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20" r:id="rId3"/>
  </p:sldMasterIdLst>
  <p:notesMasterIdLst>
    <p:notesMasterId r:id="rId29"/>
  </p:notesMasterIdLst>
  <p:sldIdLst>
    <p:sldId id="397" r:id="rId4"/>
    <p:sldId id="315" r:id="rId5"/>
    <p:sldId id="384" r:id="rId6"/>
    <p:sldId id="385" r:id="rId7"/>
    <p:sldId id="400" r:id="rId8"/>
    <p:sldId id="382" r:id="rId9"/>
    <p:sldId id="318" r:id="rId10"/>
    <p:sldId id="403" r:id="rId11"/>
    <p:sldId id="386" r:id="rId12"/>
    <p:sldId id="404" r:id="rId13"/>
    <p:sldId id="406" r:id="rId14"/>
    <p:sldId id="407" r:id="rId15"/>
    <p:sldId id="401" r:id="rId16"/>
    <p:sldId id="408" r:id="rId17"/>
    <p:sldId id="405" r:id="rId18"/>
    <p:sldId id="380" r:id="rId19"/>
    <p:sldId id="313" r:id="rId20"/>
    <p:sldId id="389" r:id="rId21"/>
    <p:sldId id="402" r:id="rId22"/>
    <p:sldId id="391" r:id="rId23"/>
    <p:sldId id="392" r:id="rId24"/>
    <p:sldId id="393" r:id="rId25"/>
    <p:sldId id="394" r:id="rId26"/>
    <p:sldId id="396" r:id="rId27"/>
    <p:sldId id="378"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10EBE"/>
    <a:srgbClr val="FF00FF"/>
    <a:srgbClr val="000099"/>
    <a:srgbClr val="66FF66"/>
    <a:srgbClr val="006600"/>
    <a:srgbClr val="0033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61" autoAdjust="0"/>
    <p:restoredTop sz="94660"/>
  </p:normalViewPr>
  <p:slideViewPr>
    <p:cSldViewPr>
      <p:cViewPr varScale="1">
        <p:scale>
          <a:sx n="76" d="100"/>
          <a:sy n="76" d="100"/>
        </p:scale>
        <p:origin x="312"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5CE3D82-4EB6-408A-A902-AB4A25398CD8}" type="datetimeFigureOut">
              <a:rPr lang="en-US"/>
              <a:pPr>
                <a:defRPr/>
              </a:pPr>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79862B58-1731-4012-8D0B-659F894F0463}" type="slidenum">
              <a:rPr lang="en-US"/>
              <a:pPr>
                <a:defRPr/>
              </a:pPr>
              <a:t>‹#›</a:t>
            </a:fld>
            <a:endParaRPr lang="en-US"/>
          </a:p>
        </p:txBody>
      </p:sp>
    </p:spTree>
    <p:extLst>
      <p:ext uri="{BB962C8B-B14F-4D97-AF65-F5344CB8AC3E}">
        <p14:creationId xmlns:p14="http://schemas.microsoft.com/office/powerpoint/2010/main" val="4005836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0BF9A5-165B-402C-8D07-ECEB3DBF506B}" type="slidenum">
              <a:rPr lang="en-US" altLang="vi-VN" smtClean="0">
                <a:solidFill>
                  <a:srgbClr val="000000"/>
                </a:solidFill>
              </a:rPr>
              <a:pPr eaLnBrk="1" hangingPunct="1"/>
              <a:t>25</a:t>
            </a:fld>
            <a:endParaRPr lang="en-US" altLang="vi-VN">
              <a:solidFill>
                <a:srgbClr val="000000"/>
              </a:solidFill>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cs typeface="Arial" panose="020B0604020202020204" pitchFamily="34" charset="0"/>
            </a:endParaRPr>
          </a:p>
        </p:txBody>
      </p:sp>
    </p:spTree>
    <p:extLst>
      <p:ext uri="{BB962C8B-B14F-4D97-AF65-F5344CB8AC3E}">
        <p14:creationId xmlns:p14="http://schemas.microsoft.com/office/powerpoint/2010/main" val="43494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32BD1-568E-4C58-B3A5-154F065795EB}" type="slidenum">
              <a:rPr lang="en-US"/>
              <a:pPr>
                <a:defRPr/>
              </a:pPr>
              <a:t>‹#›</a:t>
            </a:fld>
            <a:endParaRPr lang="en-US"/>
          </a:p>
        </p:txBody>
      </p:sp>
    </p:spTree>
    <p:extLst>
      <p:ext uri="{BB962C8B-B14F-4D97-AF65-F5344CB8AC3E}">
        <p14:creationId xmlns:p14="http://schemas.microsoft.com/office/powerpoint/2010/main" val="1783238004"/>
      </p:ext>
    </p:extLst>
  </p:cSld>
  <p:clrMapOvr>
    <a:masterClrMapping/>
  </p:clrMapOvr>
  <p:transition spd="med">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A9E57-058F-46C6-B343-CC6B66448458}" type="slidenum">
              <a:rPr lang="en-US"/>
              <a:pPr>
                <a:defRPr/>
              </a:pPr>
              <a:t>‹#›</a:t>
            </a:fld>
            <a:endParaRPr lang="en-US"/>
          </a:p>
        </p:txBody>
      </p:sp>
    </p:spTree>
    <p:extLst>
      <p:ext uri="{BB962C8B-B14F-4D97-AF65-F5344CB8AC3E}">
        <p14:creationId xmlns:p14="http://schemas.microsoft.com/office/powerpoint/2010/main" val="145167861"/>
      </p:ext>
    </p:extLst>
  </p:cSld>
  <p:clrMapOvr>
    <a:masterClrMapping/>
  </p:clrMapOvr>
  <p:transition spd="med">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4ED14E-453B-43F0-ADD4-F761F693E248}" type="slidenum">
              <a:rPr lang="en-US"/>
              <a:pPr>
                <a:defRPr/>
              </a:pPr>
              <a:t>‹#›</a:t>
            </a:fld>
            <a:endParaRPr lang="en-US"/>
          </a:p>
        </p:txBody>
      </p:sp>
    </p:spTree>
    <p:extLst>
      <p:ext uri="{BB962C8B-B14F-4D97-AF65-F5344CB8AC3E}">
        <p14:creationId xmlns:p14="http://schemas.microsoft.com/office/powerpoint/2010/main" val="728472447"/>
      </p:ext>
    </p:extLst>
  </p:cSld>
  <p:clrMapOvr>
    <a:masterClrMapping/>
  </p:clrMapOvr>
  <p:transition spd="med">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2CA3C-7478-490E-B6DB-9F8F140D7477}" type="slidenum">
              <a:rPr lang="en-US"/>
              <a:pPr>
                <a:defRPr/>
              </a:pPr>
              <a:t>‹#›</a:t>
            </a:fld>
            <a:endParaRPr lang="en-US"/>
          </a:p>
        </p:txBody>
      </p:sp>
    </p:spTree>
    <p:extLst>
      <p:ext uri="{BB962C8B-B14F-4D97-AF65-F5344CB8AC3E}">
        <p14:creationId xmlns:p14="http://schemas.microsoft.com/office/powerpoint/2010/main" val="2718566202"/>
      </p:ext>
    </p:extLst>
  </p:cSld>
  <p:clrMapOvr>
    <a:masterClrMapping/>
  </p:clrMapOvr>
  <p:transition spd="med">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2C951B-A70E-4CA6-A76D-F83F17F638EE}" type="slidenum">
              <a:rPr lang="en-US" altLang="en-US"/>
              <a:pPr>
                <a:defRPr/>
              </a:pPr>
              <a:t>‹#›</a:t>
            </a:fld>
            <a:endParaRPr lang="en-US" altLang="en-US"/>
          </a:p>
        </p:txBody>
      </p:sp>
    </p:spTree>
    <p:extLst>
      <p:ext uri="{BB962C8B-B14F-4D97-AF65-F5344CB8AC3E}">
        <p14:creationId xmlns:p14="http://schemas.microsoft.com/office/powerpoint/2010/main" val="1722200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6FAA1-8188-484B-AFE5-2E1805E235C4}" type="slidenum">
              <a:rPr lang="en-US" altLang="en-US"/>
              <a:pPr>
                <a:defRPr/>
              </a:pPr>
              <a:t>‹#›</a:t>
            </a:fld>
            <a:endParaRPr lang="en-US" altLang="en-US"/>
          </a:p>
        </p:txBody>
      </p:sp>
    </p:spTree>
    <p:extLst>
      <p:ext uri="{BB962C8B-B14F-4D97-AF65-F5344CB8AC3E}">
        <p14:creationId xmlns:p14="http://schemas.microsoft.com/office/powerpoint/2010/main" val="3865302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E7677-01D7-4DAC-AC29-16E192B3BFA3}" type="slidenum">
              <a:rPr lang="en-US" altLang="en-US"/>
              <a:pPr>
                <a:defRPr/>
              </a:pPr>
              <a:t>‹#›</a:t>
            </a:fld>
            <a:endParaRPr lang="en-US" altLang="en-US"/>
          </a:p>
        </p:txBody>
      </p:sp>
    </p:spTree>
    <p:extLst>
      <p:ext uri="{BB962C8B-B14F-4D97-AF65-F5344CB8AC3E}">
        <p14:creationId xmlns:p14="http://schemas.microsoft.com/office/powerpoint/2010/main" val="567413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CBCE6D-F993-40BF-B41C-53664F020C7D}" type="slidenum">
              <a:rPr lang="en-US" altLang="en-US"/>
              <a:pPr>
                <a:defRPr/>
              </a:pPr>
              <a:t>‹#›</a:t>
            </a:fld>
            <a:endParaRPr lang="en-US" altLang="en-US"/>
          </a:p>
        </p:txBody>
      </p:sp>
    </p:spTree>
    <p:extLst>
      <p:ext uri="{BB962C8B-B14F-4D97-AF65-F5344CB8AC3E}">
        <p14:creationId xmlns:p14="http://schemas.microsoft.com/office/powerpoint/2010/main" val="3104785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4D0AA-2037-4BBF-8FFD-CB05A87B7643}" type="slidenum">
              <a:rPr lang="en-US" altLang="en-US"/>
              <a:pPr>
                <a:defRPr/>
              </a:pPr>
              <a:t>‹#›</a:t>
            </a:fld>
            <a:endParaRPr lang="en-US" altLang="en-US"/>
          </a:p>
        </p:txBody>
      </p:sp>
    </p:spTree>
    <p:extLst>
      <p:ext uri="{BB962C8B-B14F-4D97-AF65-F5344CB8AC3E}">
        <p14:creationId xmlns:p14="http://schemas.microsoft.com/office/powerpoint/2010/main" val="3186701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651380-6433-4B54-BB63-96998901FA5C}" type="slidenum">
              <a:rPr lang="en-US" altLang="en-US"/>
              <a:pPr>
                <a:defRPr/>
              </a:pPr>
              <a:t>‹#›</a:t>
            </a:fld>
            <a:endParaRPr lang="en-US" altLang="en-US"/>
          </a:p>
        </p:txBody>
      </p:sp>
    </p:spTree>
    <p:extLst>
      <p:ext uri="{BB962C8B-B14F-4D97-AF65-F5344CB8AC3E}">
        <p14:creationId xmlns:p14="http://schemas.microsoft.com/office/powerpoint/2010/main" val="2628313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D6715D-4653-46BF-9A30-2332D663D1F4}" type="slidenum">
              <a:rPr lang="en-US" altLang="en-US"/>
              <a:pPr>
                <a:defRPr/>
              </a:pPr>
              <a:t>‹#›</a:t>
            </a:fld>
            <a:endParaRPr lang="en-US" altLang="en-US"/>
          </a:p>
        </p:txBody>
      </p:sp>
    </p:spTree>
    <p:extLst>
      <p:ext uri="{BB962C8B-B14F-4D97-AF65-F5344CB8AC3E}">
        <p14:creationId xmlns:p14="http://schemas.microsoft.com/office/powerpoint/2010/main" val="323770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9817C-5E66-4BFE-B0D6-DAC08A4CA716}" type="slidenum">
              <a:rPr lang="en-US"/>
              <a:pPr>
                <a:defRPr/>
              </a:pPr>
              <a:t>‹#›</a:t>
            </a:fld>
            <a:endParaRPr lang="en-US"/>
          </a:p>
        </p:txBody>
      </p:sp>
    </p:spTree>
    <p:extLst>
      <p:ext uri="{BB962C8B-B14F-4D97-AF65-F5344CB8AC3E}">
        <p14:creationId xmlns:p14="http://schemas.microsoft.com/office/powerpoint/2010/main" val="4197966781"/>
      </p:ext>
    </p:extLst>
  </p:cSld>
  <p:clrMapOvr>
    <a:masterClrMapping/>
  </p:clrMapOvr>
  <p:transition spd="med">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EC7952-8F98-48E4-B81F-07A021426B1A}" type="slidenum">
              <a:rPr lang="en-US" altLang="en-US"/>
              <a:pPr>
                <a:defRPr/>
              </a:pPr>
              <a:t>‹#›</a:t>
            </a:fld>
            <a:endParaRPr lang="en-US" altLang="en-US"/>
          </a:p>
        </p:txBody>
      </p:sp>
    </p:spTree>
    <p:extLst>
      <p:ext uri="{BB962C8B-B14F-4D97-AF65-F5344CB8AC3E}">
        <p14:creationId xmlns:p14="http://schemas.microsoft.com/office/powerpoint/2010/main" val="299016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14F2BD-0FE5-40EF-B8C7-0C8688169C50}" type="slidenum">
              <a:rPr lang="en-US" altLang="en-US"/>
              <a:pPr>
                <a:defRPr/>
              </a:pPr>
              <a:t>‹#›</a:t>
            </a:fld>
            <a:endParaRPr lang="en-US" altLang="en-US"/>
          </a:p>
        </p:txBody>
      </p:sp>
    </p:spTree>
    <p:extLst>
      <p:ext uri="{BB962C8B-B14F-4D97-AF65-F5344CB8AC3E}">
        <p14:creationId xmlns:p14="http://schemas.microsoft.com/office/powerpoint/2010/main" val="49723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CD5B10-5636-4F26-9AA7-71A73D43B5E4}" type="slidenum">
              <a:rPr lang="en-US" altLang="en-US"/>
              <a:pPr>
                <a:defRPr/>
              </a:pPr>
              <a:t>‹#›</a:t>
            </a:fld>
            <a:endParaRPr lang="en-US" altLang="en-US"/>
          </a:p>
        </p:txBody>
      </p:sp>
    </p:spTree>
    <p:extLst>
      <p:ext uri="{BB962C8B-B14F-4D97-AF65-F5344CB8AC3E}">
        <p14:creationId xmlns:p14="http://schemas.microsoft.com/office/powerpoint/2010/main" val="404874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9F324B-1701-45EA-897C-9621840D08AB}" type="slidenum">
              <a:rPr lang="en-US" altLang="en-US"/>
              <a:pPr>
                <a:defRPr/>
              </a:pPr>
              <a:t>‹#›</a:t>
            </a:fld>
            <a:endParaRPr lang="en-US" altLang="en-US"/>
          </a:p>
        </p:txBody>
      </p:sp>
    </p:spTree>
    <p:extLst>
      <p:ext uri="{BB962C8B-B14F-4D97-AF65-F5344CB8AC3E}">
        <p14:creationId xmlns:p14="http://schemas.microsoft.com/office/powerpoint/2010/main" val="3303047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Bấm để chỉnh sửa kiểu tiêu đề phụ của Bản cái</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70998D2E-91E1-461A-8EEB-761A34337D43}" type="datetimeFigureOut">
              <a:rPr lang="en-US"/>
              <a:pPr>
                <a:defRPr/>
              </a:pPr>
              <a:t>12/26/2021</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alpha val="25000"/>
                  </a:srgbClr>
                </a:solidFill>
              </a:defRPr>
            </a:lvl1pPr>
          </a:lstStyle>
          <a:p>
            <a:pPr>
              <a:defRPr/>
            </a:pPr>
            <a:fld id="{823C8CD8-18ED-4C7F-82F6-56E3FA2891A2}" type="slidenum">
              <a:rPr lang="en-US"/>
              <a:pPr>
                <a:defRPr/>
              </a:pPr>
              <a:t>‹#›</a:t>
            </a:fld>
            <a:endParaRPr lang="en-US"/>
          </a:p>
        </p:txBody>
      </p:sp>
    </p:spTree>
    <p:extLst>
      <p:ext uri="{BB962C8B-B14F-4D97-AF65-F5344CB8AC3E}">
        <p14:creationId xmlns:p14="http://schemas.microsoft.com/office/powerpoint/2010/main" val="302372512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70B38DF7-F13D-4167-AD8D-60F7D23EA88E}" type="datetimeFigureOut">
              <a:rPr lang="en-US"/>
              <a:pPr>
                <a:defRPr/>
              </a:pPr>
              <a:t>12/26/2021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8D191C-2DBE-492A-9F03-1675B2DF5697}" type="slidenum">
              <a:rPr lang="en-US"/>
              <a:pPr>
                <a:defRPr/>
              </a:pPr>
              <a:t>‹#›</a:t>
            </a:fld>
            <a:endParaRPr lang="en-US"/>
          </a:p>
        </p:txBody>
      </p:sp>
    </p:spTree>
    <p:extLst>
      <p:ext uri="{BB962C8B-B14F-4D97-AF65-F5344CB8AC3E}">
        <p14:creationId xmlns:p14="http://schemas.microsoft.com/office/powerpoint/2010/main" val="129188714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a:defRPr/>
            </a:pPr>
            <a:fld id="{C3B4DBFF-EB10-4749-B031-5C6EC5A289D7}" type="datetimeFigureOut">
              <a:rPr lang="en-US"/>
              <a:pPr>
                <a:defRPr/>
              </a:pPr>
              <a:t>12/26/2021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D7FFDF-125A-4907-ACAD-A973707B4C03}" type="slidenum">
              <a:rPr lang="en-US"/>
              <a:pPr>
                <a:defRPr/>
              </a:pPr>
              <a:t>‹#›</a:t>
            </a:fld>
            <a:endParaRPr lang="en-US"/>
          </a:p>
        </p:txBody>
      </p:sp>
    </p:spTree>
    <p:extLst>
      <p:ext uri="{BB962C8B-B14F-4D97-AF65-F5344CB8AC3E}">
        <p14:creationId xmlns:p14="http://schemas.microsoft.com/office/powerpoint/2010/main" val="122506744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E7888F4E-94A6-4698-B268-F9EBF3952432}" type="datetimeFigureOut">
              <a:rPr lang="en-US"/>
              <a:pPr>
                <a:defRPr/>
              </a:pPr>
              <a:t>12/26/2021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0B98A8-699F-435D-B211-C0CC6C6DB99E}" type="slidenum">
              <a:rPr lang="en-US"/>
              <a:pPr>
                <a:defRPr/>
              </a:pPr>
              <a:t>‹#›</a:t>
            </a:fld>
            <a:endParaRPr lang="en-US"/>
          </a:p>
        </p:txBody>
      </p:sp>
    </p:spTree>
    <p:extLst>
      <p:ext uri="{BB962C8B-B14F-4D97-AF65-F5344CB8AC3E}">
        <p14:creationId xmlns:p14="http://schemas.microsoft.com/office/powerpoint/2010/main" val="22261249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0090A4F6-8F33-4AD5-B589-AA222269299A}" type="datetimeFigureOut">
              <a:rPr lang="en-US"/>
              <a:pPr>
                <a:defRPr/>
              </a:pPr>
              <a:t>12/26/2021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E3E4B7-5819-4FF5-ABE4-55488E4E6E6A}" type="slidenum">
              <a:rPr lang="en-US"/>
              <a:pPr>
                <a:defRPr/>
              </a:pPr>
              <a:t>‹#›</a:t>
            </a:fld>
            <a:endParaRPr lang="en-US"/>
          </a:p>
        </p:txBody>
      </p:sp>
    </p:spTree>
    <p:extLst>
      <p:ext uri="{BB962C8B-B14F-4D97-AF65-F5344CB8AC3E}">
        <p14:creationId xmlns:p14="http://schemas.microsoft.com/office/powerpoint/2010/main" val="378200052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6540028B-DAB3-429E-8210-1190CE101965}" type="datetimeFigureOut">
              <a:rPr lang="en-US"/>
              <a:pPr>
                <a:defRPr/>
              </a:pPr>
              <a:t>12/26/2021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E78625-F963-4A9F-BE73-AE0C554CDA7D}" type="slidenum">
              <a:rPr lang="en-US"/>
              <a:pPr>
                <a:defRPr/>
              </a:pPr>
              <a:t>‹#›</a:t>
            </a:fld>
            <a:endParaRPr lang="en-US"/>
          </a:p>
        </p:txBody>
      </p:sp>
    </p:spTree>
    <p:extLst>
      <p:ext uri="{BB962C8B-B14F-4D97-AF65-F5344CB8AC3E}">
        <p14:creationId xmlns:p14="http://schemas.microsoft.com/office/powerpoint/2010/main" val="7529327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E95D3E-F200-43FC-A61F-A5D577FA0FD0}" type="slidenum">
              <a:rPr lang="en-US"/>
              <a:pPr>
                <a:defRPr/>
              </a:pPr>
              <a:t>‹#›</a:t>
            </a:fld>
            <a:endParaRPr lang="en-US"/>
          </a:p>
        </p:txBody>
      </p:sp>
    </p:spTree>
    <p:extLst>
      <p:ext uri="{BB962C8B-B14F-4D97-AF65-F5344CB8AC3E}">
        <p14:creationId xmlns:p14="http://schemas.microsoft.com/office/powerpoint/2010/main" val="2405483032"/>
      </p:ext>
    </p:extLst>
  </p:cSld>
  <p:clrMapOvr>
    <a:masterClrMapping/>
  </p:clrMapOvr>
  <p:transition spd="med">
    <p:pull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C0E74F-99A0-4747-9C95-FBD6C6E8D609}" type="datetimeFigureOut">
              <a:rPr lang="en-US"/>
              <a:pPr>
                <a:defRPr/>
              </a:pPr>
              <a:t>12/26/2021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F7CA24-DD2C-4141-A74C-0AD6F3101D4E}" type="slidenum">
              <a:rPr lang="en-US"/>
              <a:pPr>
                <a:defRPr/>
              </a:pPr>
              <a:t>‹#›</a:t>
            </a:fld>
            <a:endParaRPr lang="en-US"/>
          </a:p>
        </p:txBody>
      </p:sp>
    </p:spTree>
    <p:extLst>
      <p:ext uri="{BB962C8B-B14F-4D97-AF65-F5344CB8AC3E}">
        <p14:creationId xmlns:p14="http://schemas.microsoft.com/office/powerpoint/2010/main" val="131385621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Rectangle 4"/>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vi-VN"/>
              <a:t>Bấm để sửa kiểu tiêu đề Bản cái</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6" name="Date Placeholder 4"/>
          <p:cNvSpPr>
            <a:spLocks noGrp="1"/>
          </p:cNvSpPr>
          <p:nvPr>
            <p:ph type="dt" sz="half" idx="10"/>
          </p:nvPr>
        </p:nvSpPr>
        <p:spPr/>
        <p:txBody>
          <a:bodyPr/>
          <a:lstStyle>
            <a:lvl1pPr>
              <a:defRPr/>
            </a:lvl1pPr>
          </a:lstStyle>
          <a:p>
            <a:pPr>
              <a:defRPr/>
            </a:pPr>
            <a:fld id="{32250D8D-B4C8-4A11-B5BB-C59CA1F8637C}" type="datetimeFigureOut">
              <a:rPr lang="en-US"/>
              <a:pPr>
                <a:defRPr/>
              </a:pPr>
              <a:t>12/26/2021</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alpha val="20000"/>
                  </a:srgbClr>
                </a:solidFill>
              </a:defRPr>
            </a:lvl1pPr>
          </a:lstStyle>
          <a:p>
            <a:pPr>
              <a:defRPr/>
            </a:pPr>
            <a:fld id="{94FF39D3-EAD5-4741-A22D-20FB04EF6679}" type="slidenum">
              <a:rPr lang="en-US"/>
              <a:pPr>
                <a:defRPr/>
              </a:pPr>
              <a:t>‹#›</a:t>
            </a:fld>
            <a:endParaRPr lang="en-US"/>
          </a:p>
        </p:txBody>
      </p:sp>
    </p:spTree>
    <p:extLst>
      <p:ext uri="{BB962C8B-B14F-4D97-AF65-F5344CB8AC3E}">
        <p14:creationId xmlns:p14="http://schemas.microsoft.com/office/powerpoint/2010/main" val="194409406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5CFA4689-C843-4482-8557-49ABE83D82C5}" type="datetimeFigureOut">
              <a:rPr lang="en-US"/>
              <a:pPr>
                <a:defRPr/>
              </a:pPr>
              <a:t>12/26/2021</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alpha val="25000"/>
                  </a:srgbClr>
                </a:solidFill>
              </a:defRPr>
            </a:lvl1pPr>
          </a:lstStyle>
          <a:p>
            <a:pPr>
              <a:defRPr/>
            </a:pPr>
            <a:fld id="{2458B376-9F4C-4D19-8B02-43D3E238D2E3}" type="slidenum">
              <a:rPr lang="en-US"/>
              <a:pPr>
                <a:defRPr/>
              </a:pPr>
              <a:t>‹#›</a:t>
            </a:fld>
            <a:endParaRPr lang="en-US"/>
          </a:p>
        </p:txBody>
      </p:sp>
    </p:spTree>
    <p:extLst>
      <p:ext uri="{BB962C8B-B14F-4D97-AF65-F5344CB8AC3E}">
        <p14:creationId xmlns:p14="http://schemas.microsoft.com/office/powerpoint/2010/main" val="22952014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97155046-FF70-4011-A5A8-4773AB4EF667}" type="datetimeFigureOut">
              <a:rPr lang="en-US"/>
              <a:pPr>
                <a:defRPr/>
              </a:pPr>
              <a:t>12/26/2021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C9C3DB-382E-40E7-9428-7C8021461C3D}" type="slidenum">
              <a:rPr lang="en-US"/>
              <a:pPr>
                <a:defRPr/>
              </a:pPr>
              <a:t>‹#›</a:t>
            </a:fld>
            <a:endParaRPr lang="en-US"/>
          </a:p>
        </p:txBody>
      </p:sp>
    </p:spTree>
    <p:extLst>
      <p:ext uri="{BB962C8B-B14F-4D97-AF65-F5344CB8AC3E}">
        <p14:creationId xmlns:p14="http://schemas.microsoft.com/office/powerpoint/2010/main" val="249077263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5163588C-9016-4646-B487-5CF0D9A7CB40}" type="datetimeFigureOut">
              <a:rPr lang="en-US"/>
              <a:pPr>
                <a:defRPr/>
              </a:pPr>
              <a:t>12/26/2021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9CE5A-2E04-4927-9F76-4ACA6D2520A4}" type="slidenum">
              <a:rPr lang="en-US"/>
              <a:pPr>
                <a:defRPr/>
              </a:pPr>
              <a:t>‹#›</a:t>
            </a:fld>
            <a:endParaRPr lang="en-US"/>
          </a:p>
        </p:txBody>
      </p:sp>
    </p:spTree>
    <p:extLst>
      <p:ext uri="{BB962C8B-B14F-4D97-AF65-F5344CB8AC3E}">
        <p14:creationId xmlns:p14="http://schemas.microsoft.com/office/powerpoint/2010/main" val="31550527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018D6B-E9FF-4B1A-BD7C-6B24994F1B87}" type="slidenum">
              <a:rPr lang="en-US"/>
              <a:pPr>
                <a:defRPr/>
              </a:pPr>
              <a:t>‹#›</a:t>
            </a:fld>
            <a:endParaRPr lang="en-US"/>
          </a:p>
        </p:txBody>
      </p:sp>
    </p:spTree>
    <p:extLst>
      <p:ext uri="{BB962C8B-B14F-4D97-AF65-F5344CB8AC3E}">
        <p14:creationId xmlns:p14="http://schemas.microsoft.com/office/powerpoint/2010/main" val="939104679"/>
      </p:ext>
    </p:extLst>
  </p:cSld>
  <p:clrMapOvr>
    <a:masterClrMapping/>
  </p:clrMapOvr>
  <p:transition spd="med">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D71C4F-3206-458A-A72B-A1798C920690}" type="slidenum">
              <a:rPr lang="en-US"/>
              <a:pPr>
                <a:defRPr/>
              </a:pPr>
              <a:t>‹#›</a:t>
            </a:fld>
            <a:endParaRPr lang="en-US"/>
          </a:p>
        </p:txBody>
      </p:sp>
    </p:spTree>
    <p:extLst>
      <p:ext uri="{BB962C8B-B14F-4D97-AF65-F5344CB8AC3E}">
        <p14:creationId xmlns:p14="http://schemas.microsoft.com/office/powerpoint/2010/main" val="1678596001"/>
      </p:ext>
    </p:extLst>
  </p:cSld>
  <p:clrMapOvr>
    <a:masterClrMapping/>
  </p:clrMapOvr>
  <p:transition spd="med">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41DEF4-0E83-44EA-9446-252375EA8208}" type="slidenum">
              <a:rPr lang="en-US"/>
              <a:pPr>
                <a:defRPr/>
              </a:pPr>
              <a:t>‹#›</a:t>
            </a:fld>
            <a:endParaRPr lang="en-US"/>
          </a:p>
        </p:txBody>
      </p:sp>
    </p:spTree>
    <p:extLst>
      <p:ext uri="{BB962C8B-B14F-4D97-AF65-F5344CB8AC3E}">
        <p14:creationId xmlns:p14="http://schemas.microsoft.com/office/powerpoint/2010/main" val="1082008971"/>
      </p:ext>
    </p:extLst>
  </p:cSld>
  <p:clrMapOvr>
    <a:masterClrMapping/>
  </p:clrMapOvr>
  <p:transition spd="med">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527454-5B42-4788-9C4F-6E67EAA2D3BE}" type="slidenum">
              <a:rPr lang="en-US"/>
              <a:pPr>
                <a:defRPr/>
              </a:pPr>
              <a:t>‹#›</a:t>
            </a:fld>
            <a:endParaRPr lang="en-US"/>
          </a:p>
        </p:txBody>
      </p:sp>
    </p:spTree>
    <p:extLst>
      <p:ext uri="{BB962C8B-B14F-4D97-AF65-F5344CB8AC3E}">
        <p14:creationId xmlns:p14="http://schemas.microsoft.com/office/powerpoint/2010/main" val="786006003"/>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0D46BF-9392-4D55-A673-D5463D76CDB5}" type="slidenum">
              <a:rPr lang="en-US"/>
              <a:pPr>
                <a:defRPr/>
              </a:pPr>
              <a:t>‹#›</a:t>
            </a:fld>
            <a:endParaRPr lang="en-US"/>
          </a:p>
        </p:txBody>
      </p:sp>
    </p:spTree>
    <p:extLst>
      <p:ext uri="{BB962C8B-B14F-4D97-AF65-F5344CB8AC3E}">
        <p14:creationId xmlns:p14="http://schemas.microsoft.com/office/powerpoint/2010/main" val="3933296199"/>
      </p:ext>
    </p:extLst>
  </p:cSld>
  <p:clrMapOvr>
    <a:masterClrMapping/>
  </p:clrMapOvr>
  <p:transition spd="med">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186708-AA25-4B32-A24C-9233D4CD4437}" type="slidenum">
              <a:rPr lang="en-US"/>
              <a:pPr>
                <a:defRPr/>
              </a:pPr>
              <a:t>‹#›</a:t>
            </a:fld>
            <a:endParaRPr lang="en-US"/>
          </a:p>
        </p:txBody>
      </p:sp>
    </p:spTree>
    <p:extLst>
      <p:ext uri="{BB962C8B-B14F-4D97-AF65-F5344CB8AC3E}">
        <p14:creationId xmlns:p14="http://schemas.microsoft.com/office/powerpoint/2010/main" val="4194528216"/>
      </p:ext>
    </p:extLst>
  </p:cSld>
  <p:clrMapOvr>
    <a:masterClrMapping/>
  </p:clrMapOvr>
  <p:transition spd="med">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94E0214-132B-411B-AC02-86AFF9326F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Lst>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1C58F7A-D5AE-4436-BB93-72D2FB4AC6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ECB9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075" name="Text Placeholder 2"/>
          <p:cNvSpPr>
            <a:spLocks noGrp="1" noChangeArrowheads="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0C1DE971-784D-42D6-A7F4-664269FE623F}" type="datetimeFigureOut">
              <a:rPr lang="en-US"/>
              <a:pPr>
                <a:defRPr/>
              </a:pPr>
              <a:t>12/26/2021</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a:defRPr/>
            </a:pPr>
            <a:fld id="{9FB3DA24-5E65-4329-90E4-A92FB1D9BA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4070" r:id="rId2"/>
    <p:sldLayoutId id="2147484071" r:id="rId3"/>
    <p:sldLayoutId id="2147484072" r:id="rId4"/>
    <p:sldLayoutId id="2147484073" r:id="rId5"/>
    <p:sldLayoutId id="2147484074" r:id="rId6"/>
    <p:sldLayoutId id="2147484075" r:id="rId7"/>
    <p:sldLayoutId id="2147484079" r:id="rId8"/>
    <p:sldLayoutId id="2147484080" r:id="rId9"/>
    <p:sldLayoutId id="2147484076" r:id="rId10"/>
    <p:sldLayoutId id="2147484077"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p:titleStyle>
    <p:bodyStyle>
      <a:lvl1pPr marL="90488" indent="-90488" algn="l" rtl="0" eaLnBrk="0" fontAlgn="base" hangingPunct="0">
        <a:lnSpc>
          <a:spcPct val="85000"/>
        </a:lnSpc>
        <a:spcBef>
          <a:spcPts val="1300"/>
        </a:spcBef>
        <a:spcAft>
          <a:spcPct val="0"/>
        </a:spcAft>
        <a:buFont typeface="Arial" panose="020B0604020202020204" pitchFamily="34"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panose="020B0604020202020204" pitchFamily="34"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panose="020B0604020202020204" pitchFamily="34"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0B075CFA-AC5F-4E1D-A4DC-8898DF80F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Untitled Project">
            <a:hlinkClick r:id="" action="ppaction://media"/>
            <a:extLst>
              <a:ext uri="{FF2B5EF4-FFF2-40B4-BE49-F238E27FC236}">
                <a16:creationId xmlns:a16="http://schemas.microsoft.com/office/drawing/2014/main" id="{894610CA-2A89-4128-A0A5-F582A4DCFF95}"/>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12800" y="5943600"/>
            <a:ext cx="812800" cy="609600"/>
          </a:xfrm>
          <a:prstGeom prst="rect">
            <a:avLst/>
          </a:prstGeom>
        </p:spPr>
      </p:pic>
      <p:sp>
        <p:nvSpPr>
          <p:cNvPr id="9" name="WordArt 15"/>
          <p:cNvSpPr>
            <a:spLocks noChangeArrowheads="1" noChangeShapeType="1" noTextEdit="1"/>
          </p:cNvSpPr>
          <p:nvPr/>
        </p:nvSpPr>
        <p:spPr bwMode="auto">
          <a:xfrm>
            <a:off x="2495600" y="3214119"/>
            <a:ext cx="78232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MÔN TIẾNG VIỆT – LỚP 1</a:t>
            </a:r>
          </a:p>
        </p:txBody>
      </p:sp>
      <p:sp>
        <p:nvSpPr>
          <p:cNvPr id="10" name="WordArt 9"/>
          <p:cNvSpPr>
            <a:spLocks noChangeArrowheads="1" noChangeShapeType="1" noTextEdit="1"/>
          </p:cNvSpPr>
          <p:nvPr/>
        </p:nvSpPr>
        <p:spPr bwMode="auto">
          <a:xfrm>
            <a:off x="1625600" y="1566863"/>
            <a:ext cx="9347200" cy="676275"/>
          </a:xfrm>
          <a:prstGeom prst="rect">
            <a:avLst/>
          </a:prstGeom>
        </p:spPr>
        <p:txBody>
          <a:bodyPr wrap="none" fromWordArt="1">
            <a:prstTxWarp prst="textPlain">
              <a:avLst>
                <a:gd name="adj" fmla="val 50000"/>
              </a:avLst>
            </a:prstTxWarp>
          </a:bodyPr>
          <a:lstStyle/>
          <a:p>
            <a:r>
              <a:rPr lang="en-US" sz="3600" b="1" kern="1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TRƯỜNG TIỂU HỌC ĐỨC GIANG</a:t>
            </a:r>
            <a:endPar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30" y="0"/>
            <a:ext cx="12174870" cy="6867661"/>
          </a:xfrm>
          <a:prstGeom prst="rect">
            <a:avLst/>
          </a:prstGeom>
        </p:spPr>
      </p:pic>
    </p:spTree>
    <p:extLst>
      <p:ext uri="{BB962C8B-B14F-4D97-AF65-F5344CB8AC3E}">
        <p14:creationId xmlns:p14="http://schemas.microsoft.com/office/powerpoint/2010/main" val="250589579"/>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úp trẻ có hàm răng đều đẹp khi trưởng thành">
            <a:extLst>
              <a:ext uri="{FF2B5EF4-FFF2-40B4-BE49-F238E27FC236}">
                <a16:creationId xmlns:a16="http://schemas.microsoft.com/office/drawing/2014/main" id="{601E5298-C614-4DBE-96AF-1E6A920D6A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744072" cy="68240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2060A3-DDCE-45EB-9765-A545CFD369BD}"/>
              </a:ext>
            </a:extLst>
          </p:cNvPr>
          <p:cNvSpPr txBox="1"/>
          <p:nvPr/>
        </p:nvSpPr>
        <p:spPr>
          <a:xfrm>
            <a:off x="7320136" y="980728"/>
            <a:ext cx="3672408" cy="923330"/>
          </a:xfrm>
          <a:prstGeom prst="rect">
            <a:avLst/>
          </a:prstGeom>
          <a:noFill/>
        </p:spPr>
        <p:txBody>
          <a:bodyPr wrap="square" rtlCol="0">
            <a:spAutoFit/>
          </a:bodyPr>
          <a:lstStyle/>
          <a:p>
            <a:r>
              <a:rPr lang="en-US" sz="5400" dirty="0" err="1">
                <a:solidFill>
                  <a:srgbClr val="FF0000"/>
                </a:solidFill>
                <a:latin typeface="Arial-SGK-TV" pitchFamily="2" charset="0"/>
                <a:cs typeface="Arial-SGK-TV" pitchFamily="2" charset="0"/>
              </a:rPr>
              <a:t>Nướu</a:t>
            </a:r>
            <a:r>
              <a:rPr lang="en-US" sz="5400" dirty="0">
                <a:solidFill>
                  <a:srgbClr val="FF0000"/>
                </a:solidFill>
                <a:latin typeface="Arial-SGK-TV" pitchFamily="2" charset="0"/>
                <a:cs typeface="Arial-SGK-TV" pitchFamily="2" charset="0"/>
              </a:rPr>
              <a:t> </a:t>
            </a:r>
            <a:r>
              <a:rPr lang="en-US" sz="5400" dirty="0" err="1">
                <a:solidFill>
                  <a:srgbClr val="FF0000"/>
                </a:solidFill>
                <a:latin typeface="Arial-SGK-TV" pitchFamily="2" charset="0"/>
                <a:cs typeface="Arial-SGK-TV" pitchFamily="2" charset="0"/>
              </a:rPr>
              <a:t>răng</a:t>
            </a:r>
            <a:endParaRPr lang="en-US" sz="5400" dirty="0">
              <a:solidFill>
                <a:srgbClr val="FF0000"/>
              </a:solidFill>
              <a:latin typeface="Arial-SGK-TV" pitchFamily="2" charset="0"/>
              <a:cs typeface="Arial-SGK-TV" pitchFamily="2" charset="0"/>
            </a:endParaRPr>
          </a:p>
        </p:txBody>
      </p:sp>
      <p:cxnSp>
        <p:nvCxnSpPr>
          <p:cNvPr id="6" name="Straight Arrow Connector 5">
            <a:extLst>
              <a:ext uri="{FF2B5EF4-FFF2-40B4-BE49-F238E27FC236}">
                <a16:creationId xmlns:a16="http://schemas.microsoft.com/office/drawing/2014/main" id="{D89C05CD-5B48-4A3E-865B-DCDF231CCFDC}"/>
              </a:ext>
            </a:extLst>
          </p:cNvPr>
          <p:cNvCxnSpPr>
            <a:cxnSpLocks/>
          </p:cNvCxnSpPr>
          <p:nvPr/>
        </p:nvCxnSpPr>
        <p:spPr>
          <a:xfrm flipH="1">
            <a:off x="3215680" y="1700808"/>
            <a:ext cx="4752528" cy="23762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30805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108E-E222-46FB-85DF-005DE7A95E82}"/>
              </a:ext>
            </a:extLst>
          </p:cNvPr>
          <p:cNvSpPr>
            <a:spLocks noGrp="1"/>
          </p:cNvSpPr>
          <p:nvPr>
            <p:ph type="title"/>
          </p:nvPr>
        </p:nvSpPr>
        <p:spPr/>
        <p:txBody>
          <a:bodyPr/>
          <a:lstStyle/>
          <a:p>
            <a:endParaRPr lang="en-US"/>
          </a:p>
        </p:txBody>
      </p:sp>
      <p:pic>
        <p:nvPicPr>
          <p:cNvPr id="2050" name="Picture 2" descr="Kỹ thuật nhuộm vải - cơ bản về nhuộm vải - quá trình gia công tạo màu vải">
            <a:extLst>
              <a:ext uri="{FF2B5EF4-FFF2-40B4-BE49-F238E27FC236}">
                <a16:creationId xmlns:a16="http://schemas.microsoft.com/office/drawing/2014/main" id="{2D0D3877-EC51-489F-8014-7904A2300F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368" y="0"/>
            <a:ext cx="11305256" cy="5085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A88699-79ED-4F82-B020-4A318D1D09EA}"/>
              </a:ext>
            </a:extLst>
          </p:cNvPr>
          <p:cNvSpPr txBox="1"/>
          <p:nvPr/>
        </p:nvSpPr>
        <p:spPr>
          <a:xfrm>
            <a:off x="4295800" y="5517232"/>
            <a:ext cx="4464496" cy="923330"/>
          </a:xfrm>
          <a:prstGeom prst="rect">
            <a:avLst/>
          </a:prstGeom>
          <a:noFill/>
        </p:spPr>
        <p:txBody>
          <a:bodyPr wrap="square" rtlCol="0">
            <a:spAutoFit/>
          </a:bodyPr>
          <a:lstStyle/>
          <a:p>
            <a:r>
              <a:rPr lang="en-US" sz="5400" dirty="0" err="1">
                <a:solidFill>
                  <a:srgbClr val="FF0000"/>
                </a:solidFill>
                <a:latin typeface="Arial-SGK-TV" pitchFamily="2" charset="0"/>
                <a:cs typeface="Arial-SGK-TV" pitchFamily="2" charset="0"/>
              </a:rPr>
              <a:t>Nhuộm</a:t>
            </a:r>
            <a:r>
              <a:rPr lang="en-US" sz="5400" dirty="0">
                <a:solidFill>
                  <a:srgbClr val="FF0000"/>
                </a:solidFill>
                <a:latin typeface="Arial-SGK-TV" pitchFamily="2" charset="0"/>
                <a:cs typeface="Arial-SGK-TV" pitchFamily="2" charset="0"/>
              </a:rPr>
              <a:t> </a:t>
            </a:r>
            <a:r>
              <a:rPr lang="en-US" sz="5400" dirty="0" err="1">
                <a:solidFill>
                  <a:srgbClr val="FF0000"/>
                </a:solidFill>
                <a:latin typeface="Arial-SGK-TV" pitchFamily="2" charset="0"/>
                <a:cs typeface="Arial-SGK-TV" pitchFamily="2" charset="0"/>
              </a:rPr>
              <a:t>vải</a:t>
            </a:r>
            <a:endParaRPr lang="en-US" sz="5400"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351631264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3352" y="620688"/>
            <a:ext cx="11593288" cy="5478423"/>
          </a:xfrm>
          <a:prstGeom prst="rect">
            <a:avLst/>
          </a:prstGeom>
        </p:spPr>
        <p:txBody>
          <a:bodyPr wrap="square">
            <a:spAutoFit/>
          </a:bodyPr>
          <a:lstStyle/>
          <a:p>
            <a:pPr algn="just"/>
            <a:r>
              <a:rPr lang="en-US" sz="5000">
                <a:latin typeface="Arial-SGK-TV" pitchFamily="2" charset="0"/>
                <a:cs typeface="Arial-SGK-TV" pitchFamily="2" charset="0"/>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 </a:t>
            </a:r>
            <a:endParaRPr lang="vi-VN" sz="5000" dirty="0">
              <a:latin typeface="Arial-SGK-TV" pitchFamily="2" charset="0"/>
              <a:cs typeface="Arial-SGK-TV" pitchFamily="2" charset="0"/>
            </a:endParaRPr>
          </a:p>
        </p:txBody>
      </p:sp>
      <p:sp>
        <p:nvSpPr>
          <p:cNvPr id="15" name="Oval 6">
            <a:extLst>
              <a:ext uri="{FF2B5EF4-FFF2-40B4-BE49-F238E27FC236}">
                <a16:creationId xmlns:a16="http://schemas.microsoft.com/office/drawing/2014/main" id="{41E32CBC-A5F2-40E8-9D83-15E9248C7C8D}"/>
              </a:ext>
            </a:extLst>
          </p:cNvPr>
          <p:cNvSpPr/>
          <p:nvPr/>
        </p:nvSpPr>
        <p:spPr>
          <a:xfrm>
            <a:off x="479376" y="620688"/>
            <a:ext cx="424069" cy="4323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1</a:t>
            </a:r>
          </a:p>
        </p:txBody>
      </p:sp>
      <p:sp>
        <p:nvSpPr>
          <p:cNvPr id="16" name="Oval 6">
            <a:extLst>
              <a:ext uri="{FF2B5EF4-FFF2-40B4-BE49-F238E27FC236}">
                <a16:creationId xmlns:a16="http://schemas.microsoft.com/office/drawing/2014/main" id="{04917D96-8C3B-4ECD-B09E-D022504F648F}"/>
              </a:ext>
            </a:extLst>
          </p:cNvPr>
          <p:cNvSpPr/>
          <p:nvPr/>
        </p:nvSpPr>
        <p:spPr>
          <a:xfrm>
            <a:off x="9696400" y="602961"/>
            <a:ext cx="424069" cy="414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2</a:t>
            </a:r>
          </a:p>
        </p:txBody>
      </p:sp>
      <p:sp>
        <p:nvSpPr>
          <p:cNvPr id="17" name="Oval 6">
            <a:extLst>
              <a:ext uri="{FF2B5EF4-FFF2-40B4-BE49-F238E27FC236}">
                <a16:creationId xmlns:a16="http://schemas.microsoft.com/office/drawing/2014/main" id="{E0D1A96D-3847-4DFF-BFE0-FDC373C1357C}"/>
              </a:ext>
            </a:extLst>
          </p:cNvPr>
          <p:cNvSpPr/>
          <p:nvPr/>
        </p:nvSpPr>
        <p:spPr>
          <a:xfrm>
            <a:off x="8400256" y="1340768"/>
            <a:ext cx="435334" cy="414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3</a:t>
            </a:r>
          </a:p>
        </p:txBody>
      </p:sp>
      <p:sp>
        <p:nvSpPr>
          <p:cNvPr id="18" name="Oval 6">
            <a:extLst>
              <a:ext uri="{FF2B5EF4-FFF2-40B4-BE49-F238E27FC236}">
                <a16:creationId xmlns:a16="http://schemas.microsoft.com/office/drawing/2014/main" id="{BCD1542C-473C-486A-9A96-AD5AD4898468}"/>
              </a:ext>
            </a:extLst>
          </p:cNvPr>
          <p:cNvSpPr/>
          <p:nvPr/>
        </p:nvSpPr>
        <p:spPr>
          <a:xfrm>
            <a:off x="5842329" y="2060848"/>
            <a:ext cx="435334" cy="414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4</a:t>
            </a:r>
          </a:p>
        </p:txBody>
      </p:sp>
      <p:sp>
        <p:nvSpPr>
          <p:cNvPr id="19" name="Oval 18">
            <a:extLst>
              <a:ext uri="{FF2B5EF4-FFF2-40B4-BE49-F238E27FC236}">
                <a16:creationId xmlns:a16="http://schemas.microsoft.com/office/drawing/2014/main" id="{700257AE-2474-4771-A446-0A33087D838F}"/>
              </a:ext>
            </a:extLst>
          </p:cNvPr>
          <p:cNvSpPr/>
          <p:nvPr/>
        </p:nvSpPr>
        <p:spPr>
          <a:xfrm>
            <a:off x="5231904" y="2865701"/>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5</a:t>
            </a:r>
          </a:p>
        </p:txBody>
      </p:sp>
      <p:sp>
        <p:nvSpPr>
          <p:cNvPr id="20" name="Oval 6">
            <a:extLst>
              <a:ext uri="{FF2B5EF4-FFF2-40B4-BE49-F238E27FC236}">
                <a16:creationId xmlns:a16="http://schemas.microsoft.com/office/drawing/2014/main" id="{52AF05C0-ED48-4A47-AB64-5FC52A6E328C}"/>
              </a:ext>
            </a:extLst>
          </p:cNvPr>
          <p:cNvSpPr/>
          <p:nvPr/>
        </p:nvSpPr>
        <p:spPr>
          <a:xfrm>
            <a:off x="6169725" y="3721732"/>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6</a:t>
            </a:r>
          </a:p>
        </p:txBody>
      </p:sp>
      <p:sp>
        <p:nvSpPr>
          <p:cNvPr id="21" name="Oval 6">
            <a:extLst>
              <a:ext uri="{FF2B5EF4-FFF2-40B4-BE49-F238E27FC236}">
                <a16:creationId xmlns:a16="http://schemas.microsoft.com/office/drawing/2014/main" id="{773851B6-0651-47E3-B112-6D4A6C47877F}"/>
              </a:ext>
            </a:extLst>
          </p:cNvPr>
          <p:cNvSpPr/>
          <p:nvPr/>
        </p:nvSpPr>
        <p:spPr>
          <a:xfrm>
            <a:off x="955402" y="4287006"/>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7</a:t>
            </a:r>
          </a:p>
        </p:txBody>
      </p:sp>
      <p:sp>
        <p:nvSpPr>
          <p:cNvPr id="22" name="Oval 6">
            <a:extLst>
              <a:ext uri="{FF2B5EF4-FFF2-40B4-BE49-F238E27FC236}">
                <a16:creationId xmlns:a16="http://schemas.microsoft.com/office/drawing/2014/main" id="{204CEDF0-671C-4BC5-BA89-0991128CA96E}"/>
              </a:ext>
            </a:extLst>
          </p:cNvPr>
          <p:cNvSpPr/>
          <p:nvPr/>
        </p:nvSpPr>
        <p:spPr>
          <a:xfrm>
            <a:off x="8719538" y="4450761"/>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8</a:t>
            </a:r>
          </a:p>
        </p:txBody>
      </p:sp>
      <p:cxnSp>
        <p:nvCxnSpPr>
          <p:cNvPr id="23" name="Đường nối Thẳng 6">
            <a:extLst>
              <a:ext uri="{FF2B5EF4-FFF2-40B4-BE49-F238E27FC236}">
                <a16:creationId xmlns:a16="http://schemas.microsoft.com/office/drawing/2014/main" id="{26069793-97D7-4843-88E8-4203227AF2D0}"/>
              </a:ext>
            </a:extLst>
          </p:cNvPr>
          <p:cNvCxnSpPr/>
          <p:nvPr/>
        </p:nvCxnSpPr>
        <p:spPr>
          <a:xfrm>
            <a:off x="954156" y="2066496"/>
            <a:ext cx="100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7">
            <a:extLst>
              <a:ext uri="{FF2B5EF4-FFF2-40B4-BE49-F238E27FC236}">
                <a16:creationId xmlns:a16="http://schemas.microsoft.com/office/drawing/2014/main" id="{C2D8E676-F3EC-4DE1-82FA-5E1871A96DB8}"/>
              </a:ext>
            </a:extLst>
          </p:cNvPr>
          <p:cNvCxnSpPr>
            <a:cxnSpLocks/>
          </p:cNvCxnSpPr>
          <p:nvPr/>
        </p:nvCxnSpPr>
        <p:spPr>
          <a:xfrm flipV="1">
            <a:off x="3863752" y="2060848"/>
            <a:ext cx="792088" cy="29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9">
            <a:extLst>
              <a:ext uri="{FF2B5EF4-FFF2-40B4-BE49-F238E27FC236}">
                <a16:creationId xmlns:a16="http://schemas.microsoft.com/office/drawing/2014/main" id="{0DAFD12C-E0BB-48E3-BC33-3378B372786B}"/>
              </a:ext>
            </a:extLst>
          </p:cNvPr>
          <p:cNvCxnSpPr>
            <a:cxnSpLocks/>
          </p:cNvCxnSpPr>
          <p:nvPr/>
        </p:nvCxnSpPr>
        <p:spPr>
          <a:xfrm>
            <a:off x="7104112" y="2060848"/>
            <a:ext cx="1296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11">
            <a:extLst>
              <a:ext uri="{FF2B5EF4-FFF2-40B4-BE49-F238E27FC236}">
                <a16:creationId xmlns:a16="http://schemas.microsoft.com/office/drawing/2014/main" id="{F0878D18-F3AB-41BF-A362-C21716A8C29E}"/>
              </a:ext>
            </a:extLst>
          </p:cNvPr>
          <p:cNvCxnSpPr>
            <a:cxnSpLocks/>
          </p:cNvCxnSpPr>
          <p:nvPr/>
        </p:nvCxnSpPr>
        <p:spPr>
          <a:xfrm>
            <a:off x="10848528" y="2104676"/>
            <a:ext cx="828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3">
            <a:extLst>
              <a:ext uri="{FF2B5EF4-FFF2-40B4-BE49-F238E27FC236}">
                <a16:creationId xmlns:a16="http://schemas.microsoft.com/office/drawing/2014/main" id="{7758DBA0-C4EC-44EA-B5B6-B6FF4A0BBF32}"/>
              </a:ext>
            </a:extLst>
          </p:cNvPr>
          <p:cNvCxnSpPr/>
          <p:nvPr/>
        </p:nvCxnSpPr>
        <p:spPr>
          <a:xfrm>
            <a:off x="4850296" y="2835721"/>
            <a:ext cx="100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4">
            <a:extLst>
              <a:ext uri="{FF2B5EF4-FFF2-40B4-BE49-F238E27FC236}">
                <a16:creationId xmlns:a16="http://schemas.microsoft.com/office/drawing/2014/main" id="{A7D2F425-3020-431D-8E2D-5255516211C4}"/>
              </a:ext>
            </a:extLst>
          </p:cNvPr>
          <p:cNvCxnSpPr/>
          <p:nvPr/>
        </p:nvCxnSpPr>
        <p:spPr>
          <a:xfrm>
            <a:off x="8797281" y="3602996"/>
            <a:ext cx="100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5">
            <a:extLst>
              <a:ext uri="{FF2B5EF4-FFF2-40B4-BE49-F238E27FC236}">
                <a16:creationId xmlns:a16="http://schemas.microsoft.com/office/drawing/2014/main" id="{85ED18BE-BC19-4644-ABFF-248AFC100DEB}"/>
              </a:ext>
            </a:extLst>
          </p:cNvPr>
          <p:cNvCxnSpPr>
            <a:cxnSpLocks/>
          </p:cNvCxnSpPr>
          <p:nvPr/>
        </p:nvCxnSpPr>
        <p:spPr>
          <a:xfrm>
            <a:off x="3935553" y="3591156"/>
            <a:ext cx="1292430" cy="11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7">
            <a:extLst>
              <a:ext uri="{FF2B5EF4-FFF2-40B4-BE49-F238E27FC236}">
                <a16:creationId xmlns:a16="http://schemas.microsoft.com/office/drawing/2014/main" id="{033B4641-D88B-4A72-B2DD-B36A1D4EAC45}"/>
              </a:ext>
            </a:extLst>
          </p:cNvPr>
          <p:cNvCxnSpPr>
            <a:cxnSpLocks/>
          </p:cNvCxnSpPr>
          <p:nvPr/>
        </p:nvCxnSpPr>
        <p:spPr>
          <a:xfrm>
            <a:off x="4724399" y="5115164"/>
            <a:ext cx="12589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19">
            <a:extLst>
              <a:ext uri="{FF2B5EF4-FFF2-40B4-BE49-F238E27FC236}">
                <a16:creationId xmlns:a16="http://schemas.microsoft.com/office/drawing/2014/main" id="{4B6EC64B-3C30-41C5-977A-9013CD29A756}"/>
              </a:ext>
            </a:extLst>
          </p:cNvPr>
          <p:cNvCxnSpPr>
            <a:cxnSpLocks/>
          </p:cNvCxnSpPr>
          <p:nvPr/>
        </p:nvCxnSpPr>
        <p:spPr>
          <a:xfrm>
            <a:off x="691410" y="5877272"/>
            <a:ext cx="907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20">
            <a:extLst>
              <a:ext uri="{FF2B5EF4-FFF2-40B4-BE49-F238E27FC236}">
                <a16:creationId xmlns:a16="http://schemas.microsoft.com/office/drawing/2014/main" id="{A4BB502E-B230-4D55-9CEA-346603D9F127}"/>
              </a:ext>
            </a:extLst>
          </p:cNvPr>
          <p:cNvCxnSpPr>
            <a:cxnSpLocks/>
          </p:cNvCxnSpPr>
          <p:nvPr/>
        </p:nvCxnSpPr>
        <p:spPr>
          <a:xfrm>
            <a:off x="3528048" y="5877272"/>
            <a:ext cx="815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64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ại bông vàng ruộm, decor sáng rực cả góc nhà, giá lại &amp;#39;hạt dẻ&amp;#39;... dân Hà  thành mê mẩn tìm chơi">
            <a:extLst>
              <a:ext uri="{FF2B5EF4-FFF2-40B4-BE49-F238E27FC236}">
                <a16:creationId xmlns:a16="http://schemas.microsoft.com/office/drawing/2014/main" id="{2BC0C351-06A9-4B96-8D8B-7D4877EE2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0551"/>
            <a:ext cx="11449272"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9A1570-FB42-4D8D-80FE-26B3031F2349}"/>
              </a:ext>
            </a:extLst>
          </p:cNvPr>
          <p:cNvSpPr txBox="1"/>
          <p:nvPr/>
        </p:nvSpPr>
        <p:spPr>
          <a:xfrm>
            <a:off x="4511824" y="6021288"/>
            <a:ext cx="4104456" cy="707886"/>
          </a:xfrm>
          <a:prstGeom prst="rect">
            <a:avLst/>
          </a:prstGeom>
          <a:noFill/>
        </p:spPr>
        <p:txBody>
          <a:bodyPr wrap="square" rtlCol="0">
            <a:spAutoFit/>
          </a:bodyPr>
          <a:lstStyle/>
          <a:p>
            <a:r>
              <a:rPr lang="en-US" sz="4000" dirty="0" err="1">
                <a:solidFill>
                  <a:srgbClr val="FF0000"/>
                </a:solidFill>
                <a:latin typeface="Arial-SGK-TV" pitchFamily="2" charset="0"/>
                <a:cs typeface="Arial-SGK-TV" pitchFamily="2" charset="0"/>
              </a:rPr>
              <a:t>Vàng</a:t>
            </a:r>
            <a:r>
              <a:rPr lang="en-US" sz="4000" dirty="0">
                <a:solidFill>
                  <a:srgbClr val="FF0000"/>
                </a:solidFill>
                <a:latin typeface="Arial-SGK-TV" pitchFamily="2" charset="0"/>
                <a:cs typeface="Arial-SGK-TV" pitchFamily="2" charset="0"/>
              </a:rPr>
              <a:t> </a:t>
            </a:r>
            <a:r>
              <a:rPr lang="en-US" sz="4000" dirty="0" err="1">
                <a:solidFill>
                  <a:srgbClr val="FF0000"/>
                </a:solidFill>
                <a:latin typeface="Arial-SGK-TV" pitchFamily="2" charset="0"/>
                <a:cs typeface="Arial-SGK-TV" pitchFamily="2" charset="0"/>
              </a:rPr>
              <a:t>ruộm</a:t>
            </a:r>
            <a:endParaRPr lang="en-US" sz="4000"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38650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47"/>
            <a:ext cx="12192000" cy="5015433"/>
          </a:xfrm>
          <a:prstGeom prst="rect">
            <a:avLst/>
          </a:prstGeom>
        </p:spPr>
      </p:pic>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1830"/>
          <a:stretch/>
        </p:blipFill>
        <p:spPr>
          <a:xfrm>
            <a:off x="18728" y="5003157"/>
            <a:ext cx="12173272" cy="1901031"/>
          </a:xfrm>
          <a:prstGeom prst="rect">
            <a:avLst/>
          </a:prstGeom>
        </p:spPr>
      </p:pic>
    </p:spTree>
    <p:extLst>
      <p:ext uri="{BB962C8B-B14F-4D97-AF65-F5344CB8AC3E}">
        <p14:creationId xmlns:p14="http://schemas.microsoft.com/office/powerpoint/2010/main" val="3129146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3" name="TextBox 4"/>
          <p:cNvSpPr txBox="1">
            <a:spLocks noChangeArrowheads="1"/>
          </p:cNvSpPr>
          <p:nvPr/>
        </p:nvSpPr>
        <p:spPr bwMode="auto">
          <a:xfrm>
            <a:off x="609600" y="838200"/>
            <a:ext cx="4087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a:solidFill>
                  <a:srgbClr val="C00000"/>
                </a:solidFill>
              </a:rPr>
              <a:t>LUYỆN VIẾT VỞ</a:t>
            </a:r>
          </a:p>
        </p:txBody>
      </p:sp>
      <p:pic>
        <p:nvPicPr>
          <p:cNvPr id="5" name="Hình ảnh 4">
            <a:extLst>
              <a:ext uri="{FF2B5EF4-FFF2-40B4-BE49-F238E27FC236}">
                <a16:creationId xmlns:a16="http://schemas.microsoft.com/office/drawing/2014/main" id="{E5C322AC-B48B-4698-BEAC-34FDC6002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55" y="2080072"/>
            <a:ext cx="11806889" cy="2134120"/>
          </a:xfrm>
          <a:prstGeom prst="rect">
            <a:avLst/>
          </a:prstGeom>
        </p:spPr>
      </p:pic>
    </p:spTree>
  </p:cSld>
  <p:clrMapOvr>
    <a:masterClrMapping/>
  </p:clrMapOvr>
  <p:transition spd="med">
    <p:pull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1384" y="260648"/>
            <a:ext cx="10959251" cy="6158124"/>
          </a:xfrm>
          <a:prstGeom prst="rect">
            <a:avLst/>
          </a:prstGeom>
        </p:spPr>
      </p:pic>
    </p:spTree>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000" b="-3000"/>
          </a:stretch>
        </a:blipFill>
        <a:effectLst/>
      </p:bgPr>
    </p:bg>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3D7D11A3-48A3-48C5-A9D0-160E06CE41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715" y="111125"/>
            <a:ext cx="11696635" cy="6561138"/>
          </a:xfrm>
        </p:spPr>
      </p:pic>
    </p:spTree>
  </p:cSld>
  <p:clrMapOvr>
    <a:masterClrMapping/>
  </p:clrMapOvr>
  <p:transition spd="med">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 câu chuy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05738510"/>
      </p:ext>
    </p:extLst>
  </p:cSld>
  <p:clrMapOvr>
    <a:masterClrMapping/>
  </p:clrMapOvr>
  <p:transition spd="med">
    <p:pull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511824" y="2656076"/>
            <a:ext cx="63914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600" b="1">
                <a:solidFill>
                  <a:srgbClr val="FF0000"/>
                </a:solidFill>
              </a:rPr>
              <a:t>Khởi động</a:t>
            </a:r>
          </a:p>
        </p:txBody>
      </p:sp>
    </p:spTree>
  </p:cSld>
  <p:clrMapOvr>
    <a:masterClrMapping/>
  </p:clrMapOvr>
  <p:transition spd="med">
    <p:pull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Hình ảnh 2">
            <a:extLst>
              <a:ext uri="{FF2B5EF4-FFF2-40B4-BE49-F238E27FC236}">
                <a16:creationId xmlns:a16="http://schemas.microsoft.com/office/drawing/2014/main" id="{3A56665E-D383-412D-A2C8-C11452E2D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54" y="156831"/>
            <a:ext cx="11697009" cy="6495682"/>
          </a:xfrm>
          <a:prstGeom prst="rect">
            <a:avLst/>
          </a:prstGeom>
        </p:spPr>
      </p:pic>
      <p:pic>
        <p:nvPicPr>
          <p:cNvPr id="2" name="đoạ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536" y="5661248"/>
            <a:ext cx="609600" cy="609600"/>
          </a:xfrm>
          <a:prstGeom prst="rect">
            <a:avLst/>
          </a:prstGeom>
        </p:spPr>
      </p:pic>
    </p:spTree>
  </p:cSld>
  <p:clrMapOvr>
    <a:masterClrMapping/>
  </p:clrMapOvr>
  <p:transition spd="med">
    <p:pull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Chỗ dành sẵn cho Nội dung 4">
            <a:extLst>
              <a:ext uri="{FF2B5EF4-FFF2-40B4-BE49-F238E27FC236}">
                <a16:creationId xmlns:a16="http://schemas.microsoft.com/office/drawing/2014/main" id="{F7DC67CB-58D6-4715-B009-C2508E71D30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47454" y="139700"/>
            <a:ext cx="11754045" cy="6525405"/>
          </a:xfrm>
        </p:spPr>
      </p:pic>
      <p:pic>
        <p:nvPicPr>
          <p:cNvPr id="2" name="đoạ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496" y="5805264"/>
            <a:ext cx="609600" cy="609600"/>
          </a:xfrm>
          <a:prstGeom prst="rect">
            <a:avLst/>
          </a:prstGeom>
        </p:spPr>
      </p:pic>
    </p:spTree>
  </p:cSld>
  <p:clrMapOvr>
    <a:masterClrMapping/>
  </p:clrMapOvr>
  <p:transition spd="med">
    <p:pull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Chỗ dành sẵn cho Nội dung 4">
            <a:extLst>
              <a:ext uri="{FF2B5EF4-FFF2-40B4-BE49-F238E27FC236}">
                <a16:creationId xmlns:a16="http://schemas.microsoft.com/office/drawing/2014/main" id="{E1572316-0A26-4BBF-B702-F18FF665B5B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3399" y="274162"/>
            <a:ext cx="11903826" cy="6456305"/>
          </a:xfrm>
        </p:spPr>
      </p:pic>
      <p:pic>
        <p:nvPicPr>
          <p:cNvPr id="2" name="đoạ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392" y="2708920"/>
            <a:ext cx="609600" cy="609600"/>
          </a:xfrm>
          <a:prstGeom prst="rect">
            <a:avLst/>
          </a:prstGeom>
        </p:spPr>
      </p:pic>
    </p:spTree>
  </p:cSld>
  <p:clrMapOvr>
    <a:masterClrMapping/>
  </p:clrMapOvr>
  <p:transition spd="med">
    <p:pull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Chỗ dành sẵn cho Nội dung 4">
            <a:extLst>
              <a:ext uri="{FF2B5EF4-FFF2-40B4-BE49-F238E27FC236}">
                <a16:creationId xmlns:a16="http://schemas.microsoft.com/office/drawing/2014/main" id="{05411690-0F14-4768-BF92-E9E373AB2C8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6507" y="153988"/>
            <a:ext cx="11850706" cy="6526169"/>
          </a:xfrm>
        </p:spPr>
      </p:pic>
      <p:pic>
        <p:nvPicPr>
          <p:cNvPr id="2" name="đoạ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4552" y="5301208"/>
            <a:ext cx="609600" cy="609600"/>
          </a:xfrm>
          <a:prstGeom prst="rect">
            <a:avLst/>
          </a:prstGeom>
        </p:spPr>
      </p:pic>
    </p:spTree>
  </p:cSld>
  <p:clrMapOvr>
    <a:masterClrMapping/>
  </p:clrMapOvr>
  <p:transition spd="med">
    <p:pull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1991544" y="476672"/>
            <a:ext cx="75268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rgbClr val="002060"/>
                </a:solidFill>
                <a:latin typeface="Times New Roman" panose="02020603050405020304" pitchFamily="18" charset="0"/>
                <a:cs typeface="Times New Roman" panose="02020603050405020304" pitchFamily="18" charset="0"/>
              </a:rPr>
              <a:t>      Thi </a:t>
            </a:r>
            <a:r>
              <a:rPr lang="en-US" sz="3600" b="1">
                <a:solidFill>
                  <a:srgbClr val="002060"/>
                </a:solidFill>
                <a:latin typeface="Times New Roman" panose="02020603050405020304" pitchFamily="18" charset="0"/>
                <a:cs typeface="Times New Roman" panose="02020603050405020304" pitchFamily="18" charset="0"/>
              </a:rPr>
              <a:t>kể chuyện</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4" name="Hình ảnh 4">
            <a:extLst>
              <a:ext uri="{FF2B5EF4-FFF2-40B4-BE49-F238E27FC236}">
                <a16:creationId xmlns:a16="http://schemas.microsoft.com/office/drawing/2014/main" id="{2890638F-D2D0-4963-9A88-CB860BFEB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748" y="1225251"/>
            <a:ext cx="4475786" cy="2643964"/>
          </a:xfrm>
          <a:prstGeom prst="rect">
            <a:avLst/>
          </a:prstGeom>
        </p:spPr>
      </p:pic>
      <p:pic>
        <p:nvPicPr>
          <p:cNvPr id="5" name="Hình ảnh 1">
            <a:extLst>
              <a:ext uri="{FF2B5EF4-FFF2-40B4-BE49-F238E27FC236}">
                <a16:creationId xmlns:a16="http://schemas.microsoft.com/office/drawing/2014/main" id="{B5E64280-77CE-463D-BA24-6E02F228D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357" y="1162761"/>
            <a:ext cx="4392488" cy="2677480"/>
          </a:xfrm>
          <a:prstGeom prst="rect">
            <a:avLst/>
          </a:prstGeom>
        </p:spPr>
      </p:pic>
      <p:pic>
        <p:nvPicPr>
          <p:cNvPr id="6" name="Hình ảnh 3">
            <a:extLst>
              <a:ext uri="{FF2B5EF4-FFF2-40B4-BE49-F238E27FC236}">
                <a16:creationId xmlns:a16="http://schemas.microsoft.com/office/drawing/2014/main" id="{1F1D2B84-1237-4F64-BBDB-497243ECD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448" y="3896828"/>
            <a:ext cx="4474341" cy="2669644"/>
          </a:xfrm>
          <a:prstGeom prst="rect">
            <a:avLst/>
          </a:prstGeom>
        </p:spPr>
      </p:pic>
      <p:pic>
        <p:nvPicPr>
          <p:cNvPr id="7" name="Hình ảnh 7">
            <a:extLst>
              <a:ext uri="{FF2B5EF4-FFF2-40B4-BE49-F238E27FC236}">
                <a16:creationId xmlns:a16="http://schemas.microsoft.com/office/drawing/2014/main" id="{CF0FF9BF-216D-440F-A965-F9853F4A0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064" y="3896828"/>
            <a:ext cx="4459535" cy="2669643"/>
          </a:xfrm>
          <a:prstGeom prst="rect">
            <a:avLst/>
          </a:prstGeom>
        </p:spPr>
      </p:pic>
    </p:spTree>
    <p:extLst>
      <p:ext uri="{BB962C8B-B14F-4D97-AF65-F5344CB8AC3E}">
        <p14:creationId xmlns:p14="http://schemas.microsoft.com/office/powerpoint/2010/main" val="27856877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altLang="vi-VN"/>
              <a:t> </a:t>
            </a:r>
          </a:p>
        </p:txBody>
      </p:sp>
      <p:sp>
        <p:nvSpPr>
          <p:cNvPr id="32771" name="Rectangle 3"/>
          <p:cNvSpPr>
            <a:spLocks noGrp="1" noChangeArrowheads="1"/>
          </p:cNvSpPr>
          <p:nvPr>
            <p:ph type="body" idx="1"/>
          </p:nvPr>
        </p:nvSpPr>
        <p:spPr/>
        <p:txBody>
          <a:bodyPr/>
          <a:lstStyle/>
          <a:p>
            <a:pPr eaLnBrk="1" hangingPunct="1"/>
            <a:endParaRPr lang="vi-VN" altLang="vi-VN"/>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WordArt 6"/>
          <p:cNvSpPr>
            <a:spLocks noChangeArrowheads="1" noChangeShapeType="1" noTextEdit="1"/>
          </p:cNvSpPr>
          <p:nvPr/>
        </p:nvSpPr>
        <p:spPr bwMode="auto">
          <a:xfrm>
            <a:off x="1219200" y="2438400"/>
            <a:ext cx="9753600" cy="1371600"/>
          </a:xfrm>
          <a:prstGeom prst="rect">
            <a:avLst/>
          </a:prstGeom>
        </p:spPr>
        <p:txBody>
          <a:bodyPr wrap="none" fromWordArt="1">
            <a:prstTxWarp prst="textCurveUp">
              <a:avLst>
                <a:gd name="adj" fmla="val 6500"/>
              </a:avLst>
            </a:prstTxWarp>
          </a:bodyPr>
          <a:lstStyle/>
          <a:p>
            <a:pPr algn="ctr"/>
            <a:r>
              <a:rPr lang="en-GB" sz="3600" kern="10">
                <a:ln w="9525">
                  <a:solidFill>
                    <a:srgbClr val="000000"/>
                  </a:solidFill>
                  <a:round/>
                  <a:headEnd/>
                  <a:tailEnd/>
                </a:ln>
                <a:solidFill>
                  <a:srgbClr val="0000CC"/>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Chúc các em chăm ngoan học giỏi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flipH="1">
            <a:off x="407368" y="2852936"/>
            <a:ext cx="113772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8000" b="1">
                <a:solidFill>
                  <a:srgbClr val="002060"/>
                </a:solidFill>
                <a:latin typeface="Arial-SGK-TV" pitchFamily="2" charset="0"/>
                <a:cs typeface="Arial-SGK-TV" pitchFamily="2" charset="0"/>
              </a:rPr>
              <a:t>mỉm cười	     con hươu</a:t>
            </a:r>
            <a:endParaRPr lang="en-US" altLang="en-US" sz="8000" b="1" dirty="0">
              <a:solidFill>
                <a:srgbClr val="002060"/>
              </a:solidFill>
              <a:latin typeface="Arial-SGK-TV" pitchFamily="2" charset="0"/>
              <a:cs typeface="Arial-SGK-TV" pitchFamily="2" charset="0"/>
            </a:endParaRPr>
          </a:p>
        </p:txBody>
      </p:sp>
      <p:sp>
        <p:nvSpPr>
          <p:cNvPr id="5" name="TextBox 4"/>
          <p:cNvSpPr txBox="1">
            <a:spLocks noChangeArrowheads="1"/>
          </p:cNvSpPr>
          <p:nvPr/>
        </p:nvSpPr>
        <p:spPr bwMode="auto">
          <a:xfrm>
            <a:off x="623392" y="980728"/>
            <a:ext cx="113772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8000" b="1" dirty="0" err="1">
                <a:latin typeface="Arial-SGK-TV" pitchFamily="2" charset="0"/>
                <a:cs typeface="Arial-SGK-TV" pitchFamily="2" charset="0"/>
              </a:rPr>
              <a:t>bưởi</a:t>
            </a:r>
            <a:r>
              <a:rPr lang="vi-VN" sz="8000" b="1" dirty="0">
                <a:latin typeface="Arial-SGK-TV" pitchFamily="2" charset="0"/>
                <a:cs typeface="Arial-SGK-TV" pitchFamily="2" charset="0"/>
              </a:rPr>
              <a:t> </a:t>
            </a:r>
            <a:r>
              <a:rPr lang="en-US" sz="8000" b="1" dirty="0">
                <a:latin typeface="Arial-SGK-TV" pitchFamily="2" charset="0"/>
                <a:cs typeface="Arial-SGK-TV" pitchFamily="2" charset="0"/>
              </a:rPr>
              <a:t>     </a:t>
            </a:r>
            <a:r>
              <a:rPr lang="vi-VN" sz="8000" b="1" dirty="0">
                <a:latin typeface="Arial-SGK-TV" pitchFamily="2" charset="0"/>
                <a:cs typeface="Arial-SGK-TV" pitchFamily="2" charset="0"/>
              </a:rPr>
              <a:t>hươu   </a:t>
            </a:r>
            <a:r>
              <a:rPr lang="en-US" sz="8000" b="1" dirty="0">
                <a:latin typeface="Arial-SGK-TV" pitchFamily="2" charset="0"/>
                <a:cs typeface="Arial-SGK-TV" pitchFamily="2" charset="0"/>
              </a:rPr>
              <a:t>  </a:t>
            </a:r>
            <a:r>
              <a:rPr lang="vi-VN" sz="8000" b="1" dirty="0">
                <a:latin typeface="Arial-SGK-TV" pitchFamily="2" charset="0"/>
                <a:cs typeface="Arial-SGK-TV" pitchFamily="2" charset="0"/>
              </a:rPr>
              <a:t> </a:t>
            </a:r>
            <a:r>
              <a:rPr lang="vi-VN" sz="8000" b="1" dirty="0" err="1">
                <a:latin typeface="Arial-SGK-TV" pitchFamily="2" charset="0"/>
                <a:cs typeface="Arial-SGK-TV" pitchFamily="2" charset="0"/>
              </a:rPr>
              <a:t>mười</a:t>
            </a:r>
            <a:endParaRPr lang="vi-VN" sz="8000" b="1" dirty="0">
              <a:latin typeface="Arial-SGK-TV" pitchFamily="2" charset="0"/>
              <a:cs typeface="Arial-SGK-TV" pitchFamily="2"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79376" y="1196752"/>
            <a:ext cx="11049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6600" b="1">
                <a:latin typeface="Arial-SGK-TV" pitchFamily="2" charset="0"/>
                <a:cs typeface="Arial-SGK-TV" pitchFamily="2" charset="0"/>
              </a:rPr>
              <a:t>Lạc đà là con vật đặc biệt. Nó có cái bướu to trên lưng. Bướu của lạc đà là nơi dự trữ chất béo.</a:t>
            </a:r>
            <a:endParaRPr lang="en-US" altLang="en-US" sz="6600" dirty="0">
              <a:solidFill>
                <a:srgbClr val="002060"/>
              </a:solidFill>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631504" y="1700808"/>
            <a:ext cx="9145016" cy="2520280"/>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189" algn="ctr" rtl="0" fontAlgn="base">
              <a:spcBef>
                <a:spcPct val="0"/>
              </a:spcBef>
              <a:spcAft>
                <a:spcPct val="0"/>
              </a:spcAft>
              <a:defRPr sz="4400">
                <a:solidFill>
                  <a:schemeClr val="lt1"/>
                </a:solidFill>
                <a:latin typeface="+mn-lt"/>
                <a:ea typeface="+mn-ea"/>
                <a:cs typeface="+mn-cs"/>
              </a:defRPr>
            </a:lvl6pPr>
            <a:lvl7pPr marL="914377" algn="ctr" rtl="0" fontAlgn="base">
              <a:spcBef>
                <a:spcPct val="0"/>
              </a:spcBef>
              <a:spcAft>
                <a:spcPct val="0"/>
              </a:spcAft>
              <a:defRPr sz="4400">
                <a:solidFill>
                  <a:schemeClr val="lt1"/>
                </a:solidFill>
                <a:latin typeface="+mn-lt"/>
                <a:ea typeface="+mn-ea"/>
                <a:cs typeface="+mn-cs"/>
              </a:defRPr>
            </a:lvl7pPr>
            <a:lvl8pPr marL="1371566" algn="ctr" rtl="0" fontAlgn="base">
              <a:spcBef>
                <a:spcPct val="0"/>
              </a:spcBef>
              <a:spcAft>
                <a:spcPct val="0"/>
              </a:spcAft>
              <a:defRPr sz="4400">
                <a:solidFill>
                  <a:schemeClr val="lt1"/>
                </a:solidFill>
                <a:latin typeface="+mn-lt"/>
                <a:ea typeface="+mn-ea"/>
                <a:cs typeface="+mn-cs"/>
              </a:defRPr>
            </a:lvl8pPr>
            <a:lvl9pPr marL="1828754" algn="ctr" rtl="0" fontAlgn="base">
              <a:spcBef>
                <a:spcPct val="0"/>
              </a:spcBef>
              <a:spcAft>
                <a:spcPct val="0"/>
              </a:spcAft>
              <a:defRPr sz="4400">
                <a:solidFill>
                  <a:schemeClr val="lt1"/>
                </a:solidFill>
                <a:latin typeface="+mn-lt"/>
                <a:ea typeface="+mn-ea"/>
                <a:cs typeface="+mn-cs"/>
              </a:defRPr>
            </a:lvl9pPr>
          </a:lstStyle>
          <a:p>
            <a:r>
              <a:rPr lang="en-US" sz="5400" kern="0">
                <a:solidFill>
                  <a:schemeClr val="tx1"/>
                </a:solidFill>
                <a:latin typeface="Times New Roman" pitchFamily="18" charset="0"/>
                <a:cs typeface="Times New Roman" pitchFamily="18" charset="0"/>
              </a:rPr>
              <a:t>BÀI 70</a:t>
            </a:r>
            <a:br>
              <a:rPr lang="en-US" sz="5400" kern="0">
                <a:solidFill>
                  <a:schemeClr val="tx1"/>
                </a:solidFill>
                <a:latin typeface="Times New Roman" pitchFamily="18" charset="0"/>
                <a:cs typeface="Times New Roman" pitchFamily="18" charset="0"/>
              </a:rPr>
            </a:br>
            <a:r>
              <a:rPr lang="en-US" sz="5400" b="1" kern="0">
                <a:solidFill>
                  <a:schemeClr val="tx1"/>
                </a:solidFill>
                <a:latin typeface="Times New Roman" pitchFamily="18" charset="0"/>
                <a:cs typeface="Times New Roman" pitchFamily="18" charset="0"/>
              </a:rPr>
              <a:t>ÔN TẬP VÀ KỂ CHUYỆN</a:t>
            </a:r>
            <a:endParaRPr lang="en-US" sz="5400" b="1" kern="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47677043"/>
      </p:ext>
    </p:extLst>
  </p:cSld>
  <p:clrMapOvr>
    <a:masterClrMapping/>
  </p:clrMapOvr>
  <p:transition spd="med">
    <p:pull dir="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3719736" y="404664"/>
            <a:ext cx="61866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uôi uôm</a:t>
            </a:r>
            <a:endParaRPr lang="en-US" sz="8800" b="1" dirty="0">
              <a:solidFill>
                <a:srgbClr val="FF0000"/>
              </a:solidFill>
              <a:latin typeface="Arial-SGK-TV" pitchFamily="2" charset="0"/>
              <a:cs typeface="Arial-SGK-TV" pitchFamily="2" charset="0"/>
            </a:endParaRPr>
          </a:p>
        </p:txBody>
      </p:sp>
      <p:sp>
        <p:nvSpPr>
          <p:cNvPr id="12" name="TextBox 11"/>
          <p:cNvSpPr txBox="1">
            <a:spLocks noChangeArrowheads="1"/>
          </p:cNvSpPr>
          <p:nvPr/>
        </p:nvSpPr>
        <p:spPr bwMode="auto">
          <a:xfrm>
            <a:off x="3719736" y="1851214"/>
            <a:ext cx="54726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uôc uôt</a:t>
            </a:r>
            <a:endParaRPr lang="en-US" sz="8800" b="1" dirty="0">
              <a:solidFill>
                <a:srgbClr val="FF0000"/>
              </a:solidFill>
              <a:latin typeface="Arial-SGK-TV" pitchFamily="2" charset="0"/>
              <a:cs typeface="Arial-SGK-TV" pitchFamily="2" charset="0"/>
            </a:endParaRPr>
          </a:p>
        </p:txBody>
      </p:sp>
      <p:sp>
        <p:nvSpPr>
          <p:cNvPr id="13" name="TextBox 12"/>
          <p:cNvSpPr txBox="1">
            <a:spLocks noChangeArrowheads="1"/>
          </p:cNvSpPr>
          <p:nvPr/>
        </p:nvSpPr>
        <p:spPr bwMode="auto">
          <a:xfrm>
            <a:off x="3719736" y="4747397"/>
            <a:ext cx="54726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ươi ươu</a:t>
            </a:r>
            <a:endParaRPr lang="en-US" sz="8800" b="1" dirty="0">
              <a:solidFill>
                <a:srgbClr val="FF0000"/>
              </a:solidFill>
              <a:latin typeface="Arial-SGK-TV" pitchFamily="2" charset="0"/>
              <a:cs typeface="Arial-SGK-TV" pitchFamily="2" charset="0"/>
            </a:endParaRPr>
          </a:p>
        </p:txBody>
      </p:sp>
      <p:sp>
        <p:nvSpPr>
          <p:cNvPr id="14" name="TextBox 13"/>
          <p:cNvSpPr txBox="1">
            <a:spLocks noChangeArrowheads="1"/>
          </p:cNvSpPr>
          <p:nvPr/>
        </p:nvSpPr>
        <p:spPr bwMode="auto">
          <a:xfrm>
            <a:off x="3719736" y="3350602"/>
            <a:ext cx="60475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uôn uông</a:t>
            </a:r>
            <a:endParaRPr lang="en-US" sz="8800" b="1" dirty="0">
              <a:solidFill>
                <a:srgbClr val="FF0000"/>
              </a:solidFill>
              <a:latin typeface="Arial-SGK-TV" pitchFamily="2" charset="0"/>
              <a:cs typeface="Arial-SGK-TV" pitchFamily="2" charset="0"/>
            </a:endParaRPr>
          </a:p>
        </p:txBody>
      </p:sp>
    </p:spTree>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9" name="Table 9"/>
          <p:cNvGraphicFramePr>
            <a:graphicFrameLocks noGrp="1"/>
          </p:cNvGraphicFramePr>
          <p:nvPr>
            <p:extLst>
              <p:ext uri="{D42A27DB-BD31-4B8C-83A1-F6EECF244321}">
                <p14:modId xmlns:p14="http://schemas.microsoft.com/office/powerpoint/2010/main" val="537058985"/>
              </p:ext>
            </p:extLst>
          </p:nvPr>
        </p:nvGraphicFramePr>
        <p:xfrm>
          <a:off x="2041329" y="1461834"/>
          <a:ext cx="8128000" cy="371475"/>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1475">
                <a:tc>
                  <a:txBody>
                    <a:bodyPr/>
                    <a:lstStyle/>
                    <a:p>
                      <a:endParaRPr lang="en-US" sz="1800" dirty="0"/>
                    </a:p>
                  </a:txBody>
                  <a:tcPr marT="45798" marB="45798"/>
                </a:tc>
                <a:extLst>
                  <a:ext uri="{0D108BD9-81ED-4DB2-BD59-A6C34878D82A}">
                    <a16:rowId xmlns:a16="http://schemas.microsoft.com/office/drawing/2014/main" val="10000"/>
                  </a:ext>
                </a:extLst>
              </a:tr>
            </a:tbl>
          </a:graphicData>
        </a:graphic>
      </p:graphicFrame>
      <p:graphicFrame>
        <p:nvGraphicFramePr>
          <p:cNvPr id="11" name="Table 11"/>
          <p:cNvGraphicFramePr>
            <a:graphicFrameLocks noGrp="1"/>
          </p:cNvGraphicFramePr>
          <p:nvPr>
            <p:extLst>
              <p:ext uri="{D42A27DB-BD31-4B8C-83A1-F6EECF244321}">
                <p14:modId xmlns:p14="http://schemas.microsoft.com/office/powerpoint/2010/main" val="1224348512"/>
              </p:ext>
            </p:extLst>
          </p:nvPr>
        </p:nvGraphicFramePr>
        <p:xfrm>
          <a:off x="3187504" y="1461834"/>
          <a:ext cx="6981826" cy="742950"/>
        </p:xfrm>
        <a:graphic>
          <a:graphicData uri="http://schemas.openxmlformats.org/drawingml/2006/table">
            <a:tbl>
              <a:tblPr firstRow="1" bandRow="1">
                <a:tableStyleId>{5C22544A-7EE6-4342-B048-85BDC9FD1C3A}</a:tableStyleId>
              </a:tblPr>
              <a:tblGrid>
                <a:gridCol w="208286">
                  <a:extLst>
                    <a:ext uri="{9D8B030D-6E8A-4147-A177-3AD203B41FA5}">
                      <a16:colId xmlns:a16="http://schemas.microsoft.com/office/drawing/2014/main" val="20000"/>
                    </a:ext>
                  </a:extLst>
                </a:gridCol>
                <a:gridCol w="1354708">
                  <a:extLst>
                    <a:ext uri="{9D8B030D-6E8A-4147-A177-3AD203B41FA5}">
                      <a16:colId xmlns:a16="http://schemas.microsoft.com/office/drawing/2014/main" val="20001"/>
                    </a:ext>
                  </a:extLst>
                </a:gridCol>
                <a:gridCol w="1354708">
                  <a:extLst>
                    <a:ext uri="{9D8B030D-6E8A-4147-A177-3AD203B41FA5}">
                      <a16:colId xmlns:a16="http://schemas.microsoft.com/office/drawing/2014/main" val="20002"/>
                    </a:ext>
                  </a:extLst>
                </a:gridCol>
                <a:gridCol w="1354708">
                  <a:extLst>
                    <a:ext uri="{9D8B030D-6E8A-4147-A177-3AD203B41FA5}">
                      <a16:colId xmlns:a16="http://schemas.microsoft.com/office/drawing/2014/main" val="20003"/>
                    </a:ext>
                  </a:extLst>
                </a:gridCol>
                <a:gridCol w="1354708">
                  <a:extLst>
                    <a:ext uri="{9D8B030D-6E8A-4147-A177-3AD203B41FA5}">
                      <a16:colId xmlns:a16="http://schemas.microsoft.com/office/drawing/2014/main" val="20004"/>
                    </a:ext>
                  </a:extLst>
                </a:gridCol>
                <a:gridCol w="1354708">
                  <a:extLst>
                    <a:ext uri="{9D8B030D-6E8A-4147-A177-3AD203B41FA5}">
                      <a16:colId xmlns:a16="http://schemas.microsoft.com/office/drawing/2014/main" val="20005"/>
                    </a:ext>
                  </a:extLst>
                </a:gridCol>
              </a:tblGrid>
              <a:tr h="371475">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dirty="0"/>
                    </a:p>
                  </a:txBody>
                  <a:tcPr marL="91443" marR="91443" marT="45798" marB="45798"/>
                </a:tc>
                <a:tc>
                  <a:txBody>
                    <a:bodyPr/>
                    <a:lstStyle/>
                    <a:p>
                      <a:endParaRPr lang="en-US" sz="1800"/>
                    </a:p>
                  </a:txBody>
                  <a:tcPr marL="91443" marR="91443" marT="45798" marB="45798"/>
                </a:tc>
                <a:extLst>
                  <a:ext uri="{0D108BD9-81ED-4DB2-BD59-A6C34878D82A}">
                    <a16:rowId xmlns:a16="http://schemas.microsoft.com/office/drawing/2014/main" val="10000"/>
                  </a:ext>
                </a:extLst>
              </a:tr>
              <a:tr h="371475">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dirty="0"/>
                    </a:p>
                  </a:txBody>
                  <a:tcPr marL="91443" marR="91443" marT="45798" marB="45798"/>
                </a:tc>
                <a:extLst>
                  <a:ext uri="{0D108BD9-81ED-4DB2-BD59-A6C34878D82A}">
                    <a16:rowId xmlns:a16="http://schemas.microsoft.com/office/drawing/2014/main" val="10001"/>
                  </a:ext>
                </a:extLst>
              </a:tr>
            </a:tbl>
          </a:graphicData>
        </a:graphic>
      </p:graphicFrame>
      <p:graphicFrame>
        <p:nvGraphicFramePr>
          <p:cNvPr id="6" name="Bảng 8">
            <a:extLst>
              <a:ext uri="{FF2B5EF4-FFF2-40B4-BE49-F238E27FC236}">
                <a16:creationId xmlns:a16="http://schemas.microsoft.com/office/drawing/2014/main" id="{043B0122-7706-4FA8-B848-45F4815AAEC4}"/>
              </a:ext>
            </a:extLst>
          </p:cNvPr>
          <p:cNvGraphicFramePr>
            <a:graphicFrameLocks noGrp="1"/>
          </p:cNvGraphicFramePr>
          <p:nvPr>
            <p:extLst>
              <p:ext uri="{D42A27DB-BD31-4B8C-83A1-F6EECF244321}">
                <p14:modId xmlns:p14="http://schemas.microsoft.com/office/powerpoint/2010/main" val="1970614499"/>
              </p:ext>
            </p:extLst>
          </p:nvPr>
        </p:nvGraphicFramePr>
        <p:xfrm>
          <a:off x="479376" y="1484784"/>
          <a:ext cx="11098560" cy="3334984"/>
        </p:xfrm>
        <a:graphic>
          <a:graphicData uri="http://schemas.openxmlformats.org/drawingml/2006/table">
            <a:tbl>
              <a:tblPr firstRow="1" bandRow="1">
                <a:tableStyleId>{5C22544A-7EE6-4342-B048-85BDC9FD1C3A}</a:tableStyleId>
              </a:tblPr>
              <a:tblGrid>
                <a:gridCol w="1849760">
                  <a:extLst>
                    <a:ext uri="{9D8B030D-6E8A-4147-A177-3AD203B41FA5}">
                      <a16:colId xmlns:a16="http://schemas.microsoft.com/office/drawing/2014/main" val="2223358800"/>
                    </a:ext>
                  </a:extLst>
                </a:gridCol>
                <a:gridCol w="1849760">
                  <a:extLst>
                    <a:ext uri="{9D8B030D-6E8A-4147-A177-3AD203B41FA5}">
                      <a16:colId xmlns:a16="http://schemas.microsoft.com/office/drawing/2014/main" val="524690572"/>
                    </a:ext>
                  </a:extLst>
                </a:gridCol>
                <a:gridCol w="1849760">
                  <a:extLst>
                    <a:ext uri="{9D8B030D-6E8A-4147-A177-3AD203B41FA5}">
                      <a16:colId xmlns:a16="http://schemas.microsoft.com/office/drawing/2014/main" val="2780527654"/>
                    </a:ext>
                  </a:extLst>
                </a:gridCol>
                <a:gridCol w="1849760">
                  <a:extLst>
                    <a:ext uri="{9D8B030D-6E8A-4147-A177-3AD203B41FA5}">
                      <a16:colId xmlns:a16="http://schemas.microsoft.com/office/drawing/2014/main" val="1429579463"/>
                    </a:ext>
                  </a:extLst>
                </a:gridCol>
                <a:gridCol w="1849760">
                  <a:extLst>
                    <a:ext uri="{9D8B030D-6E8A-4147-A177-3AD203B41FA5}">
                      <a16:colId xmlns:a16="http://schemas.microsoft.com/office/drawing/2014/main" val="2050978783"/>
                    </a:ext>
                  </a:extLst>
                </a:gridCol>
                <a:gridCol w="1849760">
                  <a:extLst>
                    <a:ext uri="{9D8B030D-6E8A-4147-A177-3AD203B41FA5}">
                      <a16:colId xmlns:a16="http://schemas.microsoft.com/office/drawing/2014/main" val="4094297335"/>
                    </a:ext>
                  </a:extLst>
                </a:gridCol>
              </a:tblGrid>
              <a:tr h="1667492">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c</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chemeClr val="tx1"/>
                          </a:solidFill>
                          <a:latin typeface="Arial-SGK-TV" pitchFamily="2" charset="0"/>
                          <a:cs typeface="Arial-SGK-TV" pitchFamily="2" charset="0"/>
                        </a:rPr>
                        <a:t>  m</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n</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t</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ng</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82721504"/>
                  </a:ext>
                </a:extLst>
              </a:tr>
              <a:tr h="1667492">
                <a:tc>
                  <a:txBody>
                    <a:bodyPr/>
                    <a:lstStyle/>
                    <a:p>
                      <a:r>
                        <a:rPr lang="en-US" sz="5400" b="1">
                          <a:latin typeface="Arial-SGK-TV" pitchFamily="2" charset="0"/>
                          <a:cs typeface="Arial-SGK-TV" pitchFamily="2" charset="0"/>
                        </a:rPr>
                        <a:t>  uô</a:t>
                      </a:r>
                      <a:endParaRPr lang="vi-VN" sz="54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5400" b="1">
                          <a:latin typeface="Arial-SGK-TV" pitchFamily="2" charset="0"/>
                          <a:cs typeface="Arial-SGK-TV" pitchFamily="2" charset="0"/>
                        </a:rPr>
                        <a:t>uôc</a:t>
                      </a:r>
                      <a:endParaRPr lang="vi-VN" sz="54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9180492"/>
                  </a:ext>
                </a:extLst>
              </a:tr>
            </a:tbl>
          </a:graphicData>
        </a:graphic>
      </p:graphicFrame>
      <p:sp>
        <p:nvSpPr>
          <p:cNvPr id="7" name="Hộp Văn bản 14">
            <a:extLst>
              <a:ext uri="{FF2B5EF4-FFF2-40B4-BE49-F238E27FC236}">
                <a16:creationId xmlns:a16="http://schemas.microsoft.com/office/drawing/2014/main" id="{7D20A468-5900-48E9-BECF-43CA044CBB06}"/>
              </a:ext>
            </a:extLst>
          </p:cNvPr>
          <p:cNvSpPr txBox="1"/>
          <p:nvPr/>
        </p:nvSpPr>
        <p:spPr>
          <a:xfrm>
            <a:off x="4306861" y="3523624"/>
            <a:ext cx="1668269"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uôm</a:t>
            </a:r>
            <a:endParaRPr lang="vi-VN" sz="5400" b="1" dirty="0">
              <a:solidFill>
                <a:srgbClr val="FF0000"/>
              </a:solidFill>
              <a:latin typeface="Arial-SGK-TV" pitchFamily="2" charset="0"/>
              <a:cs typeface="Arial-SGK-TV" pitchFamily="2" charset="0"/>
            </a:endParaRPr>
          </a:p>
        </p:txBody>
      </p:sp>
      <p:sp>
        <p:nvSpPr>
          <p:cNvPr id="8" name="Hộp Văn bản 16">
            <a:extLst>
              <a:ext uri="{FF2B5EF4-FFF2-40B4-BE49-F238E27FC236}">
                <a16:creationId xmlns:a16="http://schemas.microsoft.com/office/drawing/2014/main" id="{D0AFF260-9945-4101-9929-E09CD7F8BDD4}"/>
              </a:ext>
            </a:extLst>
          </p:cNvPr>
          <p:cNvSpPr txBox="1"/>
          <p:nvPr/>
        </p:nvSpPr>
        <p:spPr>
          <a:xfrm>
            <a:off x="9705729" y="3523624"/>
            <a:ext cx="1929291"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uông</a:t>
            </a:r>
            <a:endParaRPr lang="vi-VN" sz="5400" b="1" dirty="0">
              <a:solidFill>
                <a:srgbClr val="FF0000"/>
              </a:solidFill>
              <a:latin typeface="Arial-SGK-TV" pitchFamily="2" charset="0"/>
              <a:cs typeface="Arial-SGK-TV" pitchFamily="2" charset="0"/>
            </a:endParaRPr>
          </a:p>
        </p:txBody>
      </p:sp>
      <p:sp>
        <p:nvSpPr>
          <p:cNvPr id="10" name="Hộp Văn bản 18">
            <a:extLst>
              <a:ext uri="{FF2B5EF4-FFF2-40B4-BE49-F238E27FC236}">
                <a16:creationId xmlns:a16="http://schemas.microsoft.com/office/drawing/2014/main" id="{67F814A7-437B-4CED-B0E3-82031E11CDAC}"/>
              </a:ext>
            </a:extLst>
          </p:cNvPr>
          <p:cNvSpPr txBox="1"/>
          <p:nvPr/>
        </p:nvSpPr>
        <p:spPr>
          <a:xfrm>
            <a:off x="6271600" y="3523624"/>
            <a:ext cx="1929291"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uôn</a:t>
            </a:r>
            <a:endParaRPr lang="vi-VN" sz="5400" b="1" dirty="0">
              <a:solidFill>
                <a:srgbClr val="FF0000"/>
              </a:solidFill>
              <a:latin typeface="Arial-SGK-TV" pitchFamily="2" charset="0"/>
              <a:cs typeface="Arial-SGK-TV" pitchFamily="2" charset="0"/>
            </a:endParaRPr>
          </a:p>
        </p:txBody>
      </p:sp>
      <p:sp>
        <p:nvSpPr>
          <p:cNvPr id="12" name="Hộp Văn bản 20">
            <a:extLst>
              <a:ext uri="{FF2B5EF4-FFF2-40B4-BE49-F238E27FC236}">
                <a16:creationId xmlns:a16="http://schemas.microsoft.com/office/drawing/2014/main" id="{5EB792A6-AF8B-4C4D-AA45-F59E43D5C3AF}"/>
              </a:ext>
            </a:extLst>
          </p:cNvPr>
          <p:cNvSpPr txBox="1"/>
          <p:nvPr/>
        </p:nvSpPr>
        <p:spPr>
          <a:xfrm>
            <a:off x="8200891" y="3523624"/>
            <a:ext cx="1929291"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uôt</a:t>
            </a:r>
            <a:endParaRPr lang="vi-VN" sz="5400" b="1" dirty="0">
              <a:solidFill>
                <a:srgbClr val="FF0000"/>
              </a:solidFill>
              <a:latin typeface="Arial-SGK-TV" pitchFamily="2" charset="0"/>
              <a:cs typeface="Arial-SGK-TV" pitchFamily="2"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9">
            <a:extLst>
              <a:ext uri="{FF2B5EF4-FFF2-40B4-BE49-F238E27FC236}">
                <a16:creationId xmlns:a16="http://schemas.microsoft.com/office/drawing/2014/main" id="{F0EEEE49-B67C-4054-A02C-2BE342E56ABD}"/>
              </a:ext>
            </a:extLst>
          </p:cNvPr>
          <p:cNvGraphicFramePr>
            <a:graphicFrameLocks noGrp="1"/>
          </p:cNvGraphicFramePr>
          <p:nvPr>
            <p:extLst>
              <p:ext uri="{D42A27DB-BD31-4B8C-83A1-F6EECF244321}">
                <p14:modId xmlns:p14="http://schemas.microsoft.com/office/powerpoint/2010/main" val="1090666466"/>
              </p:ext>
            </p:extLst>
          </p:nvPr>
        </p:nvGraphicFramePr>
        <p:xfrm>
          <a:off x="767408" y="980728"/>
          <a:ext cx="10585176" cy="3888432"/>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871493104"/>
                    </a:ext>
                  </a:extLst>
                </a:gridCol>
                <a:gridCol w="3528392">
                  <a:extLst>
                    <a:ext uri="{9D8B030D-6E8A-4147-A177-3AD203B41FA5}">
                      <a16:colId xmlns:a16="http://schemas.microsoft.com/office/drawing/2014/main" val="175686354"/>
                    </a:ext>
                  </a:extLst>
                </a:gridCol>
                <a:gridCol w="3528392">
                  <a:extLst>
                    <a:ext uri="{9D8B030D-6E8A-4147-A177-3AD203B41FA5}">
                      <a16:colId xmlns:a16="http://schemas.microsoft.com/office/drawing/2014/main" val="344118219"/>
                    </a:ext>
                  </a:extLst>
                </a:gridCol>
              </a:tblGrid>
              <a:tr h="1296144">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6600" b="1" dirty="0" err="1">
                          <a:solidFill>
                            <a:schemeClr val="tx1"/>
                          </a:solidFill>
                          <a:latin typeface="Arial-SGK-TV" pitchFamily="2" charset="0"/>
                          <a:cs typeface="Arial-SGK-TV" pitchFamily="2" charset="0"/>
                        </a:rPr>
                        <a:t>i</a:t>
                      </a:r>
                      <a:endParaRPr lang="vi-VN" sz="66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latin typeface="Arial-SGK-TV" pitchFamily="2" charset="0"/>
                          <a:cs typeface="Arial-SGK-TV" pitchFamily="2" charset="0"/>
                        </a:rPr>
                        <a:t>u</a:t>
                      </a:r>
                      <a:endParaRPr lang="vi-VN" sz="66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56228099"/>
                  </a:ext>
                </a:extLst>
              </a:tr>
              <a:tr h="1296144">
                <a:tc>
                  <a:txBody>
                    <a:bodyPr/>
                    <a:lstStyle/>
                    <a:p>
                      <a:pPr algn="ctr"/>
                      <a:r>
                        <a:rPr lang="en-US" sz="6600" b="1" dirty="0" err="1">
                          <a:latin typeface="Arial-SGK-TV" pitchFamily="2" charset="0"/>
                          <a:cs typeface="Arial-SGK-TV" pitchFamily="2" charset="0"/>
                        </a:rPr>
                        <a:t>uô</a:t>
                      </a:r>
                      <a:endParaRPr lang="vi-VN" sz="66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3200" b="0" dirty="0">
                        <a:latin typeface="Arial-SGK-TV" pitchFamily="2" charset="0"/>
                        <a:cs typeface="Arial-SGK-TV"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dirty="0">
                        <a:solidFill>
                          <a:srgbClr val="FDF69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813544336"/>
                  </a:ext>
                </a:extLst>
              </a:tr>
              <a:tr h="1296144">
                <a:tc>
                  <a:txBody>
                    <a:bodyPr/>
                    <a:lstStyle/>
                    <a:p>
                      <a:pPr algn="ctr"/>
                      <a:r>
                        <a:rPr lang="en-US" sz="6600" b="1" dirty="0" err="1">
                          <a:latin typeface="Arial-SGK-TV" pitchFamily="2" charset="0"/>
                          <a:cs typeface="Arial-SGK-TV" pitchFamily="2" charset="0"/>
                        </a:rPr>
                        <a:t>ươ</a:t>
                      </a:r>
                      <a:endParaRPr lang="vi-VN" sz="66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3200" b="0" dirty="0">
                        <a:latin typeface="Arial-SGK-TV" pitchFamily="2" charset="0"/>
                        <a:cs typeface="Arial-SGK-TV"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222461614"/>
                  </a:ext>
                </a:extLst>
              </a:tr>
            </a:tbl>
          </a:graphicData>
        </a:graphic>
      </p:graphicFrame>
      <p:cxnSp>
        <p:nvCxnSpPr>
          <p:cNvPr id="5" name="Đường nối Thẳng 11">
            <a:extLst>
              <a:ext uri="{FF2B5EF4-FFF2-40B4-BE49-F238E27FC236}">
                <a16:creationId xmlns:a16="http://schemas.microsoft.com/office/drawing/2014/main" id="{4E115390-6F4D-4825-B09F-44A4AF370A23}"/>
              </a:ext>
            </a:extLst>
          </p:cNvPr>
          <p:cNvCxnSpPr/>
          <p:nvPr/>
        </p:nvCxnSpPr>
        <p:spPr>
          <a:xfrm flipH="1">
            <a:off x="7824192" y="2269281"/>
            <a:ext cx="3528392" cy="1303735"/>
          </a:xfrm>
          <a:prstGeom prst="line">
            <a:avLst/>
          </a:prstGeom>
          <a:ln/>
        </p:spPr>
        <p:style>
          <a:lnRef idx="1">
            <a:schemeClr val="dk1"/>
          </a:lnRef>
          <a:fillRef idx="0">
            <a:schemeClr val="dk1"/>
          </a:fillRef>
          <a:effectRef idx="0">
            <a:schemeClr val="dk1"/>
          </a:effectRef>
          <a:fontRef idx="minor">
            <a:schemeClr val="tx1"/>
          </a:fontRef>
        </p:style>
      </p:cxnSp>
      <p:cxnSp>
        <p:nvCxnSpPr>
          <p:cNvPr id="6" name="Đường nối Thẳng 13">
            <a:extLst>
              <a:ext uri="{FF2B5EF4-FFF2-40B4-BE49-F238E27FC236}">
                <a16:creationId xmlns:a16="http://schemas.microsoft.com/office/drawing/2014/main" id="{2E2EEE4A-7D4F-4EB7-8EB7-C04A1BEEF5AF}"/>
              </a:ext>
            </a:extLst>
          </p:cNvPr>
          <p:cNvCxnSpPr/>
          <p:nvPr/>
        </p:nvCxnSpPr>
        <p:spPr>
          <a:xfrm>
            <a:off x="7824192" y="2276872"/>
            <a:ext cx="3528392" cy="1296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Hộp Văn bản 21">
            <a:extLst>
              <a:ext uri="{FF2B5EF4-FFF2-40B4-BE49-F238E27FC236}">
                <a16:creationId xmlns:a16="http://schemas.microsoft.com/office/drawing/2014/main" id="{0D97B552-008F-453F-83FE-00F6C6C1C2DF}"/>
              </a:ext>
            </a:extLst>
          </p:cNvPr>
          <p:cNvSpPr txBox="1"/>
          <p:nvPr/>
        </p:nvSpPr>
        <p:spPr>
          <a:xfrm>
            <a:off x="5249156" y="2269281"/>
            <a:ext cx="3680097" cy="1107996"/>
          </a:xfrm>
          <a:prstGeom prst="rect">
            <a:avLst/>
          </a:prstGeom>
          <a:noFill/>
          <a:ln>
            <a:noFill/>
          </a:ln>
        </p:spPr>
        <p:txBody>
          <a:bodyPr wrap="square" rtlCol="0">
            <a:spAutoFit/>
          </a:bodyPr>
          <a:lstStyle/>
          <a:p>
            <a:r>
              <a:rPr lang="en-US" sz="6600" b="1" dirty="0" err="1">
                <a:solidFill>
                  <a:srgbClr val="FF0000"/>
                </a:solidFill>
                <a:latin typeface="Arial-SGK-TV" pitchFamily="2" charset="0"/>
                <a:cs typeface="Arial-SGK-TV" pitchFamily="2" charset="0"/>
              </a:rPr>
              <a:t>uôi</a:t>
            </a:r>
            <a:endParaRPr lang="vi-VN" sz="6600" b="1" dirty="0">
              <a:solidFill>
                <a:srgbClr val="FF0000"/>
              </a:solidFill>
              <a:latin typeface="Arial-SGK-TV" pitchFamily="2" charset="0"/>
              <a:cs typeface="Arial-SGK-TV" pitchFamily="2" charset="0"/>
            </a:endParaRPr>
          </a:p>
        </p:txBody>
      </p:sp>
      <p:sp>
        <p:nvSpPr>
          <p:cNvPr id="8" name="Hộp Văn bản 22">
            <a:extLst>
              <a:ext uri="{FF2B5EF4-FFF2-40B4-BE49-F238E27FC236}">
                <a16:creationId xmlns:a16="http://schemas.microsoft.com/office/drawing/2014/main" id="{5786883C-DD31-4602-8017-92E309B76DAD}"/>
              </a:ext>
            </a:extLst>
          </p:cNvPr>
          <p:cNvSpPr txBox="1"/>
          <p:nvPr/>
        </p:nvSpPr>
        <p:spPr>
          <a:xfrm>
            <a:off x="5247993" y="3584080"/>
            <a:ext cx="3680097" cy="1107996"/>
          </a:xfrm>
          <a:prstGeom prst="rect">
            <a:avLst/>
          </a:prstGeom>
          <a:noFill/>
          <a:ln>
            <a:noFill/>
          </a:ln>
        </p:spPr>
        <p:txBody>
          <a:bodyPr wrap="square" rtlCol="0">
            <a:spAutoFit/>
          </a:bodyPr>
          <a:lstStyle/>
          <a:p>
            <a:r>
              <a:rPr lang="vi-VN" sz="6600" b="1">
                <a:solidFill>
                  <a:srgbClr val="FF0000"/>
                </a:solidFill>
                <a:latin typeface="Arial-SGK-TV" pitchFamily="2" charset="0"/>
                <a:cs typeface="Arial-SGK-TV" pitchFamily="2" charset="0"/>
              </a:rPr>
              <a:t>ươi</a:t>
            </a:r>
            <a:endParaRPr lang="vi-VN" sz="6600" b="1" dirty="0">
              <a:solidFill>
                <a:srgbClr val="FF0000"/>
              </a:solidFill>
              <a:latin typeface="Arial-SGK-TV" pitchFamily="2" charset="0"/>
              <a:cs typeface="Arial-SGK-TV" pitchFamily="2" charset="0"/>
            </a:endParaRPr>
          </a:p>
        </p:txBody>
      </p:sp>
      <p:sp>
        <p:nvSpPr>
          <p:cNvPr id="9" name="Hộp Văn bản 23">
            <a:extLst>
              <a:ext uri="{FF2B5EF4-FFF2-40B4-BE49-F238E27FC236}">
                <a16:creationId xmlns:a16="http://schemas.microsoft.com/office/drawing/2014/main" id="{C5864F5A-F2E2-4F64-A791-FF09E99827D5}"/>
              </a:ext>
            </a:extLst>
          </p:cNvPr>
          <p:cNvSpPr txBox="1"/>
          <p:nvPr/>
        </p:nvSpPr>
        <p:spPr>
          <a:xfrm>
            <a:off x="8688288" y="3557834"/>
            <a:ext cx="3680097" cy="1107996"/>
          </a:xfrm>
          <a:prstGeom prst="rect">
            <a:avLst/>
          </a:prstGeom>
          <a:noFill/>
          <a:ln>
            <a:noFill/>
          </a:ln>
        </p:spPr>
        <p:txBody>
          <a:bodyPr wrap="square" rtlCol="0">
            <a:spAutoFit/>
          </a:bodyPr>
          <a:lstStyle/>
          <a:p>
            <a:r>
              <a:rPr lang="vi-VN" sz="6600" b="1" dirty="0" err="1">
                <a:solidFill>
                  <a:srgbClr val="FF0000"/>
                </a:solidFill>
                <a:latin typeface="Arial-SGK-TV" pitchFamily="2" charset="0"/>
                <a:cs typeface="Arial-SGK-TV" pitchFamily="2" charset="0"/>
              </a:rPr>
              <a:t>ươu</a:t>
            </a:r>
            <a:endParaRPr lang="vi-VN" sz="66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378580506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51" name="TextBox 25"/>
          <p:cNvSpPr txBox="1">
            <a:spLocks noChangeArrowheads="1"/>
          </p:cNvSpPr>
          <p:nvPr/>
        </p:nvSpPr>
        <p:spPr bwMode="auto">
          <a:xfrm>
            <a:off x="8989768" y="3601799"/>
            <a:ext cx="353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err="1">
                <a:solidFill>
                  <a:schemeClr val="accent1"/>
                </a:solidFill>
                <a:latin typeface="Arial-SGK-TV" pitchFamily="2" charset="0"/>
                <a:cs typeface="Arial-SGK-TV" pitchFamily="2" charset="0"/>
              </a:rPr>
              <a:t>khu</a:t>
            </a:r>
            <a:r>
              <a:rPr lang="en-US" sz="4000" b="1" dirty="0">
                <a:solidFill>
                  <a:schemeClr val="accent1"/>
                </a:solidFill>
                <a:latin typeface="Arial-SGK-TV" pitchFamily="2" charset="0"/>
                <a:cs typeface="Arial-SGK-TV" pitchFamily="2" charset="0"/>
              </a:rPr>
              <a:t> </a:t>
            </a:r>
            <a:r>
              <a:rPr lang="en-US" sz="4000" b="1" dirty="0" err="1">
                <a:solidFill>
                  <a:schemeClr val="accent1"/>
                </a:solidFill>
                <a:latin typeface="Arial-SGK-TV" pitchFamily="2" charset="0"/>
                <a:cs typeface="Arial-SGK-TV" pitchFamily="2" charset="0"/>
              </a:rPr>
              <a:t>rừng</a:t>
            </a:r>
            <a:endParaRPr lang="en-US" sz="4000" b="1" dirty="0">
              <a:solidFill>
                <a:schemeClr val="accent1"/>
              </a:solidFill>
              <a:latin typeface="Arial-SGK-TV" pitchFamily="2" charset="0"/>
              <a:cs typeface="Arial-SGK-TV" pitchFamily="2" charset="0"/>
            </a:endParaRPr>
          </a:p>
        </p:txBody>
      </p:sp>
      <p:sp>
        <p:nvSpPr>
          <p:cNvPr id="34" name="Đám mây 25">
            <a:extLst>
              <a:ext uri="{FF2B5EF4-FFF2-40B4-BE49-F238E27FC236}">
                <a16:creationId xmlns:a16="http://schemas.microsoft.com/office/drawing/2014/main" id="{14DB8E66-07FA-4F24-82EF-9C642DB4EC90}"/>
              </a:ext>
            </a:extLst>
          </p:cNvPr>
          <p:cNvSpPr/>
          <p:nvPr/>
        </p:nvSpPr>
        <p:spPr>
          <a:xfrm>
            <a:off x="1347762" y="1915048"/>
            <a:ext cx="4264421"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00B0F0"/>
                </a:solidFill>
                <a:latin typeface="Arial-SGK-TV" pitchFamily="2" charset="0"/>
                <a:cs typeface="Arial-SGK-TV" pitchFamily="2" charset="0"/>
              </a:rPr>
              <a:t>cưỡi</a:t>
            </a:r>
            <a:r>
              <a:rPr lang="vi-VN" sz="4000" b="1" dirty="0">
                <a:solidFill>
                  <a:srgbClr val="00B0F0"/>
                </a:solidFill>
                <a:latin typeface="Arial-SGK-TV" pitchFamily="2" charset="0"/>
                <a:cs typeface="Arial-SGK-TV" pitchFamily="2" charset="0"/>
              </a:rPr>
              <a:t> </a:t>
            </a:r>
            <a:r>
              <a:rPr lang="vi-VN" sz="4000" b="1" dirty="0" err="1">
                <a:solidFill>
                  <a:srgbClr val="00B0F0"/>
                </a:solidFill>
                <a:latin typeface="Arial-SGK-TV" pitchFamily="2" charset="0"/>
                <a:cs typeface="Arial-SGK-TV" pitchFamily="2" charset="0"/>
              </a:rPr>
              <a:t>ngựa</a:t>
            </a:r>
            <a:r>
              <a:rPr lang="vi-VN" sz="4000" b="1" dirty="0">
                <a:solidFill>
                  <a:srgbClr val="00B0F0"/>
                </a:solidFill>
                <a:latin typeface="Arial-SGK-TV" pitchFamily="2" charset="0"/>
                <a:cs typeface="Arial-SGK-TV" pitchFamily="2" charset="0"/>
              </a:rPr>
              <a:t> </a:t>
            </a:r>
          </a:p>
        </p:txBody>
      </p:sp>
      <p:sp>
        <p:nvSpPr>
          <p:cNvPr id="35" name="Đám mây 27">
            <a:extLst>
              <a:ext uri="{FF2B5EF4-FFF2-40B4-BE49-F238E27FC236}">
                <a16:creationId xmlns:a16="http://schemas.microsoft.com/office/drawing/2014/main" id="{51D36916-3529-4B3F-871C-52788FE23749}"/>
              </a:ext>
            </a:extLst>
          </p:cNvPr>
          <p:cNvSpPr/>
          <p:nvPr/>
        </p:nvSpPr>
        <p:spPr>
          <a:xfrm>
            <a:off x="1248058" y="603500"/>
            <a:ext cx="3919959"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FF0000"/>
                </a:solidFill>
                <a:latin typeface="Arial-SGK-TV" pitchFamily="2" charset="0"/>
                <a:cs typeface="Arial-SGK-TV" pitchFamily="2" charset="0"/>
              </a:rPr>
              <a:t>vuốt</a:t>
            </a:r>
            <a:r>
              <a:rPr lang="vi-VN" sz="4000" b="1" dirty="0">
                <a:solidFill>
                  <a:srgbClr val="FF0000"/>
                </a:solidFill>
                <a:latin typeface="Arial-SGK-TV" pitchFamily="2" charset="0"/>
                <a:cs typeface="Arial-SGK-TV" pitchFamily="2" charset="0"/>
              </a:rPr>
              <a:t> ve </a:t>
            </a:r>
          </a:p>
        </p:txBody>
      </p:sp>
      <p:sp>
        <p:nvSpPr>
          <p:cNvPr id="36" name="Đám mây 29">
            <a:extLst>
              <a:ext uri="{FF2B5EF4-FFF2-40B4-BE49-F238E27FC236}">
                <a16:creationId xmlns:a16="http://schemas.microsoft.com/office/drawing/2014/main" id="{2C2317AF-4CD3-4C0C-8213-F50401B22E4D}"/>
              </a:ext>
            </a:extLst>
          </p:cNvPr>
          <p:cNvSpPr/>
          <p:nvPr/>
        </p:nvSpPr>
        <p:spPr>
          <a:xfrm>
            <a:off x="1248058" y="3226596"/>
            <a:ext cx="4476131"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0070C0"/>
                </a:solidFill>
                <a:latin typeface="Arial-SGK-TV" pitchFamily="2" charset="0"/>
                <a:cs typeface="Arial-SGK-TV" pitchFamily="2" charset="0"/>
              </a:rPr>
              <a:t>nhuộm</a:t>
            </a:r>
            <a:r>
              <a:rPr lang="vi-VN" sz="4000" b="1" dirty="0">
                <a:solidFill>
                  <a:srgbClr val="0070C0"/>
                </a:solidFill>
                <a:latin typeface="Arial-SGK-TV" pitchFamily="2" charset="0"/>
                <a:cs typeface="Arial-SGK-TV" pitchFamily="2" charset="0"/>
              </a:rPr>
              <a:t> </a:t>
            </a:r>
            <a:r>
              <a:rPr lang="vi-VN" sz="4000" b="1" dirty="0" err="1">
                <a:solidFill>
                  <a:srgbClr val="0070C0"/>
                </a:solidFill>
                <a:latin typeface="Arial-SGK-TV" pitchFamily="2" charset="0"/>
                <a:cs typeface="Arial-SGK-TV" pitchFamily="2" charset="0"/>
              </a:rPr>
              <a:t>vải</a:t>
            </a:r>
            <a:r>
              <a:rPr lang="vi-VN" sz="4000" b="1" dirty="0">
                <a:solidFill>
                  <a:srgbClr val="0070C0"/>
                </a:solidFill>
                <a:latin typeface="Arial-SGK-TV" pitchFamily="2" charset="0"/>
                <a:cs typeface="Arial-SGK-TV" pitchFamily="2" charset="0"/>
              </a:rPr>
              <a:t> </a:t>
            </a:r>
          </a:p>
        </p:txBody>
      </p:sp>
      <p:sp>
        <p:nvSpPr>
          <p:cNvPr id="37" name="Đám mây 31">
            <a:extLst>
              <a:ext uri="{FF2B5EF4-FFF2-40B4-BE49-F238E27FC236}">
                <a16:creationId xmlns:a16="http://schemas.microsoft.com/office/drawing/2014/main" id="{135D50A6-22F9-4761-94F8-D81C896365EF}"/>
              </a:ext>
            </a:extLst>
          </p:cNvPr>
          <p:cNvSpPr/>
          <p:nvPr/>
        </p:nvSpPr>
        <p:spPr>
          <a:xfrm>
            <a:off x="876248" y="4754316"/>
            <a:ext cx="5003728" cy="1266972"/>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5B5D03"/>
                </a:solidFill>
                <a:latin typeface="Arial-SGK-TV" pitchFamily="2" charset="0"/>
                <a:cs typeface="Arial-SGK-TV" pitchFamily="2" charset="0"/>
              </a:rPr>
              <a:t>luống</a:t>
            </a:r>
            <a:r>
              <a:rPr lang="vi-VN" sz="4000" b="1" dirty="0">
                <a:solidFill>
                  <a:srgbClr val="5B5D03"/>
                </a:solidFill>
                <a:latin typeface="Arial-SGK-TV" pitchFamily="2" charset="0"/>
                <a:cs typeface="Arial-SGK-TV" pitchFamily="2" charset="0"/>
              </a:rPr>
              <a:t> </a:t>
            </a:r>
            <a:r>
              <a:rPr lang="vi-VN" sz="4000" b="1" dirty="0" err="1">
                <a:solidFill>
                  <a:srgbClr val="5B5D03"/>
                </a:solidFill>
                <a:latin typeface="Arial-SGK-TV" pitchFamily="2" charset="0"/>
                <a:cs typeface="Arial-SGK-TV" pitchFamily="2" charset="0"/>
              </a:rPr>
              <a:t>cuống</a:t>
            </a:r>
            <a:r>
              <a:rPr lang="vi-VN" sz="4000" b="1" dirty="0">
                <a:solidFill>
                  <a:srgbClr val="5B5D03"/>
                </a:solidFill>
                <a:latin typeface="Arial-SGK-TV" pitchFamily="2" charset="0"/>
                <a:cs typeface="Arial-SGK-TV" pitchFamily="2" charset="0"/>
              </a:rPr>
              <a:t> </a:t>
            </a:r>
          </a:p>
        </p:txBody>
      </p:sp>
      <p:sp>
        <p:nvSpPr>
          <p:cNvPr id="38" name="Đám mây 33">
            <a:extLst>
              <a:ext uri="{FF2B5EF4-FFF2-40B4-BE49-F238E27FC236}">
                <a16:creationId xmlns:a16="http://schemas.microsoft.com/office/drawing/2014/main" id="{8DEC92E5-4D29-4DC0-8D1E-0252F9B6684A}"/>
              </a:ext>
            </a:extLst>
          </p:cNvPr>
          <p:cNvSpPr/>
          <p:nvPr/>
        </p:nvSpPr>
        <p:spPr>
          <a:xfrm>
            <a:off x="7327256" y="3415808"/>
            <a:ext cx="3919959" cy="886319"/>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2">
                    <a:lumMod val="75000"/>
                  </a:schemeClr>
                </a:solidFill>
                <a:latin typeface="Arial-SGK-TV" pitchFamily="2" charset="0"/>
                <a:cs typeface="Arial-SGK-TV" pitchFamily="2" charset="0"/>
              </a:rPr>
              <a:t>lem </a:t>
            </a:r>
            <a:r>
              <a:rPr lang="vi-VN" sz="4000" b="1" dirty="0" err="1">
                <a:solidFill>
                  <a:schemeClr val="accent2">
                    <a:lumMod val="75000"/>
                  </a:schemeClr>
                </a:solidFill>
                <a:latin typeface="Arial-SGK-TV" pitchFamily="2" charset="0"/>
                <a:cs typeface="Arial-SGK-TV" pitchFamily="2" charset="0"/>
              </a:rPr>
              <a:t>luốc</a:t>
            </a:r>
            <a:r>
              <a:rPr lang="vi-VN" sz="4000" b="1" dirty="0">
                <a:solidFill>
                  <a:schemeClr val="accent2">
                    <a:lumMod val="75000"/>
                  </a:schemeClr>
                </a:solidFill>
                <a:latin typeface="Arial-SGK-TV" pitchFamily="2" charset="0"/>
                <a:cs typeface="Arial-SGK-TV" pitchFamily="2" charset="0"/>
              </a:rPr>
              <a:t> </a:t>
            </a:r>
          </a:p>
        </p:txBody>
      </p:sp>
      <p:sp>
        <p:nvSpPr>
          <p:cNvPr id="39" name="Đám mây 35">
            <a:extLst>
              <a:ext uri="{FF2B5EF4-FFF2-40B4-BE49-F238E27FC236}">
                <a16:creationId xmlns:a16="http://schemas.microsoft.com/office/drawing/2014/main" id="{FFD062B7-2779-4E01-9AF4-1BB5EBC0BDD0}"/>
              </a:ext>
            </a:extLst>
          </p:cNvPr>
          <p:cNvSpPr/>
          <p:nvPr/>
        </p:nvSpPr>
        <p:spPr>
          <a:xfrm>
            <a:off x="7197866" y="527047"/>
            <a:ext cx="3919959"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FF0000"/>
                </a:solidFill>
                <a:latin typeface="Arial-SGK-TV" pitchFamily="2" charset="0"/>
                <a:cs typeface="Arial-SGK-TV" pitchFamily="2" charset="0"/>
              </a:rPr>
              <a:t>trẻ</a:t>
            </a:r>
            <a:r>
              <a:rPr lang="vi-VN" sz="4000" b="1" dirty="0">
                <a:solidFill>
                  <a:srgbClr val="FF0000"/>
                </a:solidFill>
                <a:latin typeface="Arial-SGK-TV" pitchFamily="2" charset="0"/>
                <a:cs typeface="Arial-SGK-TV" pitchFamily="2" charset="0"/>
              </a:rPr>
              <a:t> thơ </a:t>
            </a:r>
          </a:p>
        </p:txBody>
      </p:sp>
      <p:sp>
        <p:nvSpPr>
          <p:cNvPr id="40" name="Đám mây 37">
            <a:extLst>
              <a:ext uri="{FF2B5EF4-FFF2-40B4-BE49-F238E27FC236}">
                <a16:creationId xmlns:a16="http://schemas.microsoft.com/office/drawing/2014/main" id="{FC0DEB8F-F2C7-46A0-A419-828F0023F63F}"/>
              </a:ext>
            </a:extLst>
          </p:cNvPr>
          <p:cNvSpPr/>
          <p:nvPr/>
        </p:nvSpPr>
        <p:spPr>
          <a:xfrm>
            <a:off x="7210343" y="1851793"/>
            <a:ext cx="4153787"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chemeClr val="tx1"/>
                </a:solidFill>
                <a:latin typeface="Arial-SGK-TV" pitchFamily="2" charset="0"/>
                <a:cs typeface="Arial-SGK-TV" pitchFamily="2" charset="0"/>
              </a:rPr>
              <a:t>nướ</a:t>
            </a:r>
            <a:r>
              <a:rPr lang="en-US" sz="4000" b="1" dirty="0">
                <a:solidFill>
                  <a:schemeClr val="tx1"/>
                </a:solidFill>
                <a:latin typeface="Arial-SGK-TV" pitchFamily="2" charset="0"/>
                <a:cs typeface="Arial-SGK-TV" pitchFamily="2" charset="0"/>
              </a:rPr>
              <a:t>u</a:t>
            </a:r>
            <a:r>
              <a:rPr lang="vi-VN" sz="4000" b="1" dirty="0">
                <a:solidFill>
                  <a:schemeClr val="tx1"/>
                </a:solidFill>
                <a:latin typeface="Arial-SGK-TV" pitchFamily="2" charset="0"/>
                <a:cs typeface="Arial-SGK-TV" pitchFamily="2" charset="0"/>
              </a:rPr>
              <a:t> răng  </a:t>
            </a:r>
          </a:p>
        </p:txBody>
      </p:sp>
      <p:sp>
        <p:nvSpPr>
          <p:cNvPr id="41" name="Đám mây 39">
            <a:extLst>
              <a:ext uri="{FF2B5EF4-FFF2-40B4-BE49-F238E27FC236}">
                <a16:creationId xmlns:a16="http://schemas.microsoft.com/office/drawing/2014/main" id="{861D33C3-E6CB-4B57-9675-4633857FAE23}"/>
              </a:ext>
            </a:extLst>
          </p:cNvPr>
          <p:cNvSpPr/>
          <p:nvPr/>
        </p:nvSpPr>
        <p:spPr>
          <a:xfrm>
            <a:off x="7001146" y="4786499"/>
            <a:ext cx="4198171"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Arial-SGK-TV" pitchFamily="2" charset="0"/>
                <a:cs typeface="Arial-SGK-TV" pitchFamily="2" charset="0"/>
              </a:rPr>
              <a:t>muôn </a:t>
            </a:r>
            <a:r>
              <a:rPr lang="vi-VN" sz="4000" b="1" dirty="0" err="1">
                <a:solidFill>
                  <a:srgbClr val="FF0000"/>
                </a:solidFill>
                <a:latin typeface="Arial-SGK-TV" pitchFamily="2" charset="0"/>
                <a:cs typeface="Arial-SGK-TV" pitchFamily="2" charset="0"/>
              </a:rPr>
              <a:t>màu</a:t>
            </a:r>
            <a:r>
              <a:rPr lang="vi-VN" sz="4000" b="1" dirty="0">
                <a:solidFill>
                  <a:srgbClr val="FF0000"/>
                </a:solidFill>
                <a:latin typeface="Arial-SGK-TV" pitchFamily="2" charset="0"/>
                <a:cs typeface="Arial-SGK-TV" pitchFamily="2" charset="0"/>
              </a:rPr>
              <a:t> </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tropolitan">
  <a:themeElements>
    <a:clrScheme name="Giấy">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203</Words>
  <Application>Microsoft Office PowerPoint</Application>
  <PresentationFormat>Widescreen</PresentationFormat>
  <Paragraphs>55</Paragraphs>
  <Slides>25</Slides>
  <Notes>1</Notes>
  <HiddenSlides>0</HiddenSlides>
  <MMClips>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Arial-SGK-TV</vt:lpstr>
      <vt:lpstr>Calibri</vt:lpstr>
      <vt:lpstr>Calibri Light</vt:lpstr>
      <vt:lpstr>Times New Roman</vt:lpstr>
      <vt:lpstr>Default Design</vt:lpstr>
      <vt:lpstr>2_Default Design</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Tran Thao Van</cp:lastModifiedBy>
  <cp:revision>174</cp:revision>
  <dcterms:created xsi:type="dcterms:W3CDTF">2011-02-16T21:42:58Z</dcterms:created>
  <dcterms:modified xsi:type="dcterms:W3CDTF">2021-12-26T17:24:21Z</dcterms:modified>
</cp:coreProperties>
</file>