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47" r:id="rId2"/>
    <p:sldId id="321" r:id="rId3"/>
    <p:sldId id="322" r:id="rId4"/>
    <p:sldId id="325" r:id="rId5"/>
    <p:sldId id="323" r:id="rId6"/>
    <p:sldId id="324" r:id="rId7"/>
    <p:sldId id="326" r:id="rId8"/>
    <p:sldId id="345" r:id="rId9"/>
    <p:sldId id="346" r:id="rId10"/>
    <p:sldId id="317" r:id="rId11"/>
    <p:sldId id="319" r:id="rId12"/>
    <p:sldId id="320" r:id="rId13"/>
    <p:sldId id="348" r:id="rId14"/>
    <p:sldId id="329" r:id="rId15"/>
  </p:sldIdLst>
  <p:sldSz cx="12192000" cy="6858000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7" autoAdjust="0"/>
    <p:restoredTop sz="94660"/>
  </p:normalViewPr>
  <p:slideViewPr>
    <p:cSldViewPr>
      <p:cViewPr varScale="1">
        <p:scale>
          <a:sx n="86" d="100"/>
          <a:sy n="86" d="100"/>
        </p:scale>
        <p:origin x="204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24F60-815B-4819-AD51-BA4BD0B97906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A2DF5-9545-4675-AF0A-63871E174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989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A2DF5-9545-4675-AF0A-63871E1745C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22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18/12/2021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18/12/2021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18/12/2021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18/12/2021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18/12/2021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18/12/2021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18/12/2021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18/12/2021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18/12/2021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18/12/2021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18/12/2021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18/12/2021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524003" y="1914119"/>
            <a:ext cx="8975031" cy="2734083"/>
            <a:chOff x="258097" y="1914117"/>
            <a:chExt cx="8458200" cy="1828800"/>
          </a:xfrm>
        </p:grpSpPr>
        <p:sp>
          <p:nvSpPr>
            <p:cNvPr id="12" name="Rounded Rectangle 11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524001" y="0"/>
            <a:ext cx="9144000" cy="2188522"/>
            <a:chOff x="0" y="0"/>
            <a:chExt cx="9144000" cy="2188522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8288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Cloud 5"/>
            <p:cNvSpPr/>
            <p:nvPr/>
          </p:nvSpPr>
          <p:spPr>
            <a:xfrm rot="1034735">
              <a:off x="166596" y="249878"/>
              <a:ext cx="3007788" cy="1938644"/>
            </a:xfrm>
            <a:prstGeom prst="cloud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8" name="Rectangle 7"/>
            <p:cNvSpPr/>
            <p:nvPr/>
          </p:nvSpPr>
          <p:spPr>
            <a:xfrm rot="789568">
              <a:off x="533486" y="753070"/>
              <a:ext cx="2194833" cy="923330"/>
            </a:xfrm>
            <a:prstGeom prst="rect">
              <a:avLst/>
            </a:prstGeom>
            <a:noFill/>
          </p:spPr>
          <p:txBody>
            <a:bodyPr spcFirstLastPara="1" wrap="none" lIns="91440" tIns="45720" rIns="91440" bIns="45720" numCol="1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5300" b="1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Chủ</a:t>
              </a:r>
              <a:r>
                <a:rPr lang="en-US" sz="5300" b="1" dirty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 </a:t>
              </a:r>
              <a:r>
                <a:rPr lang="en-US" sz="5300" b="1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đề</a:t>
              </a:r>
              <a:endParaRPr lang="en-US" sz="53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HP-168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667002" y="533402"/>
            <a:ext cx="1337768" cy="2477553"/>
          </a:xfrm>
          <a:prstGeom prst="rect">
            <a:avLst/>
          </a:prstGeom>
          <a:noFill/>
        </p:spPr>
        <p:txBody>
          <a:bodyPr wrap="none" lIns="121871" tIns="60936" rIns="121871" bIns="60936" rtlCol="0">
            <a:spAutoFit/>
          </a:bodyPr>
          <a:lstStyle/>
          <a:p>
            <a:r>
              <a:rPr lang="en-US" sz="15300" b="1" dirty="0"/>
              <a:t>4</a:t>
            </a:r>
            <a:endParaRPr lang="vi-VN" sz="15300" b="1" dirty="0"/>
          </a:p>
        </p:txBody>
      </p:sp>
      <p:sp>
        <p:nvSpPr>
          <p:cNvPr id="11" name="Rectangle 10"/>
          <p:cNvSpPr/>
          <p:nvPr/>
        </p:nvSpPr>
        <p:spPr>
          <a:xfrm>
            <a:off x="4563370" y="69272"/>
            <a:ext cx="5493071" cy="1354168"/>
          </a:xfrm>
          <a:prstGeom prst="rect">
            <a:avLst/>
          </a:prstGeom>
          <a:noFill/>
        </p:spPr>
        <p:txBody>
          <a:bodyPr wrap="none" lIns="121871" tIns="60936" rIns="121871" bIns="60936">
            <a:spAutoFit/>
          </a:bodyPr>
          <a:lstStyle/>
          <a:p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endParaRPr lang="en-US" sz="4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KHỐI</a:t>
            </a:r>
            <a:endParaRPr lang="vi-VN" sz="4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2895601" y="4724400"/>
            <a:ext cx="6400801" cy="1752600"/>
          </a:xfrm>
          <a:solidFill>
            <a:srgbClr val="FFCCFF"/>
          </a:solidFill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92- 93)</a:t>
            </a:r>
            <a:endParaRPr lang="vi-VN" sz="48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2349" y="2648256"/>
            <a:ext cx="8146684" cy="1356809"/>
          </a:xfrm>
          <a:prstGeom prst="rect">
            <a:avLst/>
          </a:prstGeom>
          <a:solidFill>
            <a:schemeClr val="accent3"/>
          </a:solidFill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14: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KHỐI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LẬP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PHƯƠNG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KHỐI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HỘP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CHỮ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NHẬT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(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1) </a:t>
            </a:r>
            <a:endParaRPr lang="vi-VN" sz="3600" b="1" kern="10" dirty="0">
              <a:ln w="9525">
                <a:noFill/>
                <a:round/>
                <a:headEnd/>
                <a:tailEnd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90614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8B3D208-1FE1-49CA-AA21-E4B8465F2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688" y="1"/>
            <a:ext cx="12288688" cy="6857999"/>
          </a:xfrm>
          <a:prstGeom prst="rect">
            <a:avLst/>
          </a:prstGeom>
        </p:spPr>
      </p:pic>
      <p:pic>
        <p:nvPicPr>
          <p:cNvPr id="7" name="Content Placeholder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4F1DAE4F-D52A-4F31-B007-7E405A78A2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44" t="26956" r="17845" b="59593"/>
          <a:stretch/>
        </p:blipFill>
        <p:spPr>
          <a:xfrm>
            <a:off x="-96688" y="1340768"/>
            <a:ext cx="12241360" cy="4608512"/>
          </a:xfr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0F9BD27-5F68-49EE-B0A2-22C890E38C5C}"/>
              </a:ext>
            </a:extLst>
          </p:cNvPr>
          <p:cNvSpPr>
            <a:spLocks noGrp="1"/>
          </p:cNvSpPr>
          <p:nvPr/>
        </p:nvSpPr>
        <p:spPr bwMode="auto">
          <a:xfrm>
            <a:off x="3575720" y="137320"/>
            <a:ext cx="5184576" cy="84340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99D7F38-26CA-4D8D-A400-3272A40FE7BF}"/>
              </a:ext>
            </a:extLst>
          </p:cNvPr>
          <p:cNvSpPr/>
          <p:nvPr/>
        </p:nvSpPr>
        <p:spPr>
          <a:xfrm>
            <a:off x="1559496" y="4742574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2711A75-C6C4-427A-80F8-E4162C963FC2}"/>
              </a:ext>
            </a:extLst>
          </p:cNvPr>
          <p:cNvSpPr/>
          <p:nvPr/>
        </p:nvSpPr>
        <p:spPr>
          <a:xfrm>
            <a:off x="8028900" y="4742574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9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01710-AB5E-4331-8877-74E31B57A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2B276641-AD96-42BB-91FF-3B56EC8206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32" t="40143" r="14395" b="44594"/>
          <a:stretch/>
        </p:blipFill>
        <p:spPr>
          <a:xfrm>
            <a:off x="0" y="0"/>
            <a:ext cx="12239328" cy="6858000"/>
          </a:xfr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638F6414-E921-4125-AFC1-2855729D189C}"/>
              </a:ext>
            </a:extLst>
          </p:cNvPr>
          <p:cNvSpPr/>
          <p:nvPr/>
        </p:nvSpPr>
        <p:spPr>
          <a:xfrm>
            <a:off x="5231904" y="4509120"/>
            <a:ext cx="576064" cy="5760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38F6414-E921-4125-AFC1-2855729D189C}"/>
              </a:ext>
            </a:extLst>
          </p:cNvPr>
          <p:cNvSpPr/>
          <p:nvPr/>
        </p:nvSpPr>
        <p:spPr>
          <a:xfrm>
            <a:off x="2336304" y="4509120"/>
            <a:ext cx="576064" cy="5760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021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4C8B5ED3-9A8C-4725-8492-C15A66B43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068339-35CF-4B92-9FB0-CE5AC557B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F3AFB6A-9167-424D-8A07-E8EBADDEA0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54726" r="961" b="22095"/>
          <a:stretch/>
        </p:blipFill>
        <p:spPr>
          <a:xfrm>
            <a:off x="1469740" y="1232756"/>
            <a:ext cx="9828584" cy="4824536"/>
          </a:xfr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0555CD2-07F9-41F5-A5B7-5C79E845750C}"/>
              </a:ext>
            </a:extLst>
          </p:cNvPr>
          <p:cNvCxnSpPr>
            <a:cxnSpLocks/>
          </p:cNvCxnSpPr>
          <p:nvPr/>
        </p:nvCxnSpPr>
        <p:spPr>
          <a:xfrm flipH="1">
            <a:off x="5465676" y="3212977"/>
            <a:ext cx="1566428" cy="97641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F32903A-5E9F-463D-8E53-9F70934B749B}"/>
              </a:ext>
            </a:extLst>
          </p:cNvPr>
          <p:cNvCxnSpPr>
            <a:cxnSpLocks/>
          </p:cNvCxnSpPr>
          <p:nvPr/>
        </p:nvCxnSpPr>
        <p:spPr>
          <a:xfrm>
            <a:off x="6096000" y="2780928"/>
            <a:ext cx="2016224" cy="14401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7A7E15-7203-4873-BD72-AEB1B956B10F}"/>
              </a:ext>
            </a:extLst>
          </p:cNvPr>
          <p:cNvCxnSpPr/>
          <p:nvPr/>
        </p:nvCxnSpPr>
        <p:spPr>
          <a:xfrm flipH="1">
            <a:off x="8472264" y="3068960"/>
            <a:ext cx="720080" cy="11521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3113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3552" y="991270"/>
            <a:ext cx="8229600" cy="4525963"/>
          </a:xfrm>
          <a:solidFill>
            <a:srgbClr val="00B0F0"/>
          </a:solidFill>
        </p:spPr>
        <p:txBody>
          <a:bodyPr>
            <a:normAutofit fontScale="85000" lnSpcReduction="10000"/>
          </a:bodyPr>
          <a:lstStyle/>
          <a:p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HDHS LÀM VỞ BÀI TẬP </a:t>
            </a:r>
            <a:r>
              <a:rPr lang="en-US" sz="96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(86- 87</a:t>
            </a:r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89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D92B8-3C70-4632-A671-BD8E60500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D1930-6A1E-411D-9CB9-F6927E6B9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Hoàn thành bài ở vở BT Toán (tr. 86 87)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9BE35-710A-4663-BDC1-7F812F36D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F74E7A4F-2E98-4568-957B-8CE69CE112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-12576"/>
            <a:ext cx="9144000" cy="6870576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012EEA1-3673-4644-9979-D7A6D723136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189" t="36722" r="53612" b="54035"/>
          <a:stretch/>
        </p:blipFill>
        <p:spPr>
          <a:xfrm>
            <a:off x="1775521" y="1362401"/>
            <a:ext cx="4154055" cy="37806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BC4833-9353-48EC-B437-981A3FB903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553" t="45800" r="56483" b="47900"/>
          <a:stretch/>
        </p:blipFill>
        <p:spPr>
          <a:xfrm>
            <a:off x="6262427" y="1363180"/>
            <a:ext cx="4082045" cy="40820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3BF9E90-1414-42CE-9515-35593C57E83D}"/>
              </a:ext>
            </a:extLst>
          </p:cNvPr>
          <p:cNvSpPr txBox="1"/>
          <p:nvPr/>
        </p:nvSpPr>
        <p:spPr>
          <a:xfrm>
            <a:off x="2927648" y="274639"/>
            <a:ext cx="2016224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PHÁ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53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E052A-6819-469B-8B8A-0353B3AF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 descr="A close up of a logo&#10;&#10;Description automatically generated">
            <a:extLst>
              <a:ext uri="{FF2B5EF4-FFF2-40B4-BE49-F238E27FC236}">
                <a16:creationId xmlns:a16="http://schemas.microsoft.com/office/drawing/2014/main" id="{F844FA07-1C5A-4065-A31E-223D528D91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7A9616-7F38-4608-A8BA-6C30F4B1D2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482" t="37400" r="21910" b="54200"/>
          <a:stretch/>
        </p:blipFill>
        <p:spPr>
          <a:xfrm>
            <a:off x="1524000" y="1567836"/>
            <a:ext cx="4590510" cy="36724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632347-0BF7-41AA-8C39-F57568418A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519" t="45223" r="26356" b="48000"/>
          <a:stretch/>
        </p:blipFill>
        <p:spPr>
          <a:xfrm>
            <a:off x="6332999" y="1567836"/>
            <a:ext cx="4061048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3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CCC17-9B18-498D-94A4-0ABDCFC3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C6D03-CE85-48EB-BF19-4F7665A38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BF9CBB-B26A-4758-8FEF-562042C3D2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232" t="36350" r="19750" b="46850"/>
          <a:stretch/>
        </p:blipFill>
        <p:spPr>
          <a:xfrm>
            <a:off x="735659" y="27280"/>
            <a:ext cx="10720682" cy="68612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5D1ACDD-3AC0-4473-97AB-0F3EE2C26795}"/>
              </a:ext>
            </a:extLst>
          </p:cNvPr>
          <p:cNvSpPr txBox="1"/>
          <p:nvPr/>
        </p:nvSpPr>
        <p:spPr>
          <a:xfrm>
            <a:off x="4367808" y="5354052"/>
            <a:ext cx="3744416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88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A1739-D6A7-4BDF-96E6-21DC8F717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319227B1-B8C9-46A8-8745-BF800B5F60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75135A0-3B72-4E72-8E8B-75A95438DA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995" t="55250" r="52799" b="39092"/>
          <a:stretch/>
        </p:blipFill>
        <p:spPr>
          <a:xfrm>
            <a:off x="2783633" y="32966"/>
            <a:ext cx="6037295" cy="30295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62978CC-2868-4849-80D6-4B7C52F3F8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910" t="60500" r="54321" b="30050"/>
          <a:stretch/>
        </p:blipFill>
        <p:spPr>
          <a:xfrm>
            <a:off x="3647728" y="3095458"/>
            <a:ext cx="4598662" cy="3762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365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AA4B-9DC4-4704-9320-BCB66D82B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 descr="A close up of a logo&#10;&#10;Description automatically generated">
            <a:extLst>
              <a:ext uri="{FF2B5EF4-FFF2-40B4-BE49-F238E27FC236}">
                <a16:creationId xmlns:a16="http://schemas.microsoft.com/office/drawing/2014/main" id="{86DF28C8-BE93-47D6-ADDB-90761E98D2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88688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2419CFF-951C-4B49-93D5-FDA94F140FA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482" t="54737" r="19750" b="38861"/>
          <a:stretch/>
        </p:blipFill>
        <p:spPr>
          <a:xfrm>
            <a:off x="3215681" y="274638"/>
            <a:ext cx="5431461" cy="30103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B6F37C8-D41E-4015-9B16-5CBC08F13BD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643" t="60500" r="24071" b="30050"/>
          <a:stretch/>
        </p:blipFill>
        <p:spPr>
          <a:xfrm>
            <a:off x="4259797" y="3284984"/>
            <a:ext cx="3672407" cy="4131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41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F50FC-15C8-47BF-A20A-09B21A254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F14B4AC0-92EC-43A2-8760-36436CB135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A91B824-3E79-4724-862A-AFDE1AA85CB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070" t="54621" r="11107" b="31100"/>
          <a:stretch/>
        </p:blipFill>
        <p:spPr>
          <a:xfrm>
            <a:off x="1201436" y="44625"/>
            <a:ext cx="9466564" cy="48860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3BF9E90-1414-42CE-9515-35593C57E83D}"/>
              </a:ext>
            </a:extLst>
          </p:cNvPr>
          <p:cNvSpPr txBox="1"/>
          <p:nvPr/>
        </p:nvSpPr>
        <p:spPr>
          <a:xfrm>
            <a:off x="3575720" y="5445225"/>
            <a:ext cx="3456384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991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FE4D-33BD-4102-B20D-C8E0D2E96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E7E10-9120-4B48-A95F-D99058D31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4B9B68-7F5B-47D8-B4A5-DFF42639A9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" t="34005" r="303" b="29001"/>
          <a:stretch/>
        </p:blipFill>
        <p:spPr>
          <a:xfrm>
            <a:off x="1415480" y="-46911"/>
            <a:ext cx="9252520" cy="698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77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3810000" y="2505670"/>
            <a:ext cx="5310336" cy="92333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3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71</Words>
  <Application>Microsoft Office PowerPoint</Application>
  <PresentationFormat>Widescreen</PresentationFormat>
  <Paragraphs>16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HP-168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KẾT NỐI VÀ VẬN DỤNG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72</cp:revision>
  <dcterms:created xsi:type="dcterms:W3CDTF">2020-03-23T01:55:28Z</dcterms:created>
  <dcterms:modified xsi:type="dcterms:W3CDTF">2021-12-18T16:48:54Z</dcterms:modified>
</cp:coreProperties>
</file>