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8" r:id="rId2"/>
    <p:sldId id="349" r:id="rId3"/>
    <p:sldId id="352" r:id="rId4"/>
    <p:sldId id="350" r:id="rId5"/>
    <p:sldId id="327" r:id="rId6"/>
    <p:sldId id="331" r:id="rId7"/>
    <p:sldId id="332" r:id="rId8"/>
    <p:sldId id="333" r:id="rId9"/>
    <p:sldId id="351" r:id="rId10"/>
    <p:sldId id="344" r:id="rId11"/>
  </p:sldIdLst>
  <p:sldSz cx="12192000" cy="6858000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72" d="100"/>
          <a:sy n="72" d="100"/>
        </p:scale>
        <p:origin x="30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010B07-C059-402B-9318-F0F4E0D99645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0DB52-38A4-413E-B5F8-D09B1CDD5FBB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95704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BDD42B-A73D-4902-94AA-155EBB8D856E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64491D-5CF1-40FE-BEC1-1090F97C6F42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1461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8E785-B22D-4A8F-A76B-AF5683FDD827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26ECF2-8923-4AF5-84F8-86954F24A77A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775763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452A33-9800-45D8-8840-FDBDDA725025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EFEB0-271C-425A-A495-B73042AC334B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364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6D9254-84C1-40B6-9578-022C50B84E7B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8A63D-47DB-47A0-9DF7-A18E5AB699B1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90341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3E0B9-92D2-4918-811E-61519BDFC22B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BC7E0-98B3-43A4-9689-B934C69D6D93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25677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AD58C1-400C-4AED-8BCB-62723F6D1040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C5286-ADC4-435B-9A4F-D1459D47C2F5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84827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EEDA46-3205-484A-91D7-F965948EF0DD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95505-5338-4C5B-AF0A-AF150C7A5755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22871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9432D-4F05-4775-9843-E3208CC4C513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E6940-5B85-4363-9C73-52F078141379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313302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154C7-2C15-4B39-90EE-A27AF3DBEA18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CBFAB-2C4B-4E06-B4E1-440C057CE73D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8254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84B22D-8E03-4D4A-B6CB-44D3D82E0D65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5B3AE-1F2D-4C1A-9C09-6E392F5AAE37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1848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990224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524003" y="1914119"/>
            <a:ext cx="8975031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524001" y="0"/>
            <a:ext cx="9144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spcFirstLastPara="1" wrap="none" lIns="91440" tIns="45720" rIns="91440" bIns="45720" numCol="1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5300" b="1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53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667002" y="533402"/>
            <a:ext cx="1337768" cy="2477553"/>
          </a:xfrm>
          <a:prstGeom prst="rect">
            <a:avLst/>
          </a:prstGeom>
          <a:noFill/>
        </p:spPr>
        <p:txBody>
          <a:bodyPr wrap="none" lIns="121871" tIns="60936" rIns="121871" bIns="60936" rtlCol="0">
            <a:spAutoFit/>
          </a:bodyPr>
          <a:lstStyle/>
          <a:p>
            <a:r>
              <a:rPr lang="en-US" sz="15300" b="1" dirty="0"/>
              <a:t>4</a:t>
            </a:r>
            <a:endParaRPr lang="vi-VN" sz="15300" b="1" dirty="0"/>
          </a:p>
        </p:txBody>
      </p:sp>
      <p:sp>
        <p:nvSpPr>
          <p:cNvPr id="11" name="Rectangle 10"/>
          <p:cNvSpPr/>
          <p:nvPr/>
        </p:nvSpPr>
        <p:spPr>
          <a:xfrm>
            <a:off x="4563370" y="69272"/>
            <a:ext cx="5493071" cy="1354168"/>
          </a:xfrm>
          <a:prstGeom prst="rect">
            <a:avLst/>
          </a:prstGeom>
          <a:noFill/>
        </p:spPr>
        <p:txBody>
          <a:bodyPr wrap="none" lIns="121871" tIns="60936" rIns="121871" bIns="60936">
            <a:spAutoFit/>
          </a:bodyPr>
          <a:lstStyle/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</a:t>
            </a:r>
            <a:endParaRPr lang="vi-VN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2895601" y="4724400"/>
            <a:ext cx="6400801" cy="1752600"/>
          </a:xfrm>
          <a:solidFill>
            <a:srgbClr val="FFCCFF"/>
          </a:solidFill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94- 95)</a:t>
            </a:r>
            <a:endParaRPr lang="vi-VN" sz="4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2349" y="2648256"/>
            <a:ext cx="8146684" cy="1356809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14: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LẬP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PHƯƠNG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HỘP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NHẬT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2) 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83689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(tr.88, 89)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70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07568" y="2276872"/>
            <a:ext cx="7488832" cy="156966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9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9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9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239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ổng hợp Những Đồ Vật Có Dạng Hình Hộp Chữ Nhật giá rẻ, bán chạy tháng  12/2021 - BeeCost">
            <a:extLst>
              <a:ext uri="{FF2B5EF4-FFF2-40B4-BE49-F238E27FC236}">
                <a16:creationId xmlns:a16="http://schemas.microsoft.com/office/drawing/2014/main" id="{5E4C0DEA-2A34-4F33-9536-5AFD31725B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0" y="1265833"/>
            <a:ext cx="2808312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ình lập phương là gì - Công thức tính diện tích, thể tích hình lập phương">
            <a:extLst>
              <a:ext uri="{FF2B5EF4-FFF2-40B4-BE49-F238E27FC236}">
                <a16:creationId xmlns:a16="http://schemas.microsoft.com/office/drawing/2014/main" id="{2B542EF7-1E07-4454-86B2-22D7F5273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7804" y="1157820"/>
            <a:ext cx="5184578" cy="291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Xếp hình lập phương sơ sinh">
            <a:extLst>
              <a:ext uri="{FF2B5EF4-FFF2-40B4-BE49-F238E27FC236}">
                <a16:creationId xmlns:a16="http://schemas.microsoft.com/office/drawing/2014/main" id="{06F8B1A6-DBE4-4B02-AD84-0E211B22B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4111390"/>
            <a:ext cx="4788024" cy="269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hlinkClick r:id="rId5" action="ppaction://hlinkfile"/>
            <a:extLst>
              <a:ext uri="{FF2B5EF4-FFF2-40B4-BE49-F238E27FC236}">
                <a16:creationId xmlns:a16="http://schemas.microsoft.com/office/drawing/2014/main" id="{F8ADBACD-EDC2-4114-856B-8FA4C139835A}"/>
              </a:ext>
            </a:extLst>
          </p:cNvPr>
          <p:cNvSpPr txBox="1"/>
          <p:nvPr/>
        </p:nvSpPr>
        <p:spPr>
          <a:xfrm>
            <a:off x="407368" y="206890"/>
            <a:ext cx="1116124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Kể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tên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những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đồ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vật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khối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lập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phương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8241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39688" y="188640"/>
            <a:ext cx="117126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Kể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tên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những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đồ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vật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khối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hộp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chữ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nhật</a:t>
            </a:r>
            <a:r>
              <a:rPr lang="en-US" sz="4800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?</a:t>
            </a:r>
          </a:p>
        </p:txBody>
      </p:sp>
      <p:pic>
        <p:nvPicPr>
          <p:cNvPr id="2050" name="Picture 2" descr="A. Hoạt động cơ bản - Bài 68 : Hình hộp chữ nhật. Hình lập phương | VNEN  Toán lớp 5">
            <a:extLst>
              <a:ext uri="{FF2B5EF4-FFF2-40B4-BE49-F238E27FC236}">
                <a16:creationId xmlns:a16="http://schemas.microsoft.com/office/drawing/2014/main" id="{9C80163A-238B-417D-8293-F211D20274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53" y="1556792"/>
            <a:ext cx="11294632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rong các đồ vật sau, vật nào có dạng hình hộp chữ nhật?">
            <a:extLst>
              <a:ext uri="{FF2B5EF4-FFF2-40B4-BE49-F238E27FC236}">
                <a16:creationId xmlns:a16="http://schemas.microsoft.com/office/drawing/2014/main" id="{6471DA5D-18D1-4B9F-8D0B-EE439F2E1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4063548"/>
            <a:ext cx="3537427" cy="261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54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2680981-045B-46F7-9794-414DFD762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10668000" cy="6857999"/>
          </a:xfrm>
          <a:prstGeom prst="rect">
            <a:avLst/>
          </a:prstGeom>
        </p:spPr>
      </p:pic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1B9CC7C-49AB-4BB3-82B4-687AAEBF90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5" t="26088" r="961" b="48658"/>
          <a:stretch/>
        </p:blipFill>
        <p:spPr>
          <a:xfrm>
            <a:off x="0" y="14889"/>
            <a:ext cx="11352584" cy="6828221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EFBA82-6198-4717-9B45-C1719F47B7CD}"/>
              </a:ext>
            </a:extLst>
          </p:cNvPr>
          <p:cNvSpPr txBox="1"/>
          <p:nvPr/>
        </p:nvSpPr>
        <p:spPr>
          <a:xfrm>
            <a:off x="6096000" y="836712"/>
            <a:ext cx="504056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27B4A-1C17-4378-854A-2039FF067E93}"/>
              </a:ext>
            </a:extLst>
          </p:cNvPr>
          <p:cNvSpPr txBox="1"/>
          <p:nvPr/>
        </p:nvSpPr>
        <p:spPr>
          <a:xfrm>
            <a:off x="7032104" y="1236822"/>
            <a:ext cx="504056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6" name="Oval 5"/>
          <p:cNvSpPr/>
          <p:nvPr/>
        </p:nvSpPr>
        <p:spPr>
          <a:xfrm>
            <a:off x="2855640" y="5229200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3719736" y="5260982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4853421" y="5320167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5865332" y="5320167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1" name="Oval 10"/>
          <p:cNvSpPr/>
          <p:nvPr/>
        </p:nvSpPr>
        <p:spPr>
          <a:xfrm>
            <a:off x="6877243" y="5320167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2" name="Oval 11"/>
          <p:cNvSpPr/>
          <p:nvPr/>
        </p:nvSpPr>
        <p:spPr>
          <a:xfrm>
            <a:off x="3689461" y="4437112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3" name="Oval 12"/>
          <p:cNvSpPr/>
          <p:nvPr/>
        </p:nvSpPr>
        <p:spPr>
          <a:xfrm>
            <a:off x="5865332" y="4437112"/>
            <a:ext cx="50405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704933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5DB70C6-FA59-4F2F-85A0-318C6E7E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5D21D0-C4C6-44E5-8D5F-3AFA23CB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CD20505-5244-4E13-9210-20024A6ED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9953" r="961" b="22175"/>
          <a:stretch/>
        </p:blipFill>
        <p:spPr>
          <a:xfrm>
            <a:off x="0" y="1"/>
            <a:ext cx="11784632" cy="6881568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3EDF6F9-832F-4C57-8D01-342C9A8EC262}"/>
              </a:ext>
            </a:extLst>
          </p:cNvPr>
          <p:cNvSpPr/>
          <p:nvPr/>
        </p:nvSpPr>
        <p:spPr>
          <a:xfrm>
            <a:off x="4367808" y="1692275"/>
            <a:ext cx="3744416" cy="30328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19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4AF272D-26CB-4794-A2E6-C8D73CFFA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142"/>
            <a:ext cx="12192000" cy="6857999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08E5D9-433F-4E6A-9483-5401CEB7D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961" t="21316" r="7916" b="59592"/>
          <a:stretch/>
        </p:blipFill>
        <p:spPr>
          <a:xfrm>
            <a:off x="119336" y="2128"/>
            <a:ext cx="12072664" cy="5947152"/>
          </a:xfr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E553AFA1-15A9-488B-B050-82CF7739D647}"/>
              </a:ext>
            </a:extLst>
          </p:cNvPr>
          <p:cNvSpPr/>
          <p:nvPr/>
        </p:nvSpPr>
        <p:spPr>
          <a:xfrm>
            <a:off x="9552384" y="3933056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7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33DB45-F563-4CAC-867C-84D21CEEEB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7" t="40550" r="8417" b="21651"/>
          <a:stretch/>
        </p:blipFill>
        <p:spPr>
          <a:xfrm>
            <a:off x="1991544" y="-147721"/>
            <a:ext cx="8568952" cy="729745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B5A55A7-9896-43F2-B3E3-25482C158CA4}"/>
              </a:ext>
            </a:extLst>
          </p:cNvPr>
          <p:cNvSpPr/>
          <p:nvPr/>
        </p:nvSpPr>
        <p:spPr>
          <a:xfrm>
            <a:off x="7032104" y="3140968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52A9801-2A9F-46F5-8F1C-9044718C8458}"/>
              </a:ext>
            </a:extLst>
          </p:cNvPr>
          <p:cNvSpPr/>
          <p:nvPr/>
        </p:nvSpPr>
        <p:spPr>
          <a:xfrm>
            <a:off x="4655840" y="6165304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1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552" y="991270"/>
            <a:ext cx="8229600" cy="4525963"/>
          </a:xfrm>
          <a:solidFill>
            <a:srgbClr val="00B0F0"/>
          </a:solidFill>
        </p:spPr>
        <p:txBody>
          <a:bodyPr>
            <a:normAutofit fontScale="92500" lnSpcReduction="10000"/>
          </a:bodyPr>
          <a:lstStyle/>
          <a:p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HDHS LÀM VỞ BÀI TẬP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(88- 89</a:t>
            </a: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89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</TotalTime>
  <Words>93</Words>
  <Application>Microsoft Office PowerPoint</Application>
  <PresentationFormat>Widescreen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Arial-SGK-TV</vt:lpstr>
      <vt:lpstr>Calibri</vt:lpstr>
      <vt:lpstr>Calibri Light</vt:lpstr>
      <vt:lpstr>HP-168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Kết nối và vận dụng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Tran Thao Van</cp:lastModifiedBy>
  <cp:revision>75</cp:revision>
  <dcterms:created xsi:type="dcterms:W3CDTF">2020-03-23T01:55:28Z</dcterms:created>
  <dcterms:modified xsi:type="dcterms:W3CDTF">2021-12-21T14:08:38Z</dcterms:modified>
</cp:coreProperties>
</file>