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7" r:id="rId4"/>
  </p:sldMasterIdLst>
  <p:notesMasterIdLst>
    <p:notesMasterId r:id="rId12"/>
  </p:notesMasterIdLst>
  <p:sldIdLst>
    <p:sldId id="297" r:id="rId5"/>
    <p:sldId id="284" r:id="rId6"/>
    <p:sldId id="256" r:id="rId7"/>
    <p:sldId id="316" r:id="rId8"/>
    <p:sldId id="264" r:id="rId9"/>
    <p:sldId id="304" r:id="rId10"/>
    <p:sldId id="288" r:id="rId11"/>
    <p:sldId id="305" r:id="rId13"/>
    <p:sldId id="300" r:id="rId14"/>
    <p:sldId id="258" r:id="rId15"/>
    <p:sldId id="260" r:id="rId16"/>
    <p:sldId id="262" r:id="rId17"/>
    <p:sldId id="263" r:id="rId18"/>
    <p:sldId id="298" r:id="rId19"/>
    <p:sldId id="306" r:id="rId20"/>
    <p:sldId id="299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0" y="77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125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90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90"/>
            </a:lvl2pPr>
            <a:lvl3pPr latinLnBrk="0">
              <a:defRPr lang="vi-VN" sz="1500"/>
            </a:lvl3pPr>
            <a:lvl4pPr latinLnBrk="0">
              <a:defRPr lang="vi-VN" sz="1315"/>
            </a:lvl4pPr>
            <a:lvl5pPr latinLnBrk="0">
              <a:defRPr lang="vi-VN" sz="1315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/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9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90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9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630" indent="-214630" algn="l" defTabSz="857250" rtl="0" eaLnBrk="1" latinLnBrk="0" hangingPunct="1">
        <a:lnSpc>
          <a:spcPct val="90000"/>
        </a:lnSpc>
        <a:spcBef>
          <a:spcPts val="1690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325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88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50050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192913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630" algn="l" defTabSz="857250" rtl="0" eaLnBrk="1" latinLnBrk="0" hangingPunct="1">
        <a:lnSpc>
          <a:spcPct val="90000"/>
        </a:lnSpc>
        <a:spcBef>
          <a:spcPts val="1690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530" indent="-214630" algn="l" defTabSz="857250" rtl="0" eaLnBrk="1" latinLnBrk="0" hangingPunct="1">
        <a:lnSpc>
          <a:spcPct val="90000"/>
        </a:lnSpc>
        <a:spcBef>
          <a:spcPts val="940"/>
        </a:spcBef>
        <a:buSzPct val="80000"/>
        <a:buFont typeface="Wingdings" panose="05000000000000000000" pitchFamily="2" charset="2"/>
        <a:buChar char="§"/>
        <a:defRPr sz="16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60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68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5775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92956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460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SimHei" panose="02010609060101010101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447800" y="1752600"/>
            <a:ext cx="1905000" cy="5082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  <a:endParaRPr lang="en-US" sz="2800" b="1" u="sng" dirty="0"/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2590800"/>
            <a:ext cx="9540242" cy="227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  <a:endParaRPr lang="en-US" sz="2800" b="1" u="sng" dirty="0"/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651" y="1295400"/>
            <a:ext cx="10118697" cy="53761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  <a:endParaRPr lang="en-US" sz="2800" b="1" u="sng" dirty="0"/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704" y="1377459"/>
            <a:ext cx="9727096" cy="5501390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400" y="29497"/>
            <a:ext cx="3981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  <a:endParaRPr lang="en-US" sz="2800" b="1" u="sng" dirty="0"/>
          </a:p>
          <a:p>
            <a:pPr algn="ctr"/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51: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et ,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êt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it</a:t>
            </a:r>
            <a:endParaRPr lang="en-US" sz="2800" b="1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1524000" y="143643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8562" y="1600200"/>
            <a:ext cx="4701438" cy="51107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524001" y="142567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  <a:endParaRPr lang="en-US" sz="2800" b="1" u="sng" dirty="0"/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1591076"/>
            <a:ext cx="5486400" cy="52669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 VIỆT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ot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ôt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704" y="1377459"/>
            <a:ext cx="9727096" cy="5328141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107442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ơt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70955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49:</a:t>
            </a: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3495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  <a:endParaRPr lang="en-US" sz="2800" b="1" u="sng" dirty="0"/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6205"/>
            <a:ext cx="11389135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360170" y="140906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4800" b="1" dirty="0" err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8722" y="143856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2770" y="37465"/>
            <a:ext cx="5003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.VnAvant" panose="020B7200000000000000" pitchFamily="34" charset="0"/>
                <a:cs typeface=".VnAvant" panose="020B7200000000000000" pitchFamily="34" charset="0"/>
              </a:rPr>
              <a:t>TIẾNG VIỆT</a:t>
            </a:r>
            <a:endParaRPr lang="en-US" sz="4800" b="1" u="sng" dirty="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pPr algn="ctr"/>
            <a:r>
              <a:rPr lang="en-US" sz="4800" b="1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49:  ot, «t, ¬t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4164330" y="3089275"/>
            <a:ext cx="1743075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ng</a:t>
            </a:r>
            <a:endParaRPr lang="en-US" sz="48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5908040" y="3089275"/>
            <a:ext cx="1756410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ot</a:t>
            </a:r>
            <a:endParaRPr lang="en-US" sz="48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164330" y="3923665"/>
            <a:ext cx="3500120" cy="114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ngãt</a:t>
            </a:r>
            <a:endParaRPr lang="en-US" sz="48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0695" y="5398135"/>
            <a:ext cx="10800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.VnAvant" panose="020B7200000000000000" pitchFamily="34" charset="0"/>
                <a:cs typeface=".VnAvant" panose="020B7200000000000000" pitchFamily="34" charset="0"/>
              </a:rPr>
              <a:t>ngät    vãt     cét     tèt       thít       vît</a:t>
            </a:r>
            <a:endParaRPr lang="en-US" sz="44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  <a:endParaRPr lang="en-US" sz="2800" b="1" u="sng" dirty="0"/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62" y="2567865"/>
            <a:ext cx="11063838" cy="223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  <a:endParaRPr lang="en-US" sz="2800" b="1" u="sng" dirty="0"/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46" y="982768"/>
            <a:ext cx="11169354" cy="582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9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447800" y="1454871"/>
            <a:ext cx="20574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1429363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447800" y="2438400"/>
            <a:ext cx="8686800" cy="174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623586"/>
            <a:ext cx="42672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ot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ôt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ơt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8076" y="3348840"/>
            <a:ext cx="57150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ót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</a:t>
            </a: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ốt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ớt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  <a:endParaRPr lang="en-US" sz="2800" b="1" u="sng" dirty="0"/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WPS Presentation</Application>
  <PresentationFormat>Custom</PresentationFormat>
  <Paragraphs>101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SimSun</vt:lpstr>
      <vt:lpstr>Wingdings</vt:lpstr>
      <vt:lpstr>Segoe UI</vt:lpstr>
      <vt:lpstr>Tahoma</vt:lpstr>
      <vt:lpstr>Times New Roman</vt:lpstr>
      <vt:lpstr>Times New Roman</vt:lpstr>
      <vt:lpstr>SimHei</vt:lpstr>
      <vt:lpstr>Chivo Light</vt:lpstr>
      <vt:lpstr>Segoe Print</vt:lpstr>
      <vt:lpstr>.VnAvant</vt:lpstr>
      <vt:lpstr>HP001 4 hàng</vt:lpstr>
      <vt:lpstr>Calibri</vt:lpstr>
      <vt:lpstr>Microsoft YaHei</vt:lpstr>
      <vt:lpstr>Arial Unicode MS</vt:lpstr>
      <vt:lpstr>Euphemia</vt:lpstr>
      <vt:lpstr>Calibri</vt:lpstr>
      <vt:lpstr>Office Theme</vt:lpstr>
      <vt:lpstr>Bạn nhỏ 16x9</vt:lpstr>
      <vt:lpstr>Trẻ em Vui vẻ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 Tìm những từ ngữ chứa các vần ot, ôt, ơt.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65</cp:revision>
  <dcterms:created xsi:type="dcterms:W3CDTF">2020-07-22T10:07:00Z</dcterms:created>
  <dcterms:modified xsi:type="dcterms:W3CDTF">2020-08-30T04:35:55Z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