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7" r:id="rId3"/>
  </p:sldMasterIdLst>
  <p:notesMasterIdLst>
    <p:notesMasterId r:id="rId23"/>
  </p:notesMasterIdLst>
  <p:sldIdLst>
    <p:sldId id="279" r:id="rId4"/>
    <p:sldId id="280" r:id="rId5"/>
    <p:sldId id="281" r:id="rId6"/>
    <p:sldId id="260" r:id="rId7"/>
    <p:sldId id="282" r:id="rId8"/>
    <p:sldId id="262" r:id="rId9"/>
    <p:sldId id="263" r:id="rId10"/>
    <p:sldId id="291" r:id="rId11"/>
    <p:sldId id="292" r:id="rId12"/>
    <p:sldId id="293" r:id="rId13"/>
    <p:sldId id="294" r:id="rId14"/>
    <p:sldId id="295" r:id="rId15"/>
    <p:sldId id="285" r:id="rId16"/>
    <p:sldId id="287" r:id="rId17"/>
    <p:sldId id="264" r:id="rId18"/>
    <p:sldId id="289" r:id="rId19"/>
    <p:sldId id="284" r:id="rId20"/>
    <p:sldId id="276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1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67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13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5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5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4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84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04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37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32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25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0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50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64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53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09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16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50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1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4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.jp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2964959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242" y="3176718"/>
            <a:ext cx="7734758" cy="1547682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ĐẾN VỚI GIỜ HỌC MÔN TỰ NHIÊN VÀ XÃ HỘI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xmlns="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9457166" y="978810"/>
            <a:ext cx="1294536" cy="834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98" y="456359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8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xmlns="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615" y="3962401"/>
            <a:ext cx="3556319" cy="30850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78" y="3860883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676">
        <p:circle/>
      </p:transition>
    </mc:Choice>
    <mc:Fallback xmlns="">
      <p:transition spd="slow" advTm="867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5" t="6250" r="1832" b="52179"/>
          <a:stretch/>
        </p:blipFill>
        <p:spPr bwMode="auto">
          <a:xfrm>
            <a:off x="381000" y="304800"/>
            <a:ext cx="11125200" cy="6244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7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9"/>
    </mc:Choice>
    <mc:Fallback xmlns="">
      <p:transition spd="slow" advTm="12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3" t="48273" r="1946" b="3599"/>
          <a:stretch/>
        </p:blipFill>
        <p:spPr bwMode="auto">
          <a:xfrm>
            <a:off x="685800" y="228600"/>
            <a:ext cx="11049000" cy="6354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304800" y="152400"/>
            <a:ext cx="11326721" cy="655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9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xmlns="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18390134">
            <a:off x="2336532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xmlns="" id="{A99161D9-9422-4CD1-9A42-BC948764712A}"/>
              </a:ext>
            </a:extLst>
          </p:cNvPr>
          <p:cNvSpPr/>
          <p:nvPr/>
        </p:nvSpPr>
        <p:spPr bwMode="auto">
          <a:xfrm>
            <a:off x="1827713" y="857252"/>
            <a:ext cx="8258991" cy="457724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783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1" name="10">
            <a:extLst>
              <a:ext uri="{FF2B5EF4-FFF2-40B4-BE49-F238E27FC236}">
                <a16:creationId xmlns:a16="http://schemas.microsoft.com/office/drawing/2014/main" xmlns="" id="{7C23BF6D-3689-4435-81AB-E90ACD8CFE0D}"/>
              </a:ext>
            </a:extLst>
          </p:cNvPr>
          <p:cNvSpPr txBox="1"/>
          <p:nvPr/>
        </p:nvSpPr>
        <p:spPr>
          <a:xfrm rot="21133208">
            <a:off x="2585491" y="2151515"/>
            <a:ext cx="4867557" cy="15852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783">
              <a:defRPr/>
            </a:pPr>
            <a:r>
              <a:rPr lang="en-US" altLang="zh-CN" sz="9000" dirty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THƯ GIÃN</a:t>
            </a:r>
            <a:endParaRPr lang="zh-CN" altLang="en-US" sz="9000" dirty="0">
              <a:ln w="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xmlns="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2881370" y="1558362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xmlns="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251207" y="4018806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xmlns="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3210647" y="389347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xmlns="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355823" y="1176311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xmlns="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408868" y="3890981"/>
            <a:ext cx="916520" cy="7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2337818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369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xmlns="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6721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15" b="51296" l="7396" r="1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3260876" y="2359983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327660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448397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38149" b="47325"/>
          <a:stretch/>
        </p:blipFill>
        <p:spPr bwMode="auto">
          <a:xfrm>
            <a:off x="300155" y="838200"/>
            <a:ext cx="1159168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057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024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2337818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369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xmlns="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6721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1905003"/>
            <a:ext cx="4571999" cy="27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532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7" y="-52778"/>
            <a:ext cx="1905000" cy="11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33600" y="1990922"/>
            <a:ext cx="8001000" cy="4486079"/>
            <a:chOff x="-152400" y="-271236"/>
            <a:chExt cx="10287000" cy="643057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4" t="23049" r="4486" b="18911"/>
            <a:stretch/>
          </p:blipFill>
          <p:spPr bwMode="auto">
            <a:xfrm>
              <a:off x="-152400" y="188847"/>
              <a:ext cx="10287000" cy="597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52400" y="-271236"/>
              <a:ext cx="7620000" cy="16323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6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58590F-9409-4B50-A13F-CA1AE5E0FD5B}"/>
              </a:ext>
            </a:extLst>
          </p:cNvPr>
          <p:cNvSpPr txBox="1"/>
          <p:nvPr/>
        </p:nvSpPr>
        <p:spPr>
          <a:xfrm>
            <a:off x="1676401" y="1024958"/>
            <a:ext cx="883920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?Chia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người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thân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giúp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đỡ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thầy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cô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giáo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xmlns="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9008441">
            <a:off x="1598847" y="1407469"/>
            <a:ext cx="2850421" cy="16943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xmlns="" id="{A99161D9-9422-4CD1-9A42-BC948764712A}"/>
              </a:ext>
            </a:extLst>
          </p:cNvPr>
          <p:cNvSpPr/>
          <p:nvPr/>
        </p:nvSpPr>
        <p:spPr bwMode="auto">
          <a:xfrm>
            <a:off x="2958213" y="1656093"/>
            <a:ext cx="6594877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783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xmlns="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769698" y="3898695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xmlns="" id="{7C23BF6D-3689-4435-81AB-E90ACD8CFE0D}"/>
              </a:ext>
            </a:extLst>
          </p:cNvPr>
          <p:cNvSpPr txBox="1"/>
          <p:nvPr/>
        </p:nvSpPr>
        <p:spPr>
          <a:xfrm rot="21133208">
            <a:off x="4395647" y="3544858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783">
              <a:defRPr/>
            </a:pPr>
            <a:r>
              <a:rPr lang="en-US" altLang="zh-CN" sz="4950" dirty="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xmlns="" id="{980F33E8-3AC4-4D2F-8B53-95BBD34A5159}"/>
              </a:ext>
            </a:extLst>
          </p:cNvPr>
          <p:cNvSpPr txBox="1"/>
          <p:nvPr/>
        </p:nvSpPr>
        <p:spPr>
          <a:xfrm rot="20754315">
            <a:off x="4910071" y="2314712"/>
            <a:ext cx="25869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783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xmlns="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9105896" y="3005682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xmlns="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1951834" y="4826670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xmlns="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4447348" y="3865296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xmlns="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767971" y="1861683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xmlns="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491718" y="3431673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2964959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xmlns="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9457166" y="978810"/>
            <a:ext cx="1294536" cy="834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28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8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xmlns="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91" y="3281363"/>
            <a:ext cx="3556319" cy="3085001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482950"/>
            <a:ext cx="72946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HỌC CỦA EM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3349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4961">
        <p:circle/>
      </p:transition>
    </mc:Choice>
    <mc:Fallback xmlns="">
      <p:transition spd="slow" advTm="4496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2337818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369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xmlns="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6721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08203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5254"/>
      </p:ext>
    </p:extLst>
  </p:cSld>
  <p:clrMapOvr>
    <a:masterClrMapping/>
  </p:clrMapOvr>
  <p:transition advTm="704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4" t="34505" r="20591" b="22038"/>
          <a:stretch/>
        </p:blipFill>
        <p:spPr bwMode="auto">
          <a:xfrm>
            <a:off x="457200" y="1436483"/>
            <a:ext cx="11201400" cy="50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58590F-9409-4B50-A13F-CA1AE5E0FD5B}"/>
              </a:ext>
            </a:extLst>
          </p:cNvPr>
          <p:cNvSpPr txBox="1"/>
          <p:nvPr/>
        </p:nvSpPr>
        <p:spPr>
          <a:xfrm>
            <a:off x="1828800" y="705087"/>
            <a:ext cx="95250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tham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nghe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6" y="684449"/>
            <a:ext cx="1371105" cy="5794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20"/>
    </mc:Choice>
    <mc:Fallback xmlns="">
      <p:transition spd="slow" advTm="23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2337818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369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xmlns="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6721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16" y="1905001"/>
            <a:ext cx="4014184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2190"/>
      </p:ext>
    </p:extLst>
  </p:cSld>
  <p:clrMapOvr>
    <a:masterClrMapping/>
  </p:clrMapOvr>
  <p:transition advTm="467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457200" y="923851"/>
            <a:ext cx="11048999" cy="5248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" y="-98949"/>
            <a:ext cx="1816510" cy="923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258590F-9409-4B50-A13F-CA1AE5E0FD5B}"/>
              </a:ext>
            </a:extLst>
          </p:cNvPr>
          <p:cNvSpPr txBox="1"/>
          <p:nvPr/>
        </p:nvSpPr>
        <p:spPr>
          <a:xfrm>
            <a:off x="2743200" y="253731"/>
            <a:ext cx="89916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sát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45"/>
    </mc:Choice>
    <mc:Fallback xmlns="">
      <p:transition spd="slow" advTm="21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30965" r="71257" b="41030"/>
          <a:stretch/>
        </p:blipFill>
        <p:spPr bwMode="auto">
          <a:xfrm>
            <a:off x="609600" y="762000"/>
            <a:ext cx="11049000" cy="5821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7"/>
    </mc:Choice>
    <mc:Fallback xmlns="">
      <p:transition spd="slow" advTm="20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4067" r="33132" b="51734"/>
          <a:stretch/>
        </p:blipFill>
        <p:spPr bwMode="auto">
          <a:xfrm>
            <a:off x="228600" y="304800"/>
            <a:ext cx="116586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78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79"/>
    </mc:Choice>
    <mc:Fallback xmlns="">
      <p:transition spd="slow" advTm="20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50000" r="33647" b="3424"/>
          <a:stretch/>
        </p:blipFill>
        <p:spPr bwMode="auto">
          <a:xfrm>
            <a:off x="762000" y="457200"/>
            <a:ext cx="108204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24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7"/>
    </mc:Choice>
    <mc:Fallback xmlns="">
      <p:transition spd="slow" advTm="13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101</Words>
  <Application>Microsoft Office PowerPoint</Application>
  <PresentationFormat>Custom</PresentationFormat>
  <Paragraphs>34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CHÀO MỪNG CÁC CON ĐẾN VỚI GIỜ HỌC MÔN TỰ NHIÊN VÀ XÃ HỘI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SKY</cp:lastModifiedBy>
  <cp:revision>42</cp:revision>
  <dcterms:created xsi:type="dcterms:W3CDTF">2020-08-19T02:20:57Z</dcterms:created>
  <dcterms:modified xsi:type="dcterms:W3CDTF">2022-10-18T05:59:41Z</dcterms:modified>
</cp:coreProperties>
</file>