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</p:sldMasterIdLst>
  <p:notesMasterIdLst>
    <p:notesMasterId r:id="rId17"/>
  </p:notesMasterIdLst>
  <p:sldIdLst>
    <p:sldId id="268" r:id="rId3"/>
    <p:sldId id="275" r:id="rId4"/>
    <p:sldId id="296" r:id="rId5"/>
    <p:sldId id="290" r:id="rId6"/>
    <p:sldId id="288" r:id="rId7"/>
    <p:sldId id="289" r:id="rId8"/>
    <p:sldId id="287" r:id="rId9"/>
    <p:sldId id="277" r:id="rId10"/>
    <p:sldId id="278" r:id="rId11"/>
    <p:sldId id="292" r:id="rId12"/>
    <p:sldId id="293" r:id="rId13"/>
    <p:sldId id="286" r:id="rId14"/>
    <p:sldId id="280" r:id="rId15"/>
    <p:sldId id="2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1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97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78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24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56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07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8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56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3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24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85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BB292E-C8A6-DB8B-9162-E4B9610116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7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54"/>
            <a:ext cx="11811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1524001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Ở </a:t>
            </a:r>
            <a:r>
              <a:rPr lang="en-US" sz="2800" dirty="0" err="1"/>
              <a:t>lớp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2438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Em thích hoạt động nào nhất?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0C1D3E58-1ED9-4A9B-9C3A-22DF3CDC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962400"/>
            <a:ext cx="4495800" cy="2728868"/>
          </a:xfrm>
          <a:prstGeom prst="rect">
            <a:avLst/>
          </a:prstGeom>
        </p:spPr>
      </p:pic>
      <p:pic>
        <p:nvPicPr>
          <p:cNvPr id="7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228601"/>
            <a:ext cx="1828800" cy="1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066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Kết luận</a:t>
            </a:r>
            <a:r>
              <a:rPr lang="en-US" sz="3600"/>
              <a:t>: Có rất nhiều hoạt động trong lớp học mà các con tham gia: nghe giảng, viết bài, múa, hát, vẽ, …..</a:t>
            </a: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306" y="44958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E5739F-1A87-4100-839C-8C29EFCA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09600"/>
            <a:ext cx="9677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1430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to….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200" y="533401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solidFill>
                  <a:srgbClr val="FF0000"/>
                </a:solidFill>
              </a:rPr>
              <a:t>Gợi ý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43434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117726"/>
            <a:ext cx="5715000" cy="4740275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309469"/>
            <a:ext cx="2795270" cy="1579657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3533140"/>
            <a:ext cx="3401050" cy="3298190"/>
          </a:xfrm>
          <a:prstGeom prst="rect">
            <a:avLst/>
          </a:prstGeom>
        </p:spPr>
      </p:pic>
      <p:pic>
        <p:nvPicPr>
          <p:cNvPr id="5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470" y="914400"/>
            <a:ext cx="4114800" cy="1394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AC2B70-D281-4EC1-B936-03AFAEB57DD9}"/>
              </a:ext>
            </a:extLst>
          </p:cNvPr>
          <p:cNvSpPr txBox="1"/>
          <p:nvPr/>
        </p:nvSpPr>
        <p:spPr>
          <a:xfrm>
            <a:off x="5371529" y="2743200"/>
            <a:ext cx="4725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Xin chào và hẹn gặp lại tất cả các con!</a:t>
            </a:r>
          </a:p>
        </p:txBody>
      </p:sp>
    </p:spTree>
    <p:extLst>
      <p:ext uri="{BB962C8B-B14F-4D97-AF65-F5344CB8AC3E}">
        <p14:creationId xmlns:p14="http://schemas.microsoft.com/office/powerpoint/2010/main" val="38375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947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372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26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438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/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17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4478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Câu 1</a:t>
            </a:r>
            <a:r>
              <a:rPr lang="en-US" sz="2800"/>
              <a:t>: Con nhìn thấy ai trong video?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 u="sng">
                <a:solidFill>
                  <a:srgbClr val="FF0000"/>
                </a:solidFill>
              </a:rPr>
              <a:t>Câu 2</a:t>
            </a:r>
            <a:r>
              <a:rPr lang="en-US" sz="2800"/>
              <a:t>: Cô giáo và các bạn học sinh đang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533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Hoạt động 1</a:t>
            </a:r>
            <a:r>
              <a:rPr lang="en-US" sz="2800"/>
              <a:t>: Xem video và trả lời câu hỏi</a:t>
            </a:r>
          </a:p>
        </p:txBody>
      </p:sp>
      <p:pic>
        <p:nvPicPr>
          <p:cNvPr id="4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518" y="6153150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5001" y="4922296"/>
            <a:ext cx="2694117" cy="19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52400"/>
            <a:ext cx="107442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10820400" cy="4972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511226"/>
            <a:ext cx="1028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6020FB-8586-436D-8F29-719087ED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09279"/>
            <a:ext cx="10439399" cy="5948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617D75-30FE-4CBA-977F-8070F5899F1E}"/>
              </a:ext>
            </a:extLst>
          </p:cNvPr>
          <p:cNvSpPr txBox="1"/>
          <p:nvPr/>
        </p:nvSpPr>
        <p:spPr>
          <a:xfrm>
            <a:off x="1752600" y="228600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438400"/>
            <a:ext cx="960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0200" y="269534"/>
            <a:ext cx="1828800" cy="1033487"/>
          </a:xfrm>
          <a:prstGeom prst="rect">
            <a:avLst/>
          </a:prstGeom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813524"/>
            <a:ext cx="861060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8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Quan sát tranh trả lời câu hỏi.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48AAAC-8B4B-42E4-B0E4-5261721F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3388"/>
            <a:ext cx="10439400" cy="5063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323D57-5C3F-4D46-BD23-2667342AEA21}"/>
              </a:ext>
            </a:extLst>
          </p:cNvPr>
          <p:cNvSpPr txBox="1"/>
          <p:nvPr/>
        </p:nvSpPr>
        <p:spPr>
          <a:xfrm>
            <a:off x="2590800" y="820994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778</TotalTime>
  <Words>230</Words>
  <Application>Microsoft Office PowerPoint</Application>
  <PresentationFormat>Custom</PresentationFormat>
  <Paragraphs>21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SKY</cp:lastModifiedBy>
  <cp:revision>78</cp:revision>
  <dcterms:created xsi:type="dcterms:W3CDTF">2020-08-08T13:30:12Z</dcterms:created>
  <dcterms:modified xsi:type="dcterms:W3CDTF">2022-10-18T05:57:43Z</dcterms:modified>
</cp:coreProperties>
</file>