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92" r:id="rId2"/>
    <p:sldId id="258" r:id="rId3"/>
    <p:sldId id="259" r:id="rId4"/>
    <p:sldId id="284" r:id="rId5"/>
    <p:sldId id="261" r:id="rId6"/>
    <p:sldId id="262" r:id="rId7"/>
    <p:sldId id="285" r:id="rId8"/>
    <p:sldId id="286" r:id="rId9"/>
    <p:sldId id="287" r:id="rId10"/>
    <p:sldId id="291" r:id="rId11"/>
    <p:sldId id="265" r:id="rId12"/>
    <p:sldId id="280" r:id="rId13"/>
    <p:sldId id="281" r:id="rId14"/>
    <p:sldId id="282" r:id="rId15"/>
    <p:sldId id="288" r:id="rId16"/>
    <p:sldId id="289" r:id="rId17"/>
    <p:sldId id="268" r:id="rId18"/>
    <p:sldId id="271" r:id="rId19"/>
    <p:sldId id="283" r:id="rId20"/>
    <p:sldId id="290" r:id="rId21"/>
    <p:sldId id="273" r:id="rId22"/>
    <p:sldId id="293" r:id="rId23"/>
  </p:sldIdLst>
  <p:sldSz cx="9144000" cy="5143500" type="screen16x9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Lato" charset="0"/>
      <p:regular r:id="rId29"/>
      <p:bold r:id="rId30"/>
      <p:italic r:id="rId31"/>
      <p:boldItalic r:id="rId32"/>
    </p:embeddedFont>
    <p:embeddedFont>
      <p:font typeface="Arial-SGK-TV" pitchFamily="2" charset="0"/>
      <p:regular r:id="rId33"/>
      <p:bold r:id="rId34"/>
      <p:italic r:id="rId35"/>
    </p:embeddedFont>
    <p:embeddedFont>
      <p:font typeface="iCiel Cadena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80D7F8"/>
    <a:srgbClr val="0099DA"/>
    <a:srgbClr val="3B6B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82" d="100"/>
          <a:sy n="82" d="100"/>
        </p:scale>
        <p:origin x="-1608" y="-6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gi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gi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gi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gif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ình Nền PP Đẹp ❤️ 1001 Ảnh Nền Powerpoint Đẹp Nhất 2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2" y="0"/>
            <a:ext cx="92087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png;base64,iVBORw0KGgoAAAANSUhEUgAAAu4AAAGlCAYAAAClanP4AAAAAXNSR0IArs4c6QAAIABJREFUeF7sXQe0FEXWvj3zHskc1rTqrmHV1TWuOScwYQQJoiggKDnnnHMGE0FFDCgoqKCYw6qYc85hjWtW4IXp/s9Xt25Xdb3umZ7HQ/nPoc5R3sx0qHDr3u/G8n744pOANsBWu14JkRdQhjzyiNT/PT8gz8MnoiDgbgcZj/BXQHztH9IyVd+Dfkmf1kcf5NnqzQVWLK4fMm/ro29pnlns3OTrb9Kz7Hvsa9TfoBNNM5H+KuLhCXXfmeY9acZu02vce5KeUZ33Vxm3fnja+cR1mUyGPNC456k5wTN931d/y+/4HNKk/t4dZ6G5wf1qX1sXxq2BvFcuK0RL+N3uc95+efHbqTr7xaU/6YP6t9CmjZksrxqc2ctmzLoETNPqP4tv2PNpr6F0QcYha+5+n3Yd7CFhLOiDzAVvO/7Sy3Cf1Xst3pq0zvnW37deKvOfVeO36Mza84FH5Ce8M5w7kTVx/CMPkUfoVr8zjq7yjUftRb0H8W9JSQllSyAbM+Rl8a9HgVeq/vUxh5E+Wjsr0PLR473hKeIKKPAryMvpv3M5qqyspFwux7JVMSseIPohfQG/DPzAfLbnXLEN894kuQjasnmITVOF9nc+vpK0b4UnhO/R/cT3wA32Pkjz/jTXROjf2n/qzxiogu+qQ/OF+GzS7zJXgq/iriuGD7p82r1X8QCLNuw9L3Ri05yaC9/IZtCL0Ga+fRTH3/LJXemH4ATsI/CR8rJyyuZKqju96/U+b0MF7iW1Ach9ynoZBaxc4B5uQM10sbx/CGxXVP6HvClceHszu5ss8puj1KShnGIZUJpnbmjXiGIX2y/NGDa0Ple3P+u6njY4hyAJGaoGVhDeSvBocJyPIRYaQxxwLyRk8gkX6VMccE96bpwAlWuLEVru82Udwr78QcA9wgQ18FfKlsMdZWyh8NQDcAVrmrlIQ3PMt7jxfjQtsgZK0WBdOpnNgjDjVzSn6TJ8F4AZHmTtc0XjugMR4I577X7h3iKVJz/wWUXQHYiopZaBwJ5nAJK4JkDZvlYB92yWMtksUaaEAozNy6r/0HsBR6rbApTkg4wOfdSaHIB7UJEjChgUAbiHe9tSaKLAnYcXtz9E4S8EhEWpcsF7El9JQ2P5eJE8N1QkhM6glCQA9ySlA+9JWrN8PM8mWZuswr2oVjBCgGJT4i9TwA6+JPomeWZIi4o8LeUqodPF8D/Mh02vodJrbWKbB0XWU9Gw5g2RPRhEGEWSsqdI3VJYXQUijodF3i+8APsn4xF4SM73qbKikkqpdr4l/dN++38J3G1hA4v7+m4RYZZnA6VlLmn6m2/TuJa4NO9Nc02aflX3muq8P5/1JK4fiddDBXSs6iENOcA9TT+LYWhJ82ULtkLXuL/boCvK5w3bd/tYzLjY4p5RzBR/20IPz7WFltuXJOAnz6kyFu1NS+qfvdftZycJVRu82xbjxPFbFvd8Y1lXulfvj0jrGM+ZMknrN1nWt3WhN7xXKVvW+12LVCwAS/AgJq1voflxBWuEbgXkJiF1a04YjLLxBHzQVbwqFXA2gjzsr2W5CwW53K+BgyvMFe1FcFQUxce9vwpw0pgkDqjJo5NoMxb8wPKdzVA2W0JeJkuBB0t4qfYo2oDatrazR1rNm9KaoCiIlb2SAr+SgpyvQLsNpHGP9DsCyvSeFSU+QhMpxbG8RwB8obkoRF+Ffk/D/wo9I4nXFnNfMdeGSoy2StrAu4odIOQdvGY2bfJ98LQwphfF1d47STwmLe8RPh1HEzLmkkxW/SlrEa5JHi+bLSehWIrsyYcNXP4m74fC67473OMw7mvgDqwA4F5eVkG1MnWKWbI/7Nr/H8Bdh8goIRQy7GSrS03PXhUQlJI51XQ/5HmiubrMqKaZU7H9/7PfnwiAYSFRwoqbgD61rn+yxX19z1khxutajkKwoAGCMGJ7bl3QLMI3BIlFEE6hcJAk4G4LehtwxwH3fP1SCl0CcCw0d3HDjNuTagxi/VaSiwGn+k4rDrDs+sLS9O8uKM0HfsO+OOGEeIWyODt0b6+hO84kxTBuPtLSb765tNc4bk5t67jMmRqPPWcCRS3LnYR6qdAOCcUJI+OiINwdRxxdhiAC9sqMURwUSNIgN24dFWxyrIrufsq3Zez1wN8A7rC4Z2Fxz2gQ72W4B6GVnT1jogtF5jiAhZ0Bnp+roCCXo5wG7RELuO6zvD8MldFWavneBe7256S96e5ToU+XRxczT3nZTuiJiQmZtIBjHG9Lte+K4HlVLk2QQewoYd6h+EUM71DPSvhd+EcI4vEevabKyyA4RivCbr/yjdsG1PaacZc57M39TzwbiaBbj1fG7XrKbVll9y2OB8W9A9Eb+a5V3rJMRmEFAe4l3kaLe1GkXVoHjMhnF68C7DoOEkwTmzBGS6uOoE3TqbTAfX29P9JHRc3x/tt8QjSfhppmDtJcU533Jz23Os9KukcJCQechcxF3GRFxK/me0+aeUp7zR+xZhGhazFc5RovyUbiWF1BLYzUFsIyNy7TT5qzfMA9DgBg7uKUDREY8i/eZ18Xp4CoZykAExU0adcn33UyXgFC2fhoiMRHAMSrsdguZMcdHHcz5wSxlJd1sa1g0i/bA5I0NzUxD/KMvHtTvALOC7MJsQH5eEMOq2kZVhQNaQXJfnw+esz3fAmdqSIT8vAPxWIgr4r0Drt7E49RYEivL1vdOfacYH2X39U1HBtvxSBQ4PkMAnNqlsj3c8rSDgu8HYYgdCNeNxuYhWDMzp+wQjSRY1FoX9j8It9+zicbiuaNWm5iZsL9rpU9WFojio3z4jiQWqN7A2sQ0zgNoaqsz9fXQnMv6xfuSw3ak0IG8S5bYbP3szsveLZtEbeBu6JdayiJWAl828opkdwgUagKrUVcn8I5yWOkk74LcMd7K8orKROU1uRS19izNliLe63a0HxyzHxUbiFryjZ4cLXjGpsV50ERInOS2VyAUlN9iNUMnT1cjPCoqX4VYgx/xHvyMXRbyOBvYUhueEc+4L4ujDGf0I9lzn9wvkQhYQgmrWJoES6TNYlxAhqS7hcgCHemDZoLMdpwveJ10Sp7Xq1pxHoaTVi3QYEdKpMkKGzBEKfEFEvP9vpLX5ThIYgm4RZ6rgvcZdx55xN8UvPK8HoIzAJgys5bsPsVBxwL0XAi/dtWTWutZY5gDRMeb4ODQu9zf1fFCjR9hPOPOdBFDGKfHSPQ8/EAYJ0kr2dcfxX+gtxwFQp9caIS4SR9qz5hfbGeOomc96UG72qcvGfxHf4jCZNigoDWy4BdAST+G15Hmz+64Mvut+ILVoR0FVAHT4SW1e647PWw/06KF4+Tb/Jdvjlz10ApK9rirtQKK0kS+0ySQuN4hPAyG/AWy+OT9rpY0CN7zjgA1dc19S6bb0b2NX7A3oiJIkgCwfK9u0fc+XP5h1i8XeVBZAuKj9h8zlXC09CJi8fUuxJkixq6FS6n7gXtakUOwJ2CjcmphWRV5PfS2pykpBZV/19oKy0YKOqFKS9WxGjFohqaMAAiiXnn3cB5btLkXLCaTMEhxG3OgjcVcUGeDRLb+bzXs/s5LkMtKVKpqnHC3C+MuwpzcfqwLoxyXe4tYpZTXer2JdHCYQFhAezK2q7BgTDVWPKMSQhygbNbfUaeV2iuYoWaU5GAGYMVMuez5cz+T/qdaKGLEJMkRjJR5JuzQougwjhUXLmOE46NlzY8rsrzYmLMq/ABR+lToM55EFthVVmQKglcSkiiGpckHLPU5Cc4FSDc/oUeLJsZFllZyxaocUmg+RKHk+ZfeWY13xArshqf5tmxz7QVCR1uInMT0o/9Qks54ikrwMicUJlCtGP/HgGqGtjweCxF0K0EBWCtre0KvMuCqioyiN9l4M5xz1y5w+aPVcaj95nZbib0yraqKsBuVZWxAZ6MKWl/ilIi41IzmiIktUq+l3OP/Tve4dKZKMgqvjnGiGIrGOvCD5LWXJQKNVwXtOv9GX+vBUISCYqvCddTMwMFYcRLEldNzUnGMdMSA3wc/slxO/bamQskZM/lreIXUt4Q7SkVEO2HcXKCIDRvTvLG6ZC1UDmw+Jn93nAtZetKTpEeIuihstKnIJffg1TMXq7JazdYi3tJLZSl46GGVnYnrGF9bKQ0k1ud9xYSQmlifdP0Ld81hfqwrs/P+25HuBUcr2Za1ZlrW0jIBhYAmQ+4pxHAxYxxfc5nmme71oe4e2zBG0lAs8pByjVxlhbbuubOrSQTJVloCo0hiUZCoWMJDfUO7VqOA+5xYEiBrjzgoLq0F8oaS4lwx2obH2QOC82HO4Y4UIHwEgWCXBBtlYm0eaq61rLIhwBKlwCM2xM1xUcKAXcBVcXMi1jQRB7b81xovdXveUC4DaJdQFiwj1aMe8Fr4y5ISC6WtZS9qwAo13yJyM5wbLocZMQDqQzxXN41H83bv9l8Q/qA7wQARxQOPR53X1YJeXPLBRYA7rF5CLZXw/HsoBuKPqxxbkjA3VUq0P3qlJEV8nF5gLsXQlzlKCxp5EZ15KAbkif9s70gAtw18VZr/KI8qvE51aTS7r2cqrIUbATuaSdMrotY3CW5Sm/sQpnFxb6r2OurI9CThF0hAGuD0GL7aV9fU8K2un2IE4juxoo8W4ckucymmPcLg1YCJUEwFS2A83RgXYF/MWMr9tokcCihMbYgtoFxaLmwXmjPqwCCuHUSJmzHwtv0XGgfJe6NmFhhBu4B+TpeNA0AKwTkCvUvbg1cerLBdWQ/OlWOil3P2HfDCusIKmX1t8IXbKGuxq/DSOL6Zpdvi9CPdSaC/X1aBSQEDJYhxrU2oj/VAe5q/JDXekDuGqbhgy7txAHaovlGNYB70jviADSGi+8BOAqB7yo0qS3u8oykdUx6r30f3m8bAOx3Jf2dFPucV6ku7OSIbBFZ0w3Z4q7m0bK61wRwt/e7S9dxdJLmmkK8Kon3Cl3Z77X3lihVNr6rDg+Iy+kRGo3jc5Kwa/dbeesA3H2uhLOhtQ3W4i7A3dbclSCBJUnXvY0wEi2E/ogJLlag53P7pQHuNQEI0wis9T13sUwhQSPWjtzQAlbsnAugFOCZBrjLPesyDzWxVuvy/qR744QxvrNj2l3BLTSTZClJ008bvIvgTruWiXsjBgQJcEcoQBJYtvsb8hU16PiRpO1n5Lkx8ds1RRNx+0fWlcdfNRdIqtaEYNnKFVIKLayPchaGY21261uH40zI8yk0XzYNSn+Vbdg5IEreUy2epYG7LANo1wYC+Z4Zt072d+H4qhOHXC3gbvz4sf2wklGFdxWKo3f5gHpuSqtkPoXBXjPhudJn+99YpcjaMxFQl29vFgncQ3mg/tC9FeOQDpNIArLS50L0nYYfutfYoTLhcE20mlvZvehXCI8vJBfsdVmf443bYyGgDxV5eH909bcU4VLu2JKS7d31k2KnLimFMgsHk22McS+O5gDcM45AYQZfFbiLllod7ay4XlXzapZOsTcXbbmpZheqJQSr+a60t6mNlJTprX6y4vOqEXMs2rwCKCks7vn6XR3wVZ170s5dsddFAJ6eSxXLbiWjVnmmlei3LkIL82Af7JL2WbI33Ott93EIwCWePCVwNyDUOiynJhKFnXrhokSkoYV84Mx+ThIwEsXLpntXWQmFpHUqbj5vYNyz7PreAojk3WnW1p2L9Xnitez9cG7i8nwSwmMitOVsjqL5djWAOxJJGWVKhZiqu74KGMkDdBJpMEVJXKE56YGtCEZozAm7igOEceBVvov0Mc+cpTF4FeLnIU9MAO5J8yV7olgeHHe9C9wL9dn+vVA/8LvwePe5MjY7Md1VtNLs5WLmwN6LLl8S/ubyk2KeH8eDqqwh+J7jsY2jUbG4bwTuRa7ARuBe5IQVuHxDAO62CzVk1AmlsFS5MqssVHVmYyNwN7PmAncB7DiJ0RbCtrXFrraQxMRdC16SYLEPd0krEJJc6HFxn8L4cY+rpOUVcA44SNu3RHpMAO52CEvcvaHwkANSVEUQSTLkO1zh5ib+2mvsAi1XUNvgv3jgrhPHrYEkKQtpgIgyvMQoTcWeWop3ifHGBt32+seONa6qjHP4mDuOjG+dBFsgOVV5D1XOSJFcDKdRavMwDlqKe0A+pTYJrMn3KBnJhJWuVmkqS2YKUCQAK+xHTCy6+m0DBO42fyxyNWMvzwfclb0vwbMQ8gI7SVnywjShqcRzq+KQy5vVFCNp3SodK3zGXaMaGatlQLOf78qmdZljGAEkCdYNNbLzL0L+oJJRzaFVMv6NwL2aK+4C91B7xOJrsBcCDu263HAt7slMu2jLTTXn888G7lgr0f4jwibB2iOHILhWgGKGvxG4m9mymSPmBRVkSktL1b8qlADrYyU0qus1Q4+r4xu3DjaIt5mvWFoEvKcVCmmBuwgx9U4nXrcgvTjesJoG7mGYRgKdRxQfVeqbD9cBaMcewOc4EIqxStUUAfDCI226j1PY5Hcp4ZkWuIfPinHgFwPcbQVEFbzRlU9cBau6wF3mQQF57WkLLYtx4LkQcNfhNzbQjMQipwDuSSX3kuiTaR911xm52cDdnWv7M2LM45preVQ0JQufAri7iqD9DnvP2OVVIyBQ108P59BW1JxDw8Jn56l7XxMWd3lPaKCwK1SpzscrqGn5V0Heo4F5FauwvtEF7pF5TvAgK1pQJTuZ9kXmRpRXm151xaWQh1pVldaZFzoT4PIimxZco0R1363oFF7kgEiVk7TGKonb6vA0i/5CmtWJy8I3EOO+0eKehoqta2rXwYESJtFGFl1lzMdUKFGEmmTR0MI5aYPEgpBqxNAlMmGrHm/SNcUA1OqA8ETNvVgrkKLq+MlJqpWcLyTD3kDu5rWrkkTAmQ71cMGhMCf5XoCJLUCKIcPqKFU2yLLfVQztFdPHYq+VfsDSrqztUiov4UH2HOOSJKtbEhO2gSkEidR5t5XuxD2RQJsSe+3OqW2Bdp/p0lkotJUU1nHWNRgqI8+PJFrp3Jy4vskecb1ScXtd6FL2hA3gXVp36VEAmP19GiEZucYKYxOF3KaTSMUS63Aedz+EfXHYiUtzxdK4DaxCnpLSemvTlA004ubI5Teu4mH3O80c5xtnLPAWgOeWSdXfp+U5aQsn2GPINx/VWa/Ye6oTXpTn5fn4edza2blp9lzmW+caG7vayPEHMLnviNtvwgfivNw2jxB+LodQ1Wj/nYcl8W33nWnpNolmVEC1FFZyvDlVFVCuhGSXqxaekavE4WQb67gXRRM2cLcZpH34QwgWCljcXcaUhjDWZ9xlURMRc/GGCtzjTgYUwS41wtMCKlwHhgQrLcCe3eIYlQ0Q5dq0wD3uXiX8raoXadcsCXSkobm071jX6zBerAf+SwPcbSFdCLgLaLIVUfwtayGx7vbeTRpPEp3bAsB9T9KzEoG7Vg6qMvRqzrKj1Nq0Gkcb8t7w0CsbhCUp1Y5Ax3NtpUWAfNyYqwvcZV3VrGjgLt+FRhXd97iqXy79h8q1nARqTff/R+CexENCOk/KcbKSheOUBrm/OsA9LQUnyhOLzkJFO49yW+OAdj0B9zheXAxwTzuv63xdSuCeJFuE78bxtnD/xYTKrHO/Ex6QBrivq5xUdKrqiOuSuIof83kucTlTygZsqqeqnofAfWM5yOJJIQ64K9dPDKMvlJxak0C3+JHU/B01OZ7qPCsxodRKJhZmYVvbXesfZsZOjrFninMN+SjuuHrgaWY1Cay598b1ywbuScLTfU4+4bquDCnNeNNeE4J27VbMF3vrCrRCADfOSikCxF7LmgTuNnhPA9yFOat/rcNI1tUqqt6dArjbgNc+9Mqlw2RAxRVkqlyvk7llv0T3E2uh1QXukb1kHQxjh1HhGvGoyLuS9o7QFcvMqIZSEwDQnhtFHyks7nH7N9++jRiUChw+VYi2CgH/tMA9LQ+I0EZSVaWEai/2/pG/XeWtOv2ocs96Au6p+bkiYtOrP5yHpwTu7hrY40tjcZdQIXdda2QNrYekAe7r2gcG7vH8RIyx0b2GkNDo+QViCNlYx70aFOACd2Wxy+WvUZv4Gn2MbVHdsOLuirrvD7i4aLCdjwHkiSNMBEEJYURu0qAkQNrWdtFmXcttnLVJvgMYyAdGbMZl97mQsHTHF2HM6qTLeImWz8JRU8tfHfBig2YXOEm/cA3mPkxKzSMc3TWxgV/cOKuAJacSkBvSoZ7hHCyTFlAIHblrkbQ2SbRgn85bLL3EzoF1wIvbR+mbgGesQVzVh3AMSXvToU17zEbo5CLx3a4V3F6rVEmH0Y1VJcrdpld7nDaIkO/F+6LmQdFA1YOPbG9ZdfZUMcA9MfTPCvNxaUPW1gas+YCd3J+kbLl5JO7+l/fZ+zju7+rMlYq/10pfZJx6bxbaF64Ckyg3Eqz1SUpJ0XKuwODzJXrG3WqHyqwroKzWuvxBwN2W2+tTOamOB9vmH6nmsEpGL+cI2QYnOyEYJwvbwF32ARuZNh7AlGrO7YviYtyFwdpMrZClQm24dYjjlgVfnwRd7OQUPZ4/ELjbTF4su7ZQsoF7HNCLA9MC3G1A4IYgxIGFQgJnQwXucWNJQyP5gLvsGVxjW9zjwpvimKU9l+68Jv0m47D/Fat7eI8F3F1lI5bONS0nAfeiQYPFG4qllyTg7oJVdx5chTZpvdPEHscpLgLe3bAkG+jZey8i1JwE5dj5dOq4C6hxebE9nzbwtBUFdY2VUCzv2xCAe6E9Fweu09CfPU8yR3GJ+zbdyJrGAex1plsLuEf2oFMhKWlsNg2ua18iNFMduZ3QyXzJrEmyXYC7y1cL0UWN/R7yOiJfR4sib921JyX2X4co2vvb5e2gu3zAvbqyKA1vrM48FcRhEeCu/XlWjqFK9o+8WJeH1F9GgHulT7nKGiTC6gw4iZ5/+OKTGkzDrLmepQHurvUikbFUZ+4tppVGOai5kad7UlHg/Q8G7gLUBaDYwsBmBGmBu22pxd+4z7Yg2qAgH8AsNLMRpvAnWNzzAe9CfZc5TpoLGVuVROE8HpdEQKmPDJe5jptzey5d4B5W+kClCTfRPCHGO+yLts7KZ6EDWzGJFRpJ1j6HN6wz8HCSoWygJX10E1FtQG33vbrAHc9wK87YAtsW5Pa8ufw0cS5qErgr1P/nWNxBep+8RZSrDOjvexOV1IpSTiFAWl3gLntV1sEG7XHejwiYyBlPSiGaT8Mz1DWoYATlSXuZzZZgYk4KZ1RLF5bsZXBpeAJRJuHQSXteK8qJslmPsjoHcF2B+9rVWE8zcnRv080Sj1EJL4wDhBsKcF8wzqMXHyM6s2VADZpXHcsfBdx//h/RJ2/zlGFed/kH0TY7pqay2Bhz4VX4t3wt0WN3EYEmmCewknJWS5StrMojYvl8BtfaTJ1LnoKuQr7rGcIM95BURtWeJ3xfUV5J5WXpSqWmn4WauXKDPTm1dt0SCoIcMwJojnBpFCi75Vp4QmH1BwH3PwrgJwmUNElGNUM2VQWcmntdZgl/w6or4RgCtpMAlQ023WvkN/wr1lp7s+cbT7Eg7M8G7hjLt18Qvfmsp0DEsedEdeo0JdDcuRRwYINwCZVRVs08FmcbdEbAuavqS4KnyuY3D8zlGOHh8oznK+ZbqcOe4raka4lUp3paCxxHJ3HjFSGg3q/LQdfdRAscfKXr9qp6vzVRSSZkNKYKhLtHlVUrIPr1R67HDRctxrv19vg3norlhGj7VxVckhTepBX077/26fefWdDllMvXp63+EtAmW5iFE+XaBZ9xPNTOA3B7mtYamfgeTItV2i5N8vM7LxJ9/r6OshIBT0T/OoJo5z1t0Mbl4NDHLz8l+vFbBpN7Hcz33jKJ6IWHic64GKDIhIvYY7SVLQYsPIf2IVS2wqP2myS42dWvnNNWq4QRxq2pyDvPo5+/D+iqAWVUvpbfX6ce0RWjAqpdh3sr+xxKyG3TAvr4baK9DiJq1N5LBNAyToDdEZdhrjRYCoh2/xdRu+HpBCfm5Puv8QwG73jODn8jGjgXYCmBtoOA7p5PtPwGIuzNITcQbb1D1cNx4u52acm+ZnbfgF5/Jggt1CWlRFc9zOWY08gDe9+uS6hMGl7tju3tF4jmjSRa8xvRTrsT9b+O6Mm7iVYsIGrajeig43AUV9Xm4iJ7fgSwFsJOVeSuZYGW39CvawcRYf+h7XkAUa/Z8eub5lsJk5N1AW3feyPRI4sZxKP9dXeiwddXtS0njUdVls1ACcV644DBLJfURYlIlMnMoCADvuMBYh974VG6uvynqiocUHlZOa1dXZFmKH/4NRuBe9KUF2FxL1tLlNPrq0gsIKq7qU5uLmJJQaxrfjfVLjfdggiMp8qmshSYVBaKImLliuhueGnIKDRwt0Nk1HRo4Ym/334hF4Y116nr0Z77Z/MeUW9vUKkyY4P5fP1Nw6jt+2sKuAN4v/W8ARagh0NODOgfBxaeXQjRawd79M6LHnWbFtBeBwf00RtE773MVqn6TVCnN/k5+YC7zIeABgWSHIu7C9xk7fICd6s7ct0bq3ya0becrV8B0YHHZqnLhFKVq+BWCYpbgzglOAm42/fL+2+d6tHjS/kX8OhhNxHtsCuHzck6pwGJhVfMukKDULfv4o5edT/RjWOYLrCWxzbM0KX9S5N1h8RThfMc5uMHtPKWHD24yKfvvzECr+vkgPY+BEeJM5AV65OrVKcB7q6CFbcuSfNWZV31nPE6cb8KtfdfJXr1PwG9voroq0/M1f2v82i3f5rP0q83VhHN6mtA6OXDGSxeO5Co33VEf91NH6/unNRs8wO3X+7pvbZiLDxPxqR6ZK2lC9rVnMRgZHlm+VqPxrdfSx+8jrrc4CVZurRvhupsAl5qlBM8557rA7p7nln3tsM8OuyU/DOKol1vPos5MvcdcxbRpf3SA3e84cuPia4aQPTdf5m+B8316K97xL8b8cNdTyMqL+NBlfd1AAAgAElEQVTfN9+aaPxSyMzoO+15dRWkuCdXrCWa1t2n91/jX7fdiWjMIlHgC4/nzwLurz1FNLs/0WZbEm2yOdHXnxGddAFRpoTopEY8DkVPMfERVYwE2itt76maAO543trfie66luiJZXxuV7uRoMdCOzb5d/vwNaHlHg09Wv0r34M5aNo1PXBXWnPGxzFMCrhnsyX8H8C6Oh8jm2CsgWWdq9Go/3zQZhn9/uua6g9uPd65wQL3WnW5jruKSLLCFiSEKa5muwvUQutI4f0anWIIEyQm6IoHobDR8tIFTtcNDejFx4yWD9qYvgKMtbiVg6Vg7oggJNqGl3l07uVVO+9uwrB/icls6erBFtdbvtpmrBA+Ys2Ftb2qMCN6+I4KunlyOVVWsFIyfkk92m7nqiET0hf7GQB8ErebBiz8WcAd1sDFszP03itmRq8YGdBBx6WPSpvR26OttgO4C2h6jwyVaf5xRIOALumLA5TiVysJuMtaCTiSxEgXMKwrcMd73nzOp6k9KtQaSwPgGLGwFu20W5AKuNu0ZdNCPgFk9x0Kw8N3eErIACjvtBvRwPkMKOLAQHVov8o9eYD7/772aGgLX7mBt9jGo+7TSulvexdgTNUE7ujX3fNzdNd1HBiLuZ90j0+167LbNwm4u/vFBadxcyS8pxhgUOVay0iSBrhLP5ZcDSWFP5XWIpqx0oRcCP08tTygRTM8qrcp0XlXEN06lai0lOjKMWwVBkhKqu+dj05sBTAOUNrGCs0ow0pA4o1U5VgR9mdZ/OLmeMWCCrpteoWysrfsV0pHn5FVioBbpQlzN3e4T88+aJ4Ci/tpFxWm7o/eJBp3peFPF1zp0ektCt/n8ulffvBo3oiA3nmJaNe9iPpd48Uan7A/O9UPwrAWjG3q/Wyhj1Pa0/LyoJKocwM/VAj23J+oz1V/HHCvjqX96RVECyYQ7XMI0ZWjiGrXJVp6HdH9NxN1nUr0z0OrrkMSzSp6qgHgrvaPVT3K7gH46YobSO297XdhvrouTUp8Y898/3VAA5oYvthuOBu93JbEb5QhXdMQg3YcMlhqQLt4LN0BqQkV4A6lBBb3tbT6l9/XZWjr7d7/V8CdtTM50YznJE2sd5pr8KzffiK6f2FAbz0fKFezsqRX8jsBxiH0ISBgrdnrII+ad4Nrj6+b3S+gt19gAoOlfPySDNXSbsxiVu+/HxGNauMr0AMmNnFpRlkj4gi3iqKShAMsN20xAraYfqu+KK3KC0/ktC2b9ntXraykmyaW0y8/BLTznhkaeXNdypbEg1oXuLuHMqVl6GnGEpmbmBj3QnNnC+vFs4keut0syIC5Pu1iufEL9QdWsDdWeXTdEAYjbYYGtPRaT1liOo8PaN/Dk+fLtcC4glCAgxsqgz7FKb/ud/mE06fvBjS+Qzmh/wAYR9TP0i1TK+mz93za7/AMdZ0MSwhbfuOanXSclllLv+No4dkHiG6ZSgRLXO+rA/rbPtEx1hT9hONxwDaeD6vimHZEX30M61mGLriyhDbdIhpWpHhZGC/Mc5M4z3qfxU8g3zujTyW9/AQD9W13JBp5K5dWlblKCpWJyLMEfpIEVKuAVeth9m/RfWaMCmks7s8/TPTN5ywDnnsoUPsBDTwZlkkYO2AQwFQ+cXegFLcTzyc6tRlRvc3YkokQGYR09Jylo44sUnTXIIm20sqUcAo0DxbDhoB2u6qRTQPyXngoJ3Uuo7//M0Ptx5TS1tvpBIMgUDLit19yVG8ztrxj/j58g2hCBw57AT8etsCjnf5eiNsQPbWc6MZxZiI6jvXooON0OEGBEFXpt/TBz3k0dwTRa08H1HWSp0J27Cb0c83ggN5YFSiZekk/jw4+3gDsfLxWAbyvPProzYC23NZToU/SfvyaqG8jE5d82CketR3Gv8p7bfrNx2OqFSpTpHcbXoq7roVyBY+s2XDYqvAaPLGUCB4iu/3wDdHcoUR/2Ymo9eCqa+vyf0n0xrgXTgro1acCOuFcj866ND9d2OFgcVfCS7PyZqIeMwrTV74rJGQG1zx9X0A3jjUhjgPm+GH4WxyvdvdrJsvhVrC2l5SUUrakVIXLeIhrh/tCN6V4i2E2/FaDSzjIcgGVl6+lNb9o0/+6DbHG7/5/Adyh/SAmCUdguyAk8bRUa6oKMdn/fQUNMqBn7oM1kG/8295EBxzt0XY7E5XW9ui3nwLFFF96PFDWz023JJpyN2KmkAhG1OU0P7SK4p4RCzNhwk2xq/bDt0TTevjKDYwNdnHvePehzYwU88xjwHNBQCEQWmyfJewCz7Xj25OeAyA3sdNa+ul/AQ2cU4f2PiTqIq+sRNJSFNyJxV2NNYUwKXYMScA9rxDRMkKSZ4S5XNUfgsssyJTlvgIXadvT93m0bI5H9ZsHdPSZgQq9At09coen/us5w6cdYwQy+loIuNvgIZ/F3e6r7Ds1vgRLMKzJPc8tpy23IRpwXS1lIUSD8nvt0Ap68VGf2g6HgE72PNgHCaUF1a5AducY1sQ5wzj+uf3YaM3etO9IWrcqtBED3P9zL9GDi4guuDJLh55UohA53iv/ucInVFZjpkmtQ4F9jvt7nF1OP37Hvd7/SI86jOOkRuEZ6wLc4+jCVrDj5ioRuONiPWfSp3x7ZGSrgH7+noXurz+aK2Gl3Hp7xFWzceWXH+B1IDqnDdHmWzGIlekEj394EdGpTbXn3JnnuD0U6VM+xckJDZT7JCQAni63PK4drubS08dvBYpHHnw8XGzcUcjDH74JaHCLcvr9l0AB425T2LAE+oBy8u3nHCcNpS1Ns70XuH7UrRllTbVbITAtvzNQZJkJvhUX7qmW3SeqRHJqaSaSGJy0J2VdAKpGtwlUnkODizxq3NFsiA9fJRrfwQD3xh08ldApdG//Gzce+7vqAXed1JNm0hOuCRULx+KN7xGqMuZyzoU65ASiK0ZWfYg7LtAbvvvsPY8mdPRV/HiXiR7968jkToY8qdhohWqM28Ym148mWrWSHwJ6HnGzr/a1vW7uK+z9CuCeycI4hBy7UiopRShiCQUqzh0bhHcRYtilIaoDQJ+1XW7glRVlZbT6l5+rMaL1f8v/E+COg5cyicBdBFlindY8xIfNP72Hrxg9GqwyYATHnmWIxVYWEL83pp2vYtFG3Mxg87efibqfZZjFHv8i6nc1/DXVX0BYU24YG9BXnwQ0eH4U1CYBs0ICXXqzPkCvxPFiriIW3bj6wLojv/4Y0PTeZXTQsVk661KjDS+dU0Erbqqg7XfOUP/raivAK1UyJD56fYwhCbiju3HvQ4b9xI4ebbU9BF1U+o9p69Fn7/FAIQCH3VRcdvqqlR79fd+Att+1Kg29tcqjbXYMVMx2PiYmzM5VdvG9AAj35FRbaNpgPUJzCbgbcYn/+yqgnXYTq6e5EPd/+UmO6m6aU+EJ0lwhbQN36X+aXVQwxEJVzjDANen9ad4VN+fhdxqEClANx5fx1Jzb1q+kah1xwD1Cf/kOpvEDwr7qcoaJUzq1qUeN2q8f4O7ylHygK9bSaVko0wB3iYlGMuTQiw19ndoEihGEdtU1Vvu3SKOGG25gr3kh5clWUkI6I49K9GnF4I92K2RYsudYgRQ/oHdeZM8W7xGiKfdkqN7m1TznhIiuGRTQS4/zm6AEzbg/UyWptRjgHsdz3DkU+s+UMLDMt9/xPJEBS+fk6N75fH2nCR4dcIxZ3OcfCGjOcEMXvWdl6B8Hms+FFPU/C7gjXnz1b0SVFZCfnCOnPEcW3aLvD99BdPt0Hg+Sqs9rK4m3ZnZtQwDuwTyv+R2KXkCoDANP/tTlHtWux3/H28DYa/PbL0TIu4KhEoYYKUtpGLjJ5VPPcfQWO2UFUQy//sTv2+ovFIYSm/runOAMLwQaxj/5nkDRI2QLwq8QFQGDlZsvZpRGzF+GMsraDn5boiztCpjD6q7qtrM8N7hRaeLRPYmqMmVrac1PlnWgOsJhPd2zwQL3yAFMKmaL62+qjScuZWuutWfQol7rzwSm/b8viYa3NJZyaHjDbsowWLIOn3CZ0JAWPu15oEct+/CDv/6UaHALA8waNPPowk7rgNrTLHZosTMXo6SXsSvx92FhAuuZ6wp6Xdym1kXVAmb6l+RUEVBxgky6I3Nr96nLaWuUlQntnNYl1KhDaZV4TtGyCzHiNFMp1xQD3GG1GHqxp6yaqMDQZ3Z0Vnqf54UWwePOCeiiHslW5qQ+Jt2Rj7Js64MIQheA45owQa6kJCyfpZ4rVTHyTFzaOE5bgMSemuqUU5G+xwnxfOsslmtF706/w7lygLs9J8XQSOy1ukoNB4VGeyD99rJIlOKYZru/iWuvzEL2r3A3yrMTklP1+996Ad4sUxPvop4eHduwklb/FtCaXz0qrU205bZc1Sbf3ly7VicPIpm2lAU30mjWrObQFGYw7F52jQnCe5Bsj/9QuWGzrRFGp4WmrJQVkpbPCwDwAEUYgh/x6th/s/ubub6kj0fHnc0Kvs1b8Dc8LvBeQobvth/RDo4l2ddTpaYP3l2AGWIQXF7m0UdveMo4s80OAe2+n0bKQlhVBA+Pr7KMwYCEG9Su7VGt0hKlvGGPgUwkDBOPAEhxabyyIqBn7q+kj9/iikwHH5elvQ4GMOGXTulaQa+tQhkXhGZmyQfB+Fp0+Ry/D0NUmoaqMl98yFci9KT7lIxKin/qPgAYJJcT/ftEtoLGta8/8+ndl4k+fJ3nqu4mnsor2W1ftg7D0PXvk4nKVhOtekDTDUAlZahWXdAnkgfNk13FF/P16Xs5evelSlp6XY5+/4WvPeoMT4HKE8/36C9/Jbp7TkD33sB0gb5Ovy+jyn3etzCgD18n+vVnUpV4DjnRozMuxl7k5ywYH9Dvv/L6S3WdY87y6MDjTJ9++zmgOUN4fkFmBxxNdOQZRNf0Z6cRwDd+6zYliHhXb5/hESrG4LftdiHqMDpaYgi0uWC8p3AEvEHoE9buipEw3vD7336e6IFbiN5+kSumoAkobjPEo8NPtcNszB6oLPfogds8enSJT7/EYNDLh3g0f7TJz8NzUS2m6ySiO68hevROflfLfuyxnNCBvSTS/v5Prn6Ddv9Cjs0XFggFZPQdXCUHoaMIrZEGrxjyTPY7wrC18nKPBjcP6CftKYRhqsd0rqrz5D3RMp8HHIOqR0EVb46Sa/BqlWQVeEcFGQB2ZXWXU5oBIcNQGe6vDs5hCYL96TNwX/3TT/EE/yd/u8EC9zp1MNFMxWDGtqXK5plp5i8OaMDNOvwyX7ld1SbPEnWZ5NG+hxUG3EMu9umsSz06oj5f+8HrROPbm83SGVaAows/x+27LURtZcEGt6pGqVUVQp6hNot1kAnrN5zAtM5AXQsZqYahXB+6KQGkjHsZJdwxj2FVGS8TRlVELblRcKMYnjUZ1wwqo1UrOWbpkBOy1GVirShwtxYUoIBL36EygUe16xoQ4QpCXAPBj+vBeCFDkYcA60aduroUlDWwfCenLr3OU8k5eCZclm2GQOBz6bVff/Kp97lwF/PD8NuhJzPDBYj4+G1Owjro+IC23i6ZgrFuUC7feBZuZ4822xJVZjjREsKwbK1HO+8REICHtSKUsUKMlKUqhz3EPAlr5On5s0OaQoBpnRYJlIb8ja8/9enD1wOC4KpTz6Ptd/Zo2x082n4XlK2MriUsIp+869NrTwWqqgkE9r6HEe19CCwsbPXNB8IBVl54hIEN3O2Yp8PrI/zK7KfvvmRBhmsw38c25OtYbeX8lNee8hSQQDwoGvJEdtmTweOHrxFdOqC4/fnJ24GKA/7ifbb+AARuujlbjk5p4tGue/H+lz285jeP7ruJ41QBZNDX2nU82mYHCMAMvflsQJ0nltA2KIFnKTCff+DTkqsq6YsPOSQPvURpUFidkDPQsJWxTsZSjh/QQ7f7dMtUHfNHRD2ne/S/r3N027SMiovGMw87lYUxaMFdD4QOXjOISy5adhLVByQcfvIO0bQVDDZvnswVJqTBrT3yFg5nuWkCAxZpWIP+1xJt+RcTb4/fxCro8jwGzkSP3Um0fEGgwgQARAEELHyuHt/3Ko/22N94xvD7G88w+PjqU10HWrNoCP2WfRlMIl5+3JW8ptIad/TpsFN8umd+llY94EWACt4BYFarNtNPnOIDoT++vadKMkpDiNhRpyNRjtEpwPj49mVKqUGbcGcd2uFv7Fn97r8oUlBOH7yWU8nM+P6bz8DHibbazqOW/UoUiMe+7tFwLSGs8OI+Hs0fwWEQ0q4Y4dG/T4qlkipfdjyVATramS2Zv7z4aFQPBaDrPZPzuqShT8vmBgpc4fu/7EjKkot5tfvSepBHR5zOIUw3jCZ66zkdh688khkav6ROCNxthV/oA7xnWMsy+uk71Nfmt4M2AdbBA7pOQWlVoqv6ccUhNJQSbNbVo5k6mR+0ZNd4RwgqQlFh8HrmPqJnH0SemhlbO8zfySY894PXfJrYwfCNC9oTHX9uQPcv9FSst/D7Fr0CpURK++A1eM89xcsRlz7iFuw5vh4y5L6FnlJosCdhSV5yFYdFgqf1uSajlJ87r2Ivy6fvmucedipkAtFpF3uKD6mmDY78J5I9M/Tk3QE9vDgI1wPzdPQZPI76zVgeTuwUhKF1yAnB/n35CfMuxLFj/b/4gEN1pB1+KuQbf8KeA3CXhHGsS9uhRHOHE22yha6W86mZJ/w++yEiTyuD8DgMvJD3N9rJjbGWrMwgN+mDVylU2DB/I27xVSiYzb9UGGhpLba2g0Hp8o+6ELyeIxM6F5EC2lug1gbJqeVltPqnjaEyZrVT/FW7Nhicr0w8whyLAaARoBhjulyxIKC7rjM//PNQj3pMSyfMv/0vLFZEtWrzQJ5YFtBNE/lZIMZpKxBPFdCjS1DzlIUYroVLD4A/rm4z9ttDtwf0+tNEP33P2fYAldiQex2UUQklrQeBUQEcZkPr3XdfEN02vZz++1FAa1YzQ9hkM48aNMvSCedmVQUPAe9x8yfztHCir8qridUA8ZHdJnuKUcwdHhDi7vEbBGffa/jgBQCSqV3ZtSVMq9fMDP3zUK7h/sQyn+aPKosYISH8r3sSwc8MGNCncVeW0dsvsFSFlWTe0/VozvByemp5pQLuLz/BJSSljbjVU3OzZHag6jDbGn7HCV6YuGnTwLsvEd0xK6DP32MQhPfYwhrWxBa9mXkyA4yPdHrgVqJn7jfuPJuUIfDOacMuZySVKnrIEA2a79PnH3h03wKOP5UGy+dl/YPYrPnnH2JLCRilhJaIlWmLbXjuW/YLaPudA5rcJRMKMzx79O2VtMU2Jo56StcsQXgoZtgooMadWJmTWHexdAqAUsMPAlp5W47uvT5Hv/7M9dS339Wj779iwQkh3f+aUvrHAWbPPLPSp5smVCqLLPTLv+8D8MICGnhl6AKftt3J9CuOHiGwxrbLcAKibsMXBpF42w9e81TMOvYVW9WQh8IXv/ca1xqGMAKNAmgCvMvBIbgGpdVGW4nD9hq6f0NxWbkQwpmFPty0sBKhn289R6p+tV35AGN6+XGPbpnClsd9/u2pqhD4+/GlRniCficuraWUTaHTxVdV0sqbK9X87rJnho4/N6vA8YuP5QjlNY89O0ttBptqTXH9hk62YEKOHr2TgTv4wdFnIOkrCsLw/QXtParfNKpILb6KgTL6cOalRAefQLT6FyLkbEhlI/CAyXczr4MivGAc8jm4NwAmLXox8Mc+A+HAPS8NlZLGLPLJF7NhHuCOUwtHXR7Qlx/xOC7q4dEJ5zH4m9o9ICTy8yDh+mdLPNMu0YO3ES25mj8fdTpRi55EY6+g8J79jyLqqJMxwQcGNvVCEN2ks0+PLYUy6NEe/wKY80IFEM8bvpBLi/K7qio+ymCS86j7WWbOjj/Xo8sGMHCXe959yacx7RgtT7m3jlLiPnzDp5l9yunHb9ny33lCbfr3SVn68mOfhrVcq8IWwA/GLq6tckZumlBBTTuX0ilNAnri7hwt0GPC/hxyvafAa6EGHjOilWGwUC6xR048z6PFV3GNdjSs96B5MBboafcAin219jCCdBgbqMoo2RJW2Kb1MG8eeYtH2+3KIOun7zzq3zgXgmjE73ebwqdf2Tzb9h4qK3fOowFN1tI3n3NfIVMnL88qY420fhf44VphjaCAnHEJkpY51GJ6T9OnQ0/ylFVb+NA980mV05SGOvS77mOuf3qFTzeOMfyu8yRSsubXHz0a3MysNUJlezseWCixUPxx1kCnCfwOJM7fOA6GFa6532M609LkLhRWJGvUEYmr/E6s7X/u0f0Dza/IRMIONUGGVhzh8QDEXU83hsV/n+RR+1F8Lo7QYqf6JvIAAP3jt4j2PpiUlV6B9cWcQwKvxcQOZk6adeOSjbIXJnf16H2rmhrWCHIKJSNBz1O6epFqa9PvZ0VP8YnvifpdwDhDrW8domPPJjq3HXtJIMMmdTTvxhxjru2GRFTEtQO8gygR687hoFZMUIyXTJ4h86Fi3MvLNwL36PQW/gTgrg5gyjKB2daYwnc7lSMc4A6rU4+z/VCzw/OqayXHvdePDlQ2NBoYXofRGZrWkzcChL1dFu/8Kzw685KoggAr7LVDmOGA0SKbH4cRPP8IhW4jPHvy3Vna6i+wbKOmnUfL5lXS0jnlauMDLB/VoITefjFHz6xk3+9JF5RQq/4mzETiwyMWfK1FoA9wF0p8GZJzT9CMG0zZdrMdfDzRKU2JZvfhzSVeC7wTmvGQG1hAAWh+/n5A03uWqxg7NAghWNDt1q/xWhXLj7bPIYhrr0Oj2qylj9/2acyi2vT40kpafqOxILYf69H1o1g93mwrrhssDUBnxkPMJEQI4JCPu+fy82Exg3UGoOLTdwASjeux1yyiPa1a63GeGtSEfuNZUkqZNIB1hFehhvRW2wWEGuJPLOM1Rn/AfJ5dCWtKQLXqEr3ypLHigb9Mu88PrU2wLtx7PSw4bL2v35SoYSt2CSK+8Y5ZhnYGX+8r6/vyGz11j7QOY3O03xE8XnH3D2qWUfGBF1wZ0KlNTT1vSZSTut7i2bp+TCU9voznfN/DMtRqYAltu5On6Pmm8fzbjPtrKYsP2pJrcrTippyiRZQ57DW9VB3489jSHC0Yz5wYgGDgvGiSbpz1Xe3PhtgD/GyUpTuvndnEuAfVRWDJAf3B+gsAj9MF54/k/QawDCUO87t2dUBdG5j1Ao0OmFtYSQdYmD8ioOd0eb19DyfqMlkdn6QUGSmhB8Viu51FGHt0gxbu/zyMqOtEXsfKHNHAJoE6BAgNoSbTV9ZW/fN9jxZOrKBHl/B877pXhgbPrxUqIwBrvc8ro9NbZOnMlvkt7qDZKd0q6fVVOtY7Q4SSeBf3yakQi0mdSugnDaRhyZ+2PFDJ9xgrQPtDixgkn92a6Ax9YiHWoX8jY+2C4jj+Tr4OrW8jw6cgqEEDlw4gOvQkoooKokHNGGyjYd9NXQHAYCqhSAiRrJDw+4UT2UWOhrK4dhUMAHexjkJZGHWbWd8n7uayj+gHfhu6gBNWAeSheKNBARs8P1Brg771bQT3OP8GWjqpkU/nt2MQ+vVnHg27xDy/+zQu3YeWL9RoUmci1JxHg2V4/J21wjr1oOFP3vFp6MVlyhgzcWkdtbf6X7iWvv2CrQYA5Gddygd5oO75oOZr6b8fMp3hHlg4G15aSic3zqoyudcOrqTnHuTfwS9G3cpW6EINp1XeMsXsL/Yg8t6BPEAYjXg4zm3rqZMsQS93XmPKcR55WqAAmkq/8NgbiWopaHjOrAc98kpYSf3qY4+GXlIZzvdFPUvptOYAWTpgwfL62co9lOg+53FBA7TtdvFo7O0loRL4608B9TyLPRPSLu3v0dFn8Bfwsvc61/x2eH2P2g3LhOFVKOv8wiPm9+n3e1RHK4P4dtmcgFbcaH4ffxfR5tuwkjagsZGD2NtjF8M7aa6d0MFTxoPhNweKJhEeM/xSGS9Rv2sDVRADnutBzQKC1wut1SBPhQOhTe4c0LsvaZyxI8B0zJkHOvRM5g1zCuMbKtVJg/FQxcZr+v32c48GXWR+R7/bj4bRgejDt4hm9MSeZewLvjtPV+nB/YPmwYPIfQL9YkxQlqTBMHXk6ebzjF58xgkalnn2w/BecuntV57wlNFFGry0yGGQ6nxQGia0N4rLkPl4t8ldwn2wtKtqMqW1yFPAXYP2FMDdnjP8XVFWTr9vDJUxC5Lmr1q1EWaRizC6NPfFXeMCsJceC+jqQWZ3QxBNuAunbFXvDQOb+SGxApzAQnHieUTNumWUu3l0WytxdX+duKpfpcJskAUfkLJkDJzDGfbQ+K4djCo2+kKP6JpHS6neJiVKmVkwvpweXMQJaABUY2+vR3XrIp40oB7nrlEJatgY/a+pQ/sc4oUH30iogm3N4A0MpmgAOjYvhCzc7Fv+hajP+YGy9qABLOPZcP/+4yCiad3gxuPfcM/sR0zlBISNdDujLFReLh9ai447m2N9pV1x/JoQ2B90XFa9BycFdhxbqg7wmN2vgl54xMwhQlvOuZytbxCys3rjtDyzdtNWemGMISztM3oFyt0NC8ygG1ggob36JCyJAnAZ8MtvcfHK8ga4he+eZ5ju9PsDxVxkTkdcllXxitIADgBYpSzbxE4cPypt5gMAT3w/ajDfMJoJ8cBjA7oSCopuKxZ4dM98fi8s2DMe5ANZYB2Z0MEQ79mtA3U8tjQAmL4XZJTVd+Bcn/66hwknEmu7hDextdKn22YwiIRFeOwdtSKxss8/5NOC8ZU0cyWDipce92lmX1YWQbuD5pTSLv/gd/zwbY76nG/GisM0Tjyf+yagJy6kCfkDIgDgdRpzB+4x1k1U1rl9Fpf6gyUWFvrhl/E6A6wMW8jKGRoUu0FNzXwcejJR2xGG/pI8eQ/fTnTHTH4GLD4jF3HIjfATeE9GtoYFOaeUFNB2CMYAACAASURBVByU0//CrArpgEIz8lbEurJFr2xtlgY28dUaoO22r0dDbmBChLdpQscKxQNAf9NX1gmtx/gdIQx9G5VR8+4lBGtZvoa+9W9SQV9/xuMFbxt+U0C16/F63DwpQ08tN88YfyeX1ANAG9WGhS9A5oibOZcLDYBnUFNjUYS1utN4/g1j7XqG6REAIzwQiIlGw/MGNTchS+ArqLDk6yw3rL0L3HEfwpymdmO+hD0+brGnxiKtX2NUVuFP8JJdrt318BQMbk7K7Q8W02kCWzkrygIafBHnpKAhhKTtMJ4jhATg0DNpex8S0JWjK6luPQaTiK0fbYUHjLgZHqDkUBl5DsJ0JGwAQHzi0lLa7q8mSHzFTZV0+4wKlYC/98EZmjeynJ7QynK9TT2auKy2KhuKhrUb2bpMhaxJu/rROlRvM6aviopK6t+4UoVjoLFHx/BBM3NV/4Kyu+oB89wxizKKBuS9/RqxxxXtyNOIWg3ksppQZrA+oNlxS1CW0szh9J6ZUCZgP45bAi80J0q+8YxHU7ubQOnRi+rQzntUzf2QfSn/Ilym1zlrQ8/IKRdm6eLeJaFH+a3nfZrSxcgJhNAhJEru//Jjj4ZfasYJgwASmqWNa8+H3aFt91eiUYvMmZp4xnWQx4/x75CBE+82c7lgLBHqsaOBXrHn5NAkeHSgGB7ZAN4ofj88chJitss/iFD2ELQGuQL5gqbm9c6Mehea7U04vIFHlw+tygvc+u545ouPBoTSm9Laj/bokBOMpwEGoUUzjBxEXDk8AIDTOd+jV58gOkSHXCGM50Gt/KJ/M5VRg++Fgj+ouRcq6RI2Z+dFjL7cU5gILTwVVceb3zLJUyfFooF3T1zmUZ1NzBhRqvvOq/ldePdIKKbbGbmr5h4ntiNUZl2Au87YRVWZ337cGONuqDzFX2wF4th2NPVvQhm6YioG4Fm3TgvokcWGkGHhRt3a6jTEY3U9I6rlqxJUzTgW0HVTwQ3V72q2msEyOKi5H7oiB+Dkv30No4Y1WOIkt93Ro0nLaivC/PITn/o3WaMsStgUk5dtosC7OvArF1Dfxmvoq0+ZgW31F49m3Fc3BO4CLl2wAut497PMnABIjrnNoy225Vnpf6HlMs0QdRhPtP9R3NcbxwQh0wKTmbKcQ2WwZu+/GijrORoE6YyVdcLwADAVJDX1Ps+cTrbbPzN0xGlZqt8U7i4+rGdkqwpCWTRpjTC/1qEic4cF9PxD/CveMesRrmoChtnvfIAm/g3a+/5Hm1W+ZXJAj9/Fn11GnA+4XzPQo1f+w/dBwCGmF421dKLBF2VCLwRAe49pgYoPlKbiX9/iTwC6AO7o9zefwWXNVm07hk/um9nHo7ee4zlncMVrDGsYYuol9Ge/w4PQHYvf333Jo2k9PDrs1IBaDWQA7DZJVv3pf3BHc2wt2iV9snTiBVGNFmtx59U56jUDQpNo0EWV9PWn/MzDT83QlSOzYU5CLudTh5PM/YedElDrwdE8hDir+/RenopjD+fszoA239oA90mdPWW9HqNDXmb0DsLkp5MvxGl7Zj9HLDVE1KSLR6c0Mc+OA+5YA7i/BRyefyXRafpAGhGO2Psrb0VJupyKX5/aDfTOz0UiH4AhJ20H9MtPHg1swiAc7Zw2GTqvXYmK3xzYpIKtrABGDbJ05ejoccmY4+cfytHeh3ixZzrYa+lXBHTFiRVhGMJ57ZCEx/ON/x6701MHEkkbc3ug4qb7XmCs4qdcSNSks6loATA4tIWJD27aFSFX/ASlFOlye/isjkGfaazxUMLxu5RuRHJnr1mmwo3QnUuPs/qRChuUuWw3wnjQ8Mwup5vyFRd2IkJVGbRlc4hW3MR/w/oPSzzO1QC/X6wP4kEIVb+rgxAQ3TLZI1jp0QAYRt9eoRQu8DDQJrwQt8/i9cF+HXlzQFtvXxi4I0b8uqFmZJcPLaHjz2Fl7ZsvfBraooz2OjijPJAwuPQ8m0Nh0P5xQIYGzqsdejWwdqNal9EHFnCffl8d2mq7jOKRv/1SoRRD8WwglBNW37iwzMhcI7G1g+FH+A1gDHMnntkhFzNvQkPYFSzrS+cgGZHnYM8DAuo+LWfKm/o4XCkTViD5+z4wXCBkgYH7nVf7dO8NrOhDwZj7lDFNu6Ey0leMH4fzYI7Eot5zRi3a/yi2mON3nBh8+wwD3BG2uddBhte8+pQXGmrw3DaDkT9j6ArGKfFGHdsQ4+TxSenAYRdzIQo08b5J/9wwDoTDQGGEjAevggV90NxAGcFU2dyzjUfxhPMCOvECosfu8uipe/keVCJrP8ajnXbnPoC3dz/TD70Uzbp7dHLj/MBd+obEXHhHpI1bnKGttzefp/cyvBNGsVG3IhxLx4o6BDS5k/EiAXgPucEoRsjX6HO+F/K4868Iqhz+ZRdtOLlxoPiMKojgIXzKKOM4HG34zUigN9Q6qZNP773Mn9FPnIiLsDGbf0uoTBZlIEt0/XaxusuQ8W8+uKcTEMrXlm20uEeYRYoPLnBXG9qvGk+IRxUL3HFY0is6gQX3r0sVGCRqjb7cMAskpSLsRhqs7/0am9+R0Np2GIf/LJrh00O385Ug1GE34rAdc2+vc3z6WbuYjzkzS1eOrEMVFYECumBiaNvtnKEJd9XjSgN6fvo1WUNffMjvBHC8/plN1KE3YPB4b1zCKixuQy8x/YRVTcYBTbpzA5NMhAQaHF6ChnUZBwVDA1FUbRgwh2Pw8d+Sqyvo7nnMpGGRuerhOkqhwX34D14DeA/QoIRMuLOucgOjSfmvvhdUqIQtNFQQGH9X9DS+SZ2CMK4ODA8x8GiIvZzdh++D9j92SXS3wgorYTbwdgy6wYwJySluhRBZ0/6NjeUOiW4dxhgmCAUIVgdJsOEKDXDJm3cPvohjL9HwO4A9GsJd7tV9UHOsrSD4DcKqJ46C1ok7+/w7IBxjL23eCE8ldap53pRo0t1ciQLt2kEZ+uANxOb66jcBcSIkxfINofoogN10vg+xzNPuQ1mt8DX8h88gDsrRK//xaUZvE8bUdmiWjmjA74D7vrzMp66nmQcgJrSTDp0RGnCerj5yjLK1F2YGtPu/WJGHV+L60R61HugpCyAsOCNbm7noPs2jfazTBhWAsixO/ed6BDDB81pVicH3CG26fpTp2YB5HC+P5lq1QKfff42KCEZBQbwvqk4I+Pn8A6LRbcx4BszN0h7/glUyoIkdTQWYVoNK6fhz+DlVPRHR6i1x8/bhaz6Nbmue13UyEu7Nnn/0zgzdMTNqcUfiMzwH0vpcRSp2VPgqQlKmdze/j1iIfAf+jH2P5E5pl/RBsrD5DMA+oKlJVDy7tU9nXMIKuVjb40p5wksjIXiw4B96sunzm88hVtmsW5dJRPsdzrGxCNuR+xCygN9un8n9hAgBf0ByKQCUtEHNGFihbb9LQINvqAyrLuE7xEWLe5+BTRCxhNvrJOuN+7DHsdelHX9uhtoOZTfQjD5r6f1XfJp8Tx21j778KKCBzdaGISnNu5fS6S3MvkEC5fBLywhJ0tJmPlCHttiGgesP35XTgMZ+CPwR13+pVXUnjlbwHch/SAsv5IMCxuR67A+b3517eUCntQioX6NMqCQc29CnZt15PbGW8GoMuNDshQOPIZWIDeAOmTD68nJ6/1WWNTv+3aPxS+omet/sfjy1AuFALCtgx5vzdJ3wBGnMwfxRlfSfe4wMgxd9y23NnsGBeMhzkjb8Ji88CwOJqzjJVWwarQYimZivxMm2ANNdTjVJ0VDioczbrceZJm8Ke+Di3oHKg5nRx6PWgwJCIicavIPwKEqTRFUojaBPHER1eotAJcCr+GzIsqcCmqVlGT73nOkpRd5tceGdyFFD4i0alNipyxl/oMFw0Pu8QIVRosGjOGYRFNSqwB2Gwm6nm72MkFmc9CrPQlWiUa1Nn4beGETOGoG3sfe5uvoc4V6cT8A4AKC/K5Rx3fY8wKO+15h+Yv77nu+HBgAY2hQO0F5B2XdcVQahMiUxoTK6bw5wF/lnz2VYx/1nXb6oykz/uV9ssFVlSmphQXkhuRBkfEvS0OOsePIExEfidFRp5yHuvKW1kVS5J3ZdyX9JAv65h3C4i2EWiG9HQpdc7x4lDUsgLIIAPwMRy6Zdm827eyrJQ/r9+29E3S1LfquBtejkRqWqwkffRmtCBn9y4xJqPVAf0RpwnGa/Jr/Tfz8yMa7zV22ikoekVJqdrCogDm7GqV3NnLQZ6ilrBH7/6hOPhl9ifgPTQmIbWkV5QN1OM3H8AG2thzADB5Me1rKSPnuX+7Ldzh5NvKtupCrB1O5lKvkUDW70icvq0OZbcTkmSBX0tcMpFaFAQtwtrIjSlGBpRGHs8DFnEbXsz78jDAbhMGgA2B3Hm/sAgLtbjAIx0d2msXVUbWQpHaVfJOsJIAKrgTQc7oG4cWmw2AxsgtAk/qYVGLYVXw3B0O10L0z0O7ddQKdfzEbwoS1MeMhpFxOdf4WhebiqB2grJ77FOC+xGDmSDxeMM/3qPcun3fYLVDz9nKEZQqWMkxpxP23A7NL1iMsyKv4Sbff9PBo4x5QwtOdc/r5pIhIhDf2r5LU9TSUjCITe59lCPKD2Y8y4QuVBeKoWKHDFD7eEW/PugQqNgkIEoIH4yzbDONEbyZS36hhdyLkZK01cJN4EaxOOD0cDSIJFUcLikpT+6T24co00uMXFZQ225Hqu3nkxQ4jfRMOzZz8Mj5tJ/ISCfodWdtGH655AxQNUnvHpjlkGaI9eVEvVwVfrpA+cs+fdXS/384qbfFp8lVGkBiEOdA8GymiolCKWUnyevjJQB4XN06czom/TH+TESAEBy+ZyhRw0gAuEhklDTPDc4YbuRt5C9Ber3CJoaYSOicY9/a9DqBb3xS6Paa8Dwvz6aAEP5XPYjWzYkIYkQlFw8R2Sv3EqMZTJHmdnVPiO3WCVAy876vSA/rq7OWMAcwcLd/czDX3uvl9A3adXhPwLz+zX2JR2BQ2MW4yck3iZJDxWxtP77ExYCWPP/T0aPK+2KjQwpXsZXdKnlE5twlb9l5+ojISPjFtch3bazSQQwpPav0k5faNDoFQS/3/qKaUaCvI3n1dSf+Su6K0Ib497VHysTAyIujc0hobTLgI/49lTHsRyoh5neaEHrtu0gHbdm6iHjrvGdWddBmXMAPeqoXtE57aBPMhQ4Gep3QkmdPJfR2ao10yeA1eBc2n7msEV9PQKpp0ttvZo5oN1QyMU7h3ffm0o17HmAKh2qdKbJhDhMDRFx3WYjmHYQvUqhFrO6su/gacMmGMUdXzHJ9IaqlJAvH6UziZ38UKPm0ogviOg/hdyaOboRUF4QBa8Jjj/Q1qD5gEd2xB5MmYOZOyyZkgSlvwM3DdsQSZv4rEAWdDj8EtNMQXkZvSYbt4NQxO86eLpQdgO4tYVf9NlnqWfONRriKWIurLPNrbAY4NcFtvo88KjRHOHGR45dAHOImGMBX4/pIXhKyjv2aKnOWwOxQYGXOiHYVJI+u+hPYdRiztOTEU5SMfiriS63uf5LO66YEawMTk1StxpP5XURgKYBho6GUzuxRLIElcHuE/rEdCbz+UH7qKF2VbJuL6jZizKYUkbfVtGnbYqxIT4yatVeAI3JMUhOQ4l/DqezEk/YBQTl2Voi63NG15+MojEXw9bUJd23y9DOAJ7TDtT86v3zLp04LFa7Qw4zKJv499VCIowoRue20QzKO6HbXGXv1EBZsE4A8DGLObSdRgHXNazNVPD/VImC38jWWqEdXTy2W08atiKwWGuIkMdTqoMDdfo/5Ab2P2L36HBdz9rDf34nVgDPJp8by0qhbaPrxAj/U1Avc4zwKbXLI6rl7b6VyQkGUsI3JvHNOTEtK4NAlVODg2lpZp2Mwzrvx8SjbDiHRE6gRCKQsAdljcBaHgurCq2hdH9ffLyIBIfDuYHgC6t77UBoRauAhCnm+8v7hPQsWebz8ghmNbNjLtRh0AlrkpDAtJYS6Gp3yyg89r6NPyyLG2+ZUA9LBdyklILJaxLA1NM+aDj4E1Ijj3Fu2f15SO0pU25F6clms+uED/h/ICaW+NQblLHayZ7p/8FXui6RlWCy4cGNH+kpzwpg+dzlQo0gHaAdzRYjCbpxGDp0+SuSOriT0hKHKZjSPE5DrhDdxiJg0CkagnCBx628h902VVbYDx4WyZMxoPQnnKvieHHdbP6eCqpGQ2VVSYvK1XvvnmST48sNkB79iO1w/h212AhtGlWnf+y+zGtZ6U6al7auCUIMTKK1JyhWaXMyVxAeOKEXgHmOGV0/DLNd/VjkFgHAwQaeBs8N9IQfvKwDleChXsaqtdYmBahaLdO4atVIvb94AemslBYu926B8Bmki67x/HCHBombWYfIiSJS5u41FfrDqtc19O55CUalNtzWge0xTZIEDYxvTJn6Aesn8MuMcD9qDNy1KIXe3bwn/KgNTMVZ8B7eurqH+46hM/VY8E+uwXlMpfylfAWTrqrFvVvWkF/3ztDXSfXCvv1zP05umaQifu+7sm6SkmSNUdyapcG5WE43DFnZandsFqKR1ZUVNCqB3IqWVsaEt4lx0O+i9v3CMFAIri0blO5Mow0ANrZOmQEeTUjFzHY7Xe+uadRBxgFDHAHfdk5A/B6HHg0wiez9O0XHvW+QDNlQgGELLUexJ4F+wAul9axJzvXL6NffmSi3HmPDI1eVDucH9zb53xTcQaGms7jjeKDe8a354RyNIRs9dPhIwDuUKrF+80ndkZPnV02l+uJS0MFGMSB2w2FAxAvLg1JvvAODb4+iJxg+94rXF3FnvO9D+Y9Eed9wnUTOgZhZTB8nnJvJiwMEO0FfxLgXlnhU8dTjHxESFmTzubdiAgYfBF7FNBQHrJxB81TlPXKXIvSjFf3N2+Dd+0YK7x2ancv5LPISxoFZcWqzS+VdfAEAHuUxUQoL/qKOZnU2fAt1Jc/ooEB7qqfzfywnwiXPU3LURe4q4ILODMDlnd1nDD290bgHkcnNf6dAu6Yb4R/WMBd0RIs4hZzlJe7GnoSQEH2+PMPGyKpjwOTLGJWz9NhJ65iAAJDWAXCCPC+eSM4oRCNBZdJcsW9S+cgno/fpZI5HsoqLRQuz9E60xvfT1qWiQC826YH9LBKyONwF7gTd9g1Q08sq6Q5ww3jm/XgJiq5TLUAdbcD6tHwd/r5B753mx0yNH3FJmrSZH7sQ0oEuN84rpIev4sFMmquotSUMM/Hlnh0mw7nwO9I2hFB+sLDAc2x4jiR9IfkPzSED8B9Kw3Cpu2w0pA5KdB9zlp1bDcaEpSG38xMHBovwPvjy1DyjH+HNXD8nR5tqpN18B1ciLZS0fcaTx2IBHct4tulnXUZJ7RKQ43nmb0tRjHco8NOscJIEizubgiHzcDhCkZlDkneUQBuRdQyh4TH23UIDOJlRy/i5F/EUvfXFnH0sc0wUv2RhqSdmyeaz10mBao+ujS4Grufad4FwYQwHFiae8+qWjZLzbETJoJn9DjLgJjDERM/yIAs8zZzL+Lu7YM1Zj/MFXJk3zy1AlVoTL+uGAn3qPUkpcWZz+F+C1BSM1C1pNFg6by0r6cO3UEN9qOshMg5Q0w1CABLVNOQBjLqfmYQWmrgtu8w1rwvCbgPv8TEs+Lqq5+wZJgfDTdDn5dcnQkBLFddMd4NgC6sjZRTRMjNkOvZk3HDWJ+etNz781ah8oi2SsWc5mevmbt+GCuqdaA0LJrK93gIcfYGuI9qXRJ6VNoOw6E4XAVJcj3Q93F3GeAOQ0Dn+vocABV7TdR9ulE0JnbM0MdvcX9hrRs436YSFvQQ+GhIJBtxKyOE0JuZ4aRFu72xKqBZvfk7LiPKIQTSENaDEnVoynK6Ep4NDdxPy6i65mgoz3quTioVICPPEN6GnIQpXQ3NX9SrQlnmJb4d+xIeHgE257YN1ImVSbIlZ5W5xLvee9mjaZbBAEmBUKyGL6itSn7KEex2aUh8d8NzCKnhdUBfX30qR9O688AgL8beXouQ96Ss4hUVio6e1rwG4RATlxm+K2OO6zOOl5cqSJBLYxfzqeDcPEKuyTu6tvl+R8JrGagQGRu4n36xTw1bGeBuJ9HjKTPuRywyW9zffM6jiZ2NgnJJr1I6tRkfBub2z6ZvVFm7/Bgj9/b5d4b6X2uAO8B3u2PXGmDXHmUUeRR4DkKNsAfFsgzvXQsdboV7USpUSsZCzky4y5ThRYjHqNYsU0IavCWIKJP4XgHbgVFaPvpM9ozasdp4zzgrKbbN4IAOPSXKZ6O4g2hYS3i++e3o3+yH0xXT+PE7P1IcAIn8SOiXxonXJgy2K86yOVxjBQ3cRdFGcuhSXSkI9yOkDh4qNBjKOjdgwyEaQq4GzQPvkTWAtd4jnMGBBqwEowLOBcFYUWIZ1fmkIQ5fGQ71dKICnOAlXDNkQSYsSyprrChWkt0zWcrWKqVMtpQry6QF7roDG8tBGhop6q/SOmDoGkDr9bTO/eENWSC+PemFcDnB9SQNZdu6T3NKyliJsMJUEDvZt1FOVTiAhQdtVJsgPNoep9rhgAohIPw7tbsfWvfhph22kN8DK+Ws3sxcVQWAuwxwB54a0zagT97hPqrKKQ/Uo0239Og/yxHnxwwMzODG5zc1B1f4pCyU3c76LdxAncfVpSMa4NhfDYYdizueAyIddkkFffYev2+Pf3nU7zoD3BdODOhJfcgKYqSn3Gdq0d97PdE988xcDl2AhBqeG1g3xl9hfmvZL0Mnng/gznOEyhcDm5SFYSUNLsqYE2f1QRJ2PgKAMJIR7RJdi2cHIVDGfAy/2VPxt7CkDWmeDNwfWUy0yFJGxi72aCudsKMYVQJwxwl3Uj0AYwBAk6RJxCOidBqs+WicYBNl5NN7cNwjGpQ/1BPHv4ixHXih6S/KmB11phHcS2Zzkpy0iUvZumw3u/wcLBpwcyMs68KO5rnRO6Lg3Q0bgKtdKm/Y99lCZd5IJE6KFk10Nar/WEo1wiikxBqUvWELomEG7pHe9nseXhSo+GRp2CewCCOHwXbBzhtuSjZiLlHTW5qiA51Uiu9gcUIyo7TYUBlY3FvBm2SuQ8UhObchyJkDhIQ33D0vE1qtkdg99d6AsqVcK9/tw/5HEnWdzKYoJD0+cKsBWVOWl6qSr6ol5fTocC57rkCzytvWqDIEGBCqvWaZ0p+fvuMRgDYAPmK1R99GVHezQFWyuE9bE1Weyd2BsvrDQOJaB3EY1mUDOAQI7+t2hrFwH3x8QFeMNvSOLYwwOqOwBNT7KgbuYtFWHhfrrA789tGbAU2wgE2PaXyAFxrixnEsuiRPo/KS5JioUJmGmRCcqQODdHiSS/disADtXq+rOOGaQdeXqYoxUiYVPHFMWyMb+l/HZfuSgDvioe2GUyABWCQpGTzqou5ZatDMJCCDBlG3ve8FZaGHENZkyAusa9kaxJlXhJ7JQ07MUOexOEmNQ6AQKmPHoYPvDL3R0JTrPbb7N2eop8qoooG/jrrVD4+i//l7lMFksAtvwbCFgboG69ntNLPOex2Mw8Qq1Jy8/UKJCoeQNUdu0XhUlPGw5p5KwFwwwXhQB82pRXsdkpzTIX2Fcaf9SQa4H3hMlrpP4znE+GAIG36pUQh6zfRCizh+R0GH4S3NOgK0A7yrbeZ7KgQE57OgARiDv4KXwOMysCl7RMXOgbHMfLDqqZ3wXvQ8x5QVhUFmjPZQ2HOu6pWj/KgmFYB2FA3AIXOYQ+SUYd/BGo3TSnEdrOKSFwXFDeGAzAOrngsjCg+e9e1/fdV/aQiDOt3y+NqlQGFwgZJVWlvLHVVXxrSF47kWvWoerP7MJ9AUNrrA0IR9TgJ+Bz3Ac4VzH9DkICrQBPoJw+AjusQyaAxn4ai11Y9ceXNASzRmgxyY+VA0cdWeX8VbsiUR4I45RE13fqiTnOp+1phoYx13e1ZT/l2rLsx2OuHSAu6u5UQs7ykfGxJZnwuso4OzRJPvZQAVMuQY4H77TJ9eeDRQwF2tv3LfmXCM+k29iBsKvyMTHEcpo8HacqWu8YwYe5RRRMOGGXdHRrnQQyK/yA9ruKMk0rWP11Nxp0jqGdl6Tbjp5z+zaVjnFMaeG8aV0cN3sHCEtX3qvRwmoyw7uhivHSqDTV5eFlCHk8pDsI+6sa0HG+A+7oqAPtYuRiRN9pptNuj8kYFK5EODBXn6SpM4apdbxO8D5mZUuA82FmKfx7SrCKuR4PduUz2CEiWbC+Pp0TAI3cMQArCmZq0y8FAMxP2J+2DhxsYHI+lzrmE7iEdE3D4arGejW5ua9bBQTV5uXOn5gPvM3p5yf6KBgcxYad5RUZGhzqeaz+5cwSrR0xoPKvaMuYPnCwytV0NzL0J7mnTl98BNOPZyPsQHjcuX6nmy/oEXyY43hjUSdYNRYSKpRSy4qE5znonJRdzwgLlVLXeI8+eSoMzI4QKVNvYOP0z8g4Vo3BWZEIzYCZtyfT7g/u6LAU3Rc4DrATaH3ggFKzoa1OhHrX5pXSfzaa0AcjjMBPGp0nA40PHnmM9JMe443XHV/eY6SU5V3iodKvPh6xl10iHm4ZUnceiQmYcmnQPOKQiyNLptEFqI8URYgs9vx1bGZ5EjM9RYsJt2ydJpLXS5VJzetxal+nw6/NRsWOJUrMWu9V2FipyRC0HTOZf7KsmNQX2WRrbiJETQG+orHwoPE3GM+9U6LwT9Q9jY+e0D+uwtjl+XUoD4DSFapzZhOnXDTBo0C+h8Kw5YARQrpGL/o31qN4JBW6QEpAPcAXJ7oY6/xmnwHiEv4s1VOGyOQYCAnot6AICJgksKnOGkVDTwS8QqwxOgrK45nDfA8eqtBrJCs3h2hh7R/Bz0Ne7OMmUZFsUC4ROLNb9jwGSsiHF7yqUnVSKvaTRGfvziDNWplzVhEWr8UBbL6aM3eb8deCxCaRiYPrIkRws12N11U6IvnQAAIABJREFUL4+GLShVE8CWZJ/WrK6kLg0MKIXC0lOHxtk0Eqds9DzbVKMCX0HZWljcMUez+maUUQqKaNNugQo9kjYDOSAviJGK6KTGOapbDyURUT3GVGNC7lAPbRTDemD9HlxkwjivebQO1d0siTuZ7+FJbmtZ3BH+1KJXCcFri2IGMHLdMZNpi/MiTOIp5uDp+3y6cayZo07jA9r/KOG3GbKNHngGwoXqbc6H/qCSDg5vEos8wDSsyXFtYidPHVKE1rJvQLC4V20e3TiWD/JT/fWYRo9ogPrtnqqQBtrHacD4Hm0sZLAuAIHPqI4GqzXyOTqNN94K1wsH+ut2pgmFwd6HJxfFKFr08uiBWwJC7Dka5MSEu6IhZVBE5ZlTu2bCIhCbbMbeFyRzb7I5HxQ4ykq+RxIzDr6SpkrKNo96HXHNPw9D9SZ4PMz4sN/7XxsF7tOQl6jDm+tsQoTzBA481ouEIMm7VMhVJkuZUsS61wot7knAXRRb3C9/My7aeHJq4Z3pXGEDd0XcON48Zq9UB7jjea7VHclusLqHxzlri68sJE7xG9yCa3Fjo6Dh5D67LiyOdT5KxynjPgAuJH5Is5M61WEQZ5vfpLINcAHqjtsx+Kht3nM6J6D+8kNA3RuuDg+n6Ta5Dh16MoeXfPVxQL0v4MwsuJjbj6pLR55WooSzsmrphFtJVBMA8Pn7Pg1poYPciOi8KzLqhFcl8HNIPuXj19FQtqp5DwNQ7IoyiNXuP8f8BuCjDkrSTcJovvsio2J7UatdDnyCcjHroazKZleMIuATG1GiS6xrOPq5/7Um7q2yIiCENIglAoJ36goOsVLVEmCl0CdwAsx3mugp4YIykABz4tYTgC3zoegtweIeOUAiA2sSLO64I8Mlv5qZ8eLgpUv6mvlAgg1KXslcKougLlGH/g6wymHButtlCix/OMY7UJYfOQTlX0ei4g9Pqs2oQaPdzjDWSFyDa6WJ0usyd3vrqcNrphhrEBJvj9Sl91AqEnGcqvykrs6AOQTDFjfuhZ0ClU+w+ldPVeOA4Idl6LTmCFXiuYm4gaMOichvv/2Ius0GpCFEAQeYueAIJcJwOIk0uFhREQIHmNWqRYSKLtJQoxgnAkpLAu6q1OTlpowhrJgnX4hqIgF9+jYqFrGiLxZduNFhURKaAtjZfV9YyTisDBY0acgbQP4A5qGiwqMxbX364gPuP5Sto8/M0K57Z+iTt/wwf2DUzaXK4yZrbtOqfPf9tz71tcLDcAhXmyFc6//awdnwwCJUBcHhQuo+4lKVyCfQpdXDfmJPItkcx8FLazMkoP2PDlQ/X3/ao6sGmAVEFZMjrITvz94lGtfODr3yqf5FOXWeglja1HOtUBmhjXnDjKdG3o093HEs0YzebAFFa9wxoH+fiPKM/BlK/FX9M6FlD8YEHECFZPeP3/aUF6xxB5RnZfA4uXOGPnyDx/C3vQPqNdskpmKOr+qPxEX+HXsSpTLhddjhbwleLCfsB/dN6cxJi4g5HzAnFyYhqiQ6xOLqQwbXrvZoStcyeu8VDv35x4GeCvuBNRlrc2zDDDXtWkL1NoXRib0++O/nH7DuJpgYa7PPoQE1786x/3ahBbOSOg/o9GxIs2opshyWBL6JfGb0o8P4IMJHcN33/0Vd+UzIyxTt1iO6ciRCvzx66TED6mF97TAWAA1hSURvvWDmbrMtPWrSpUSd8i3Nthjb3y2dk6N75ldGDjREGeSzW2Xpxcd8eu0pU0ltwp3GK47nwaKLilnSAGAREoV8BgA6VKYCXUk5TVy37Y5EpzYN6PhzA5rYIROWZsZvMLqgLKgcDiTPlVBK4InOE6LJmfbcl632VNlS5OZIuWL8jnAyvO/I01Gj3PQX5TgRJmifvA350ai9R0h6dufOfheA+ZxhxlCJPoOOcRDk3BEmjBD7EicMR2jEAu5zhmTUidR2O6tVQHsfxHweVcA4f433pX1qL/DOwkls7Vahcfq6dsMR14+D83S+Hw6MO8Cjk7TCL/wZeAGGCch2xVEyKEmbCb370V6x9obKMgDusL4jXEYBdyE9S+5sBO5VZq/6X5TUMWUNANgVkNLGP1vWR4A7rMpqYbTvwwEFdm9wUMvCSWwtFoF10PE4qZKTRyHwUcHiy09gWYB2zKUDGTzwk/6znI/7lobDipDtrHqgkzpn9jVMqmVfL5LICPeXHO0OgoSWDysVGC82KGKO0Vr2qUX1m5nSYP+5t5KuG1quxrrtjhkadUs9FSc+uesa5RJEQ6UZVKHhpifQCpMJ49wDomcfRGKUcV+2H51VB71AqKNM2dCLjdUVoP0kK0au2xlBWKIQFhnE0MkhRjhcakIHM35sUBxKAYD77xM9dXT8DbqUIkDQgDkc7w3wjln87kuPhrbgEAA01G5HjXy1uh60d7iQTSkrWCda9PaUKxsCSB2sMsgwLFknxPjhBDiAYbTjzsHJklFLQ4RyLRmN0CD8Jw2AAcIRz0JirA0gJVFWrsW4h1qJQEiURALqSY0Y3OIIbJzU6baLevKpoO/qQ64wh6c08cJa2nI9ADWUFdAp5qDfHGaKmiCjgDmMb7c3SUAVlUTXDULugOmFnAAIKxDi05GUBCVJGuKAcRgLFBIwbeRIQOlCfwB22o30LOuW3CXvdTlp9POo1oESqjghdsgCLRisKdK2VrppPB+AIsoNhBPoEZYpnPwnDZ4CxD0fK1Z3vTXkOXIdpgcJrYumG6UEv2F82+4YKOtY/eam3jV+Q2UfKDZSChRu5FObBXTgMZ4KvZGGOYFS1wwJah7cxx7dNtWnl58wljFcu+PfEI+K8LJsGKZj+mdqs+M78JtffvRpydW+qvUPJQsNAAV9hvKLOYQihhhWCVdT9xKXI5zRy5w/ALq+bAASqz0V3ysN+wohMVAIXn48Q4+rxEt+V4vevjq4Rp750Zse3a0UeYmh5VjfzpNYmQgVOE0KKpdJBwMDNOK8BPBesUii9BzyecA3EZbAZWX5SHupK49YZhhMbpvGB73gOQCMAFonN/ZV/g3GLl7HJVeZUJ+d98zRkaf7YSlbzOk913OYCyrzCNiAIiDe0Spx2VXOSPDouQdIgUaUcD1H5zVJLK6KpYeFUM0BvwuJpm+9gNJ3gQL74BOoCb7H/nyd6ruuXY6/AWgwVgVqdM4I/tnxb4HyguazumPPfv2pp/KRUKMc3hVYacGPEZ6EZFypphQCar3AUG5xngUqo+2yV055uTbdMkM//w+KFZ8YXLuuR9lMhjbflvWzwIc3AwpLyJjUQV9Mj1UVe0N5PI7Vv/n03iuc5Pa3fZB4bEoGKkVGynlZRg32TLBXKy6WXugXABoW9rLVXBZ0x90iuZl2VxL/5lwX1DePlkJ0bxAjSkW5TyjHWlnpUZ26XK7RLpds34chwDOLIW6ymRc5mdV9vqyVgFLQCPYM1qTOJtGkUTuVxuAnvY8tXsu0zns5D7QKu5LPQCRJuEkhZ7JWtlKfNOnue2TMSFBFdRmcpOqpuCL02gqJVoNgK58tdfE1avdXrF1Lq3/ZWA4yFeHLRQDuPnEsJYA7GBJiS/GvXas0Aty1y9XWoAq9dNV9RMtvCFRcqFh21XJmGdCDVuGagfsQgu/sVnBfMZBdONEc3IHPCONAcpw0nJq3RJ/0he8gRGF9aD+KNU5k7C8YH4R1hwE2cLpa444ZGnwRLNL8JGzko89AHXcTI4Lj0e++voL+9yXH2gGwQBjuf2QJnd26Fu11oJXOrelTyisyI9PuyoBo6dxKgjVD2shbsrTjbgxkn7nPV9qwNFitD9BWXABElLS0m7jb8B2sRbdMCpSCIw1gBuUakfX/6BKcTGnuxzh7ziDaU4cfwOqD+HrBmMgkh1VfNioEzFX9jeLFm52oKyzVWs9ZeTPH4KsT/mqjCoynGPII62TRxp08lU2fj9FI/0ETqHOOqhb4G8wW/UXfIMCeWq6P/c4Q1W/uEbLrpaEE5RvPiHBiPoL+QokRL8HTy4lWreQQCRwUc2pTT1VAQEw+PCqKd3osWO2ymOodASrLcBJT32u9iMUjzooVtzfYksulEGEl/uFrtqTtsqenDtfBSbZxDQAA13/wGitScLvDYrjLXiyMEpsjBCJrkPEIScQ4s2Dfw01CtFtHXQ1d53e8/xrittmqzqDF7GOZO/uEZLfusf1++fuX7+Fdg6Xfp+12RiUEjl0XoSP/gv2Xl3n0yVtE2VJStCp0mFTS1n4GrHBff85HpcO6vPlWRsjYAi58n3UmA7xo+E/2NSzSZasBShkMw62OOGW2iEXFroyzstyjrz4F4PIVWJSYW7Hu4z47sZ33W34RLvfIGRKKn+sFiAdRBlzBSo74YwVyS6rG8ibRr3wPmvg/9r4DXpKqSv9Ud79+701kZmBmQILkJBJFVkDXsIoKuiZwDZgw/kUQEBUQCWIgKIKrsqyrYlgRERXUlSCiJEWRDCI5CkOY+EKn+v++c++pOnX6VnX1e2/GQV/t4vTrrrp1w7nnfOfcEwDkueIuy+eU1+gTC50eVwB1XnaPAkp2W1C9w66ZvFPvRbxHAmE1TaEtmWvxY8fvwrs1DUif8tZV90vGVQTmkzF6JSCZTzU20LOMBz72+CynB0IXmrYFqMp49fzKbyF60HOl1wxYQN4j92j612PG71I3QN4h75T7QnRcRh5oevgrssUcWuE4Gliciy55f9479D6x7eCZPPq07RbxffnNnjpmaMOnvi2z10P91N8VrbOmYcFvfH8ZDSGQaAHtibvbQH3Q58N3LjSp2gFm6F1yoJD4DH9gkp12h5qNMRpd7v2ce238Nfz72pvH3QP3KpiHAu6FgmICwB2CGxZdACVYvxHcCaEHSwfAB44N8Rnr7SrhAjzlbUoT4FpiMZtNonvhttEhLgoDActjZJpyTN0xdPtOCNGIK9rB5WR4RoUWPxtAMofSOaVtmg1DA3fNmHUe4gyj1AKpmCd1jXrFMqKx0Zgt8XPmOwGcMA2T2URv4Ly1zgMPefcjxqAx6sAu1vIPlxAhoFGuj5waETIm9MOoudv+YEdbL0ss+Wq7BYFwn/qPmF747wjADNOBMMVQJ4rG3wugTXRQRcA5z9pSCLZzyD9PgJUB7gKiLODqAkoMEFMLoJ6TahT+XgtEDXTyBKUGNwJIOANCs5m4TggADCkXoXY1TcDd6oqfxHTVLyLa/nnI0Y09k+4Vu/fsuofAI4CduGtI0KcWzroN+V76Lu2FAGcRDWtgq3lNwt9UgK8oFWhP+G0/9FwEviwgsXxP1lNAhp4/6SvmD33UcyDPyXyF5lP3Sz4L+LeAKjjeksBdAHMZ4C6Kkc7hj++EPnT/tPyxiooF7rIXQmPG2MQ91AJ3DeB7AU/9+29/6gqb4fST228hoYQL/D72my5lZt4Vos3QvRq8a94jwF33XdNNrtzOUbJtQHWmLz6eR9NxHm/qJVOK+mvbl3eUAe5FcosVRVRR9a4yTHfg0WLAiP2xHQt0l/cfF/5sjI3SyApf8bAfhrAG7p0G7n2CULcm3QF77vv+gXvehhXg7iqQhiKonek14ndat4NAqx6hiHVJhIJYThyxppZ4ELZmAAnQNyceZWk0jzkUCb1ewN0KK33//33XucDAcmkvnYkGysQXfuICWmUOyo5pdYHZsu/X90Hx/MTr3RHoSedlCxAlTFCKSxVYScuAkIn0L/eZHhb34P7wezbU1zxGb+9N1k69395jAV8eqEz6yFsy7HJVVEROC0JN073oS8CKtrZrIKgFv57HonZ1kRQ8g5iWN6vCbEXAXQMS+cyuHN4iCyEqgK0IaAqIDZ5q5Cj6Mj69hgIU5F3iEy73yt8C3LU1uAgMWJq07yzaHxpoy7oLaNV0YPsoYK0X8LYAzvbFrpH0J9hnT88hvigKL/ou82eBu/RVKxloC/eJfz/uEeAv9Krn0/rnJ78pQClyS8sr22cL3MvwsDwaAAke8+YKu53t+mIXg/Vfx0acFhVpeuGmWOYKKRlCszIXeXu1DG/Qe6Lo/kJwbGpWSDtlTqSC/NnXcNC0rnmKHj/3PxAzUrT/9G8pv+b8xFSFi1YNQeEI/nfR62484qaVAnec1DXGx2h0hQ/uK7Oga/CefyjgXkY762JkOcBda7hZohdTa/cqIR/sZK7MO9kJVJicJ7RM4xq4F7/VeXC5gdrAVH3kKcyO+wEAogJTNHDPS1OXxxzw5k6c5pKWTVtk7QgJMc2INGPW75XPpyJo7SXOfzyzmTvIdIL0Ye5b+Cm/UVWxm8z6ralnYdX5/HtjOuobnt5iuO/E7E6DUtjI3/6MuXwgsvQ3AzzytpPK+NTFxHtY3Mvuf70XtEIrFuOQgGB69j7I9j0auOfuEw9K5XcNsnR7GhRr0I5+OkW/u9pt6PkQjSA9HPzD5dpp75iQe1+D4JASJOAMz2mrtgA7ASLWRULzAGnDWttD/SwEIoF0maH+y9zJ+mrgjn4L8CwEtyoTRS9+pgG60FfoGb3uWtkQhcbulV70pO+3860VCS1/uH/MhMOcRFcP1opPxdegl/W2fRUFROjUuv/gOS1rrBy2wF27Oclv+l+Zm5CrVmhkeq3zgDtcJD/+hgqttz7Rzi+K6fLzXYEu1LxAnYgyl23bzj1PvXIrszRo+9kLyBf1KRe2MGxIY2lCcjav3by5C/H5Lh6u+eAkgTvarkRVNkImp1pIQekLrKV8y/ut+qP0NrvKNGh8NI39K7Oua+qetRq4w7LNxFLSVWYiuDnP66U/4O64mzUGhTZj4QZSBMvHOeQEsTu+TYN3JOeJ46s9rPy+8JJYI0R4aIu71ngTq4XzZyGxlOcBdysIgsxwioG7CL08ZoffEdSKDAGotCp+2ZheFD/6ta9uxzmrfxKx7+8z6UKE/pH/HnMGH/hDX35+zNUZkSILAbzPqGsCwD1Z94DSXdbingiQHidu2m/Wgk8NekQAlAHuZYSX0HhoLTVwFzcUuV8UCw2kbRtFQv7R+2P60qEV3jtw23vv8TFtu1sWuOv2ZA5CwF1Au4DgEPAU/hEC7XnCv9fYBMzpOUzWRwERGxeglZ6JAHeML+9EogjI6N/02gho124keuxybz/AXeZEKwdaQRHAmFnjEHj3ynNQsfCWequk6Tb1XioaRxeP9/xC5JQ2RGm5oOkK32vgnkc/+l1F6yX1AnDKiQtJEd5/YocLBpUF0GWAu10L27YF0iGFpYwsCPFMVszY7ztNB6n7U3acZd5v78ms+QSAu1VqKlGFDYdu3b0JpRK5QO6uir1MRbyPW60ONcfzvCsmMrKpe2atBe4owATYuLYBd0cU3f7mgNB6M9qNWYbQLcHibwiTgQGpNipEpILWJgncteVEyEoDEgvcefOyQT6bO1Y02hBpTrXFXRi0PUbVjOW4t7kgTc4CsgExwEVwKIItwfuRMeE9x0acbeKZdiENqQ6uhd8+qsK+TBXaeKaMSehP+qsBRd4x6ZoC7niPPcYXa3BIyDMAMi5mMq4iVxkLMvQ+DAEpAYcaGMszaUxMira0ch1qLwPSYmS2QVG5Ci3aOCbka9ZrooWi7ENpM7N2HiyJYiGgPeQqo11jBJDZPvcCMXYMGsTo/uF7AfYyf+I/Lq48Mq6ptLgnBhET0ItxZowifiDSTwHGAnSF78rfwnetNV+vTXBvqQnDmmhlx8qqoDJcBNwZDaVByHptQuBT5Jwem6WlpA31XtmfojAJzchcaFqV8el3CF1YWinDOxH0DRcZuCbWh1SChRLB2poWeu116a+MRe+LPL5h90LPPR9QzIQvW7ooUrLy+IF830VXJljcrjn/PQngLusq+zgvRiQ0X/iu085m+SpDF2vqnrUXuA8CCHvg7pldAtRyrGQAmULMZXyw1tQkT+Y9Ikz08XGu5q3nRSxLPghDW0a0UqE3qO2nZTCZ5wxw18whxOg149SCpMiy0e+86XmBNeSOPxHde1vMhazAZJG1Z8HiiEE7MqQ8Uy9kcLn+cqJlTxFnMdp8BxdIvTZfoUww3F93oJZcmnnnKbsToZk8sB8SiEL3Aqjk2UzRIN/jjAILU0NBsHWZ9cmMv4cbn7MKpYGfmlfkCctQH+SdFtyU6a8VeuKzLHMoFlF9EpCc9imfdz2PFswUAQ8NzgTEhoAR2pfMIvr3RsNV25S5E/lhFRSZz1BfytBjEWiRNgWs6/HLqUByzO/dJywA7bVWRX3M61ve/pO5EOAscyUnFpq/637ltedkderOKWODL7L21RH6lPULjSnZ5yrgFX1ILe4pRkhpLnxqbdvH/dKHPHxRNGd2r+h11iAzZYZpzEyy3gGeoMG9y5udReLCe8vQqaUjDdzz1lKPOXmHr4iqFY288dt36jUsO59KgjApdeI0/WcePerv9TtlHyLLDIL118ZrGrivjavi+6QZogbu8rlLiNhNneQndYAitAm1xd1u7JAA1IDAasgu11x4QossOlO1BP1v8ql683Q7vWYgL3uLVfLKrOFEBBDvpZKB6BqQaNAOYBIS5okANiXCy4AWO2+Z8ef48otgEYuxAFZtudb7tOfa+IBaa/ktsxYhYSztaNCpgbvur36HBe96ri040MBaAxcNvEMgRH4XfgTFJzRvecA9A5IUny4zx2WAi7YWow86sJf76fJ5Jk2FAKQGIb361SVDVGq9qQbueQDKDSe7Od08p4kXZEyhf0PAUUC2/NZuu5SVkg5V1tf93hu4Szuh05GJ7HNN21rOZtbTgHDpg+VjmfHzgppV91M7EQjaL3BPeOFEXmb2k+UHZWiZ7+mwswt/dHPj3IxDBqK0xoRrXfMPBKh2WlOTcKR030ve+IwE7nljk80ogqHkHKz1t1lruw2QSzZuwOIuLBE+XsJ0MgP24CAE0vsG7gXHWiGL+1RPfL9AY6rfP91e/gzkWdzXFHBHQHXRZQWpgGKhKXFB6aU05PnYl6XNPOCugaQoFhbUiaCzR8Jl6FL2uuadZfus29duKDq/t+ZZws/wXSLodXyPB6ZFwN2OSQSu9dcOtS+njzqNoU5TacGKNVCEgKK8R/oR6p/tS2hdNHDXiplWfJinB7JzaOBR9P5ev5UB/kIvWGN5r7W4y/ehNdC/xXE7446V/iagK9tjLef1vMu8yPPafcgBd/Fzdm6tKTDsDdx1D/T82PUuu2cmA9zRF50NLgvcswBVz3NZw0VoPxfRTGbMPqmFXos8/pM3V3Z+y/CvzD3KLz8zNyoNteNB2EcA+Fk6S3jhtMW976mnet25yoiPk9WgQy3+owH3EAHb43DZmEygCpxoy0TIxzyZPwXc7ZxqYR7auFagFfmj5SkB/VNGNxPPzMFkG5x+fvXMQB5wLsgVPRUdSfZQD7cTDS6EVkXwa8W5V58mooiE9p0I55AARP8ktzf2oD2NE/Daq6+hMWsrV1kQYgW9AE5xk4HSg//k0hbuIktmHjjV/ZbPAqC0xSzUf722olhIakLNz0InhL2UNg2SytybJ8NkzWUe8bd209JjtWPU47f90Wsb6muRgqL7qmWLzCGelXnMo7s8epKYMTtn2uIu/ZX1y1OQND1MFLjrebDKo/27SwaW3HQWuGv3saQJX8vF0rjmDfo3fJaYtNBcTwVwzyo87u0WHPeagu51zprnpwK4B/mmek1i3JCcH8pwkLhITgP3XkvZ/XsC3KUYkfFZy2N6sqGf6T7uRQLIZo5IGLLRNBMhxS4z2ejwZP4CYN8y6ZAQ0kIg+b3A4j4N3PvfA/9QT6xh4N4lHOS4WOVZD9G1WGOF8duCQb3WRID7RECvFTYS0Kr7KYBSrMXa95kFuk9z1g9w1Aq6KAIaNPcas/5dwKYOStWAzioawkeCp4EKFJQBahpQ2j5rBQH3STVSAZx63vC77k8eGO5nXoru1UBFwKY+FcCzUl1Vt2OBuAW3eXNgwdZEx4E+Wou7VtCK3p8dR6pVZ+k2bHEv01/MzUSAewaE9qgZYPd4v3tOxqHpLeQqI+ucURqUISLTZ17cbkDNX5d0FbT72SoZeQog86+SLjJWAbKYQ2i0bz6KxBmJi7Cplqz6lihcUI58ddguJSyOqNUsQ21r/p611lVGgDszTRBdJbsRQ1Mlwgb//qMA9zyCFkGjmbB2FdTCxsH2cGVQ68JgmU+eT980cF/zm/UZ/cZc4J4NpupH+PWaj5Cgy7OmCWgWv2wBmKGA1EIQFhAOvfoZ2uP4TmeiSZRwX/BG9qUGdLInJ2txl+f7Fpo+h7ucBqDPks5W2rJ8q2g95LcyYMqCawtOtWwQ0I5+ilIh6yxyQ1dTtQpB0bxoEF523TWPledFARLwORHgbpWvUL9D3+UZaux4VjdwL1sXJW9cUwXcQ0psnktW2TW3YFjTQDIe7+PeF3DP4T8WG+TxnNAa274yb+KA4m4FYa0A7p3Y6S5wQlADyvRNJUXIr55doVZjAtpOWSKYxH1rNXB3IQbOF63Xhcm3x0R5DF8LBGtZ6fWeqf49A5xV+AT3kXOppqEVXBfJSaQkyAa1UxMq9QCdN7p8rwJTxPtNQICj7XRurYAKCSwRkJMB7tLGVMylFpRl6GQq3vnP0MZELa55c5MB0Tp6ymztPOBeZKEpJYQQaNSJOH0brpAw0kDE+hRr2ioCkiFXmSJwGpqvxx4kGlvldqbs+Y25GqOrUmndEzQo7rIaqRc89kBET/4NLojuy022IZo114k2ATl54wz1Uwwk8q/MX7PZ5PYg3MVNRngPFz7x7j3cDfgaK3oQS7PwF81nQutcFkTr9cb8yYkA+2UP1KiKaorIhIH/Y69DBKa1u4KRi/b+RJXO0HPa3QhjtDEWds1DbZTZw9bIJbKhl+EL90kf5T06FWkemLa8392nLe5MFH6ai+V+aHx2HtC+0JTcL+9Maas3vrDrbnlAHn8KKXIyB1q+ZmSyZGzzcyPy3O0hl4a5TI9Bz2J+d7ykOwDY8sJef/fkwwUJKsr6gWpxAAAgAElEQVTQo35/3t4vlL/OL5hv8RDKf+6eMebVmYhVn7veW+yhOHZc0qm17vqHAO5J+WW/ChqYCyGENlDRZlxTK5WbJs90IG/DZBiIT/2IRy3jte8JWXnsOyy4kY2UZYCKIUy7yqwpsnnGvacnw/cjWh3A/bIfEv32gohWLCOaMYto/4Njeu6ejmPr92lre24AeI+ZD1mcdLBoGXD3ozMjuurnESHtJ64Zs4lOu9AFlwvoxF6UeBfhARLsKSBA84alSyI64Z0VGhtxbe72kpjecnhMg8MOuNs97QRfeeCEvmD+ANrFfQLfSQ0KGFXEF1/zJwaOAeCu75Gx6rkLWigDPFOPS+YF/UM/cVXhfz+AAndS/jzNLFEWuAv4zXP36bVZNYATUKct7nadpT2t3Og2NL3JOoboTt4VAukWYNu9IoBYK0DST3mnpR8tP/QYyuyJXnMov4f4DL6zBZjy+qjHWUT/RcBd750i3IHfRGHWwN32LU/uhtbIzlOvPWzvD62FBtxC40Lz+jf+7Cu+l12v0H16zvrtP1d6TYB7ln/1aotrcPhikcwV44jiaeDe31IODPoUPip6vr8WuguHhJ63IL/fd0z2/txsG0Y7DjEk6btsHhCe1lL5c+CkRzMJC841Q9VjswJQvydpo0exBCvYyjCeXvM7qU3eq/F/0t81XU3VFITot4hpW9rTfxcx4DwQgH3w4F+JTjoo4rz3R5yZAla0LUAJnwXECaCx7ysay1QAd/ThpHdX6OG73ag33oroE2c5S7vOhKLdTnCfpKu0/QNYP+OIKt13O9G89VCsq027/5s7ybQnjnqsPQWdd0kU8CFKhRQ0EjcZHoQvyGP5LYSsVDCUdZA+6fm37j9FgEhoxc6DADgB7nIiwBZ3leEm4Us+ZigPkMt9Cf/t4ROdt5eK+onfQtlaNJ+2fLTX33jWygnL93UbeTJCFEkBcbqfWqlgDGTkeO4+LXG6XsST1hRw1/RoQbfMr4xb/235mswL5tL2Xe8VWQ+9bmV4s17HXvs5tG/sO4qAO99bYHEv0187Z2X7nLQ9DdzLTvPqua9Wx5GQC6jse/FUlzRzDW0oy8RWz2jyWy0L3O2mCs6JB84ZplyQTSPEcCwD1++VdjWI1xutV1aZzL1TNNHTwH1yEznZ/VX27b2Ae54gt4IuTwgW0RZKlP/uJ0RXXgRXEaL3Hh/Tds9LLe4C6ARwSoCd3WNFCg3zGe5c94zIvilrkW2OEx3y8tSHdJcXxfTuY517hy5oJH7ZWsDbecRvvzgnop9/u0Jb7BDTe47t0Ox5KVOwluu8MYfWWYMO/G5dUGBtT04BUATRWLW5TeUqI/woBNx1vzTfKpINFsBKH2Ftl2JMA/V6YnHXvI/n0QUGZay1veZhIrLK7g0BxHatNa+TzzKnZfaPHp/l5ZbvW4Ao7cvc6z2DZ8XaHlxjI497yYGJzKGVj5pPhF1lUsPeRN6XR4+WPxXx19Ccatk6VcBd5rvXOEM0ZGlO9zkYC+P98kP7JLQfe8mPXn3uet7v2dC892pLLO5wSYKrHFxlpi3uvVbI/D5Z4K4JTjMKvXj4HPLt7LOrk7pdVzUry3xtnxMiLQDuesPJHJQFEpbhTwa4y+bVgGEyE9gvcA8Bm8m8/5n+rGVwvQB22fEW0bIVemXbzANNvZ5f8TTRyR+M6A0fjGnLHWOaNdeha/RRhLocpYvVsBeTz3unPfUqu6f1OsDSDou7XC9/S0z7vqvB7h24T1s2rdXdvm90VURnHFGhl7+5Q8/ds03VmmtX70MZq3WZED/1vLmQPss8CiBG++LbLsqFxCppMJIACp/VIQ/QWRCJ+/L4R4gfSD+1qxHWG32r1+tUqVXDyQz8kbt2swiBIO3ukDdX9nu9ThoMi0ySkxW8T7ttWSVQA+XQ/OXxRwvc8/6Wfus+yvxLvIWsd1EgtwWkZfZF0R7sxV/0ftLAHX21czbRvS5tyXyEwGIv3qSfDbl/2f0i78yTY/3wb722ef20+8xa3IWXJLRXcOqeB9wnM/+23xKEa+ehzDvktBS8SlxlOuPTwallaDi5B8BdYoLLTLptfG0H7qFI5jLMTDaI9ZvlOQoAd49QkiAMy9D6WZQQc88Iix4+7vpdfy/gboXbRGirnzn7Z743j57XKHAXy2lgIdA/AUgC5GyFz7Lrp11kNNAss6ctr/rzFRGdfWxqun/nUW3a8YXjbNFO3Dt8FVe8SwPuPIFu95sF7tJnLVwFkBb5QON+mcNGo5EEpQIQS7Ai7zlzEqFBg6Rj6we4C5DUPEk/b/ssay2nAgI20U9x47HAS+ZSfN0zfVYuHTJPouiEaKYIuEu/ZY3EbUvev7qBuwBZDRI1PUj/NHjHZyhq+A/32lz4efumn70xEeAeemZ1A3ereJXlGXKfPC8Koj5F0fMl9+ftR03/WlGy/EWD7bw9J++aSuCe996plMHTwL1f6pvi+9cEcEeXe1mVpnhYSXO9fM97vVc2tPjGCXAPbXQ58uVNqrL0sMDxZ/tlAMZkgDsHjahBxfDpKxEA12se8ixKRc/1Y5Xo9f5n+u8C1GROtNAoQxNl51nftyaAe0IXBa5i2touQE77Ojuhlh2h4DXO9qLAqM3fnmdd6qAcd0cyuyBgE6luJQuCa/Di70f0k7PSxo/67wYt2KBB7VaHVjxdo+Z4jYaGq7RgfbgRpqlvUa8OR7z6qrAynX7ngLZzA+E54uddpgpB1yL0sWPlN/T56SdiaowRDQ0TrbNeGtgrllcAdwFxFNdp5dMD1GxAsSCqDxENzYpoeGZMlapyf/SZsjT4sTQlfGd0FdF9txGtWBrT7HnIihPT8Mx0njC3HYxN+XBXa47HNxtEt13XoaeXtOlZm7XoWVvEbG2HO0+rTXTXjRV6/OGYNtg0oi13dD0QGorbLjA4DDCkPoYrGOiKBnVfjlbSkx57h4zf0iTus8Bd920qLO5C86IEWtAu75M+yt8C3PF9GeCuFYMyvGWiwN3ylxBwFxrR/06El2tlLgSQy7RZBNw1LWswbvut+5H3Tj0vZXiwXm+5X/AG3hGMAVJpFsP7wPGaUNuhfV+GTvRzIeCu+1q0HtMW9zLU2uOeEHDP+IP3yIdkN1HeptKbIU/YTsFwShU/0ESq+xskXmPdlk1kGXnadxf8kggj+cwgolwswYSBu/c70/PYy+IeGnOZ4jZltPd/duAeGv9EhU4IgOQxbPm+H2Ys+/ORe4mu/T/iAMuVy4gqVaJZc4jmLYppl38l2v75MZ17eoXGRwDUQM8Or+6xDyX+7Hj/ymUxfefkCjHI7cS0zW4t2nPfZuJ+4vw2if7824h+8+OIkI0FoA/gc2hmzGDxyUcj2vZ5Mb3ibd1agRag+nOnHdH5/xnRHy6JqNXwCgH7fRPNW0h0xH/GNGO2a+87n4/oml86BjcwSHTyT0fokXvbdNbRs2j5Uynj2+FfYnrfCR0GwhjLYa8aIE6Worr1zqPbtOuL24l7wBOPEB37Vp8Tk4he9Y42verADi19IqLj317jscr1qgNjesVbO3TdZRX60VeiJCMNft9mV6IPntSh6kDbAWNvfV3xVI1+c/4QXfOLAQKQnr0OcXacxrhrFePddHuiI7+WjiPJCtbpBshY/+ZYlX58FtG1vyJWHHBhjYZmEL3kjTHt926nHPz82zFd9K2IOu10DKf+LKbf/Jjo0h+m/ce9e72mSfsfTHTVhQP083OIlj+VPrPj3kQf+iw0KjeRcqKQ8Bb2y+/3CD1NzYcxaTdFC6J0LIMoQiG+FjLSWFCk97Vuw8oJDd6t8urmOxsTwuviMwjhs3YxC7l89CtDy/DxPD4jPEPzG51CVeZIKyrF/dPZwOXO7jzmGtSG1iaU2prTWGOjeDqTeWa3I85w4pRcOx8y57I2lu+EwLFWnPQaFfFj+5vQrvZv1+2i03k7I09ZmOhaY+yh4kn2PSGFJ4T1NHBv8x6v0LSrTJ87NwPcM5l+sw3lJfwvC9zXlMW9TNWyEHAPTpu3kOkN4/wLK1SpIrmaiJWMjTsB6JzyqNMmWJLgzKWFSNEm/nsD92QuevjR9SK1f3bgrudHM/jJMFAtJPMEqv6+LHhvNmJO5XjBWcRV7BasDyDuPt95A9GTjxK98u0x7XcQ0e9+SnTdpRHddVP6pvefENNOL0wV07tuJjrt4FTovua9DXrxG1oJ8ABQ/8HpFbr5mohmziV60b/HNHNuTHffFNH1v0nB5ns+3aFdXhwWUXYeb7kmou+fGtHSJ4gGh4n2e09MizchevReogvOckDz1Is6nPYR1ykfqtC9t7rPW+3UoY23adGvz6vT/EUdWv5kJQHB+P2N/69DL36DU8qhUFx5YYUuOTcd36Gnt2jz57ic6ujXTVdV6OvHZN1wdnspjgEiGhuN6IR3VBMQ+8YPd+j26yK6/Y8RbbRFTA/dHRECfeU6+JQ2bbVzm4EtrO0A51947xxa8TQs60SHnxnTRltE1G5W6PDXdAgWc1ybbBPR0d9wBgMRvvhXAx95x9IlMX3+A1Va9qRL5fn+EyPacIsOHfPmiNtDMpgv/DjigFs8/79fqtBvf5r2cY9XxPTwPRFt8dwO/e5nlaQSIiz/LzsgZqVkx72Irv4FEWIhcA3OIPrizytUG1h9wD2P/vG9ztUvrlFTDdxD7je8Ft71KgPGVEyBADfMtU5Nal3MLHjuxZPt79oVtJ9nNSjXPEkDd50RRmJEwush+zu0z3sDd/0e9CUXq0AOKwURn22WoxBw1y4z8llOhixft+C1l+FMz52e/97AHdijN1+crAy2ST2s4qL7Pw3c+9lBk7xXgDsmvRLpTL/ZhvVm0MwipHULY7KEGNJoJ9n9rsd7AfeQZhvqAxOoAu7CeJhxQopFNf+YNzmyCqxSTXGmHhwpt6kFKYwALC5Ok7XIhzTSIuDO9+edgkyRxT2ZjxzgXgZ4TpZhTDVd/L3bW9PAvSxgl3n53y8SXXGB+wsFgz7xX6lryKP3ER33tpg+fDLRc/7F3fOz/yL6xXfSWT3q7A5ttGXqEnf1LyP6zhdSQn3fZ8Zo+92doGyOR3TKh6v0yD0Ru3Z88r/btHBDZ2184M6ITn5/aqk+/n87tO76+QJKxnnXjRGdfqiz4g/PIvrAZzuJKwZ6ed6ZEf3uZxGd/iu4WbDzGB2xb4VGV7oxzFkQU7UW0/4fGaOtdyF64I4BOv2jA8kA994vpgMOTdH0d06u0u9/lYKK477TpHU3SI+1/++7FfrZN9Lxf+yrTdpkawlWJTp0n1oCbhcsJlq8SUz/8dEOzV9EdPctUUbp2f8jHdprP+fnvHxpi04/eA4te7JC8BY55ItN2mbnGgPBkeUV+ui+qdXyuXtGdPApmJM0cws+y5yl/xJ94YMR3X+H6+9bDoMi5dbjmP+ICKcHuD7+NaLNtndr/IUPVOi+O9L133irmI78Gt7doVM/jJSY6dzMmkt03HeIZs+P6P++S3TB19164jTnjIsrNDDo+iSuFgl/YZmUvqMcTWct7nbf6/Hn5eq3ezUkt6ylVRuwNH8UC7l2dxCZGTq1lf7Jv5KzX2disnFXk+FtZXh5nnyUceh/Q8Bd5i//XSJD0zelcjHrEiXfF502hOQjr48KghY5rOMO8vBJ6HttiCyiS1nHXthH78kQbWla4Xks4Sojs6lps19amShwD611Qid+T0twahRH1J4OTu1vaap1fw7C5WuzlcL05HMKHz/hIXBcxABC4LS/Xpa/uwi4a6Zd1GKyybzUEGsMg/eoSlSDQAd4l5Kr+BcasPhnOkaE97Wh5bdbFLfbBH9zCYzRG1r3RWut+jPusYTfNYYC4F52Bu2a67Urw+Q1E5PPoSCfsv35R7mvCLjLuvYaazngEm6l6NnrLonof050z8FlBCALFne5nnqM6Og3ER31DWJwjuuso+Hmkt5z2oVtmjHbWXcx1p/8V0S/+n6Kuj793RFasMidVp1xeI3+eqP7DVb8V7879bn45TkV+vk3nbCuDxKdcmGHavViVxm4iBz9pmoCwl95YEz7vtsBWKFZuHH86dcVOuxM964lDxMdp1xZhmbE9IHPraQNt3DKxfInq/Tptw4mA3zZ/jH9+/tbyfi+dEiNATYu6PGnXtSggXoawPrtz1Xo9xe73yFnT/5pg2bMcuN64C8RfeGDqXKy3rOIjvhKm91dcD3+ENFxb09/f+/xbdp+D5ft5ooLanTRN2bwfdvtHtPBJ6d+7A/fXaUT/bjx+2veU6XXvjcF7hzvEnDju+QHEf34666vQzOJPv8j59P+xKMd+vTbnPUcdPH5HxHNnBNTqxXTCe+ocD/lOvZbHVY+ANw+e9AA/e1+N1bMzZFfi53SUq3Q+f8Z08X/657CacEpP4uS9bVZZRwET9e+DP2DviT8IHS/BsbiKgMaAY/SaT8t4MrjfRZwaVCNZzRwlzY0X7ft6vbwGQARpyzoq2QQEguzgNcy85KuVPppMvxZ+JmWD07eOZcumVPZg3qc9jNiFqzjR1ngrve4yG2p7I7ftFIRAu7ST3nWrkdo3WXeNZjO4+F5ct6uRy9atfNZlBJaz4nMgX5faC3yaKgscNdz3QsL8vokRZgcdpoG7qEdWvAdgDsn5eECHVmLe1ngHlooC/gmylz6HE6hj3u/wB2CRpgvmCZXKwPFVQYR6ea75q0Fceqr6euCufykLpKNqI2gN5fXWAuP0AYWJmKBu2xIzZgyz08SuHcJEV9oqiywtExiMoKh33V/Jt+v51fvGz2mye6fvOfhPnLiOyL62wPubS97M9GbPpwN7gMwhgvNvu8kmgVwGRN94f1E997unllvA6Ljv9fO+Id+/RiiG690e2TWOjF95twxBjFLHq7SSe+psivIzNlEnz2vRdUUH9MpH6rS/be7989dQHTCD9pOTzaXBkGX/qBCF3jgiW35ufPb/E5Nz8ufhN99RBts5oAgXH2+9ZnUmvf6D43RHq8cT4L/7r65Smccnr74gENg9XYWd7R7wjtq9PhDrp+bbhfTYWe4rB/yzi8eUqW7b3a/L9wwpk99q5kEmf3i28j37oA5rM5Hf6NN62+SDhB9++ZJad+O+EqDNti8SatWtugzB86h8VHX7psP7bBlXN57yzUVOvPjqcX90C/V6LkvyAJ3DfaEDx1/YCVZ/xe+Fhb3mPPwf/HQiF2koHjgPQccgrd2OHbgk/tXaOVS1+etd4npkNNgqOjQyMoGHX/gMK1cmq7hSefGvIbgpye+A65A7rn5C4lOPDfikw5ctuqmC4BLx1NmD7ig1WzBK5lZDYqleq/kmWf+7qOgNf+V9dZry90KFO7T4EreGQLu8pttM9RPAHYN3KVCrpYhZealawOpMUzEsFIE3OV0QPtnF2Vo8Yn8M13MA+56jvS4NfAW+Si/J21N0OJu5063a910hF5sP4vAbIie5HmpMWCBe1Qpjv7oFaRt+xmiD75H2UzycIDMbwiv2HZxbwa48zsiao2F4hvyerXmvo+eeui+fqNs1kjvygB3sbQnR1Cm1G0v4L5GBuJfMpUWd847XK2qdGs+yg3AnfQRnjt6T6wGacg1W394izXHqdVsUBvWd2/10oJEb/S/F3DvYjrqmLoX4wkJHfluIoJhTdLM3/tdluHlWV8m08884X7jlURfPypd6EO+GNH2z08t5yJUMs/HRJ94PbEvOa49Xx3TW49wjBdrDXB4/Dsq9NgDrt1td2vThz7vAjfP/TJ8o93e2ew5RIef0UpO8mDZ/eg+tQSrLdo4pqO/iefce0KWInx3yociuucWdw/yxx9yulOO84AR7vvRVyp0+Y/ScX/0zBX0rM1cXnT088oLq/TDM8Qdjugjp7Zpy52ctR7tfuw1A4kv+SsPROBpVnE5ev8aLXvStb/7y9t04MfTbClQTu7zbilQhE78focGh1Px8L3TKnTVRWnfPvXtMZqzoEG3Xluhb31mVkIGR3+jQxtungJ3WM5/9NW0na9cNkiz5jgQy+XJlTuK8KAnHonoU29J3/UfH405OPbC/4nY0o54gJe8sUP7vcstAtrC70fsV6G2Pyh5xydjgo87QObTTzTps++eQWMjrs3nvTSmgz7tPjebEX34pWn/NtiM6NhvwTqQBe7iluiKRvVncXd8OPXr13tGQBDGLv7tuvqsABBrNdegUGhQAL9uvx/grpWE0L6W9ZFgZLG45wF3DSalPa51UIA6yhpWRLLxAbOcuouS4xUA9rfuELU6Lc7KBGCp3YOKZIBrKtvRVDFXQkhNlDbCWYXLAvfkMVWh17ra6DW2a2oVAD1vGrTKc3qs0s9e8jOPP4eAO7df4CqDtlyWq6wBJkRn8l1e/4qAux6nuB4V8VzHPP1K+3951aeBe9HShH/LBe687vmbxgrRVEPuvw9T+UQvRtVlKRFG5NOlsbOQZzoVCPEBlyc5hosMXIm8pd21g78l2AugJbW4ZRgpC80WdVotB947rsALOB20TWSqsIVTnJTsBh+95tmOTwfElplnva7BPvVqxCt1vB+9VYqtEmFS6tXaP8zvqSDqlqSO0XrLqAKoEsnfy6Jmma4WanodLJPGc9/6HNE1v0yn+XPnVwg+13nWFc5sMh7Twf+WSo53HtWhPV7hFph/b3Too6902U5wveItbXrNQU7qH/LKKltscT3vZR16xyfbSV2EZU/A5SUFy7DkfvhUl1PdXjJmvOPQV1SSNl/9rg7t83aHKO1zmjec+bEKB4PKdeK5K2jW3GoSrHb+V2t0xQWpu8pJP2zSnPluPyJw9aj9098O+3KLNntOuoZIo/jJNwwkLhv7H9KivfdzwB1BwJ94XZ3GfdYWzPWnz2kR0imyNaoT08kfrLKvv1yfPX8VVQeadOkP6nTJ952bDPjOGRe3aaCezs3Zx0X0p8vdU/MXRXTqz8xRhYqxEUGLYNFzVCyCvBOuLQgq3Xa3Ds2ck4Iw0MUd1xOd/tG0f6f8JOYTDoDLxx5q0ucOmpkE177zqJhe8ErXx6ce79An3ygpOol2ezHRe090PFP8293YpO2YIpVlRUAB7q3V6hmrd2oE8ak61WLr/PUChNDG+Pg4z/fAQI3TVcpeEeVT9qUGI3kgTvrN7sf+pNLRoKMpB6T4ruR3N86IT3KT8EyVeQyuTZAXTeTtRyGrmusn/m11nEuK5g3iuQl1h8digLtLp+DAfNu/MY60pdOdMEMmVSSgGSlU+f+xFmjT+cwmqVX9b/gxbhO1AdzbaQpiyE3MgZuLrBDQPFGvrViLhY+FlHChGdnnco+snaYjTt3qFXnMmbjzaJce6UuiNHZxnLSYmp7zEG8O8eNewF2PX+gQ/1pAnChDHrwHupnJXlfWaKZ5Y6++ht4pfZW+hxShxACsTqt4/qIKtaZ93POmNfx9L+Ae8mu3Qj1XW/MMuBfw6K/HxXdPBrhXmGkh7rTKVf6iSpWiWp2q1QHq+CNY9mtTQajCQDTj0BsvAdrwSeggM0SD2s0WMzg2UcCdRgH3zNHbWgDchTGWXqNp4F56quRGoZ2MssdnOmkK0TwgHXqZzWRg95/erwBgAGJynXlphYZmpJYafa8I0luuJjrzSAc1sC2O/u8ObbSFUzzw31/+3KLTP4rgGXe965g2Pe+lxD7oh++XAt6XvqlDr/tACtwfvjuizx2kUii+s02vPNAB3jwe8/RjRMcckD7ztiM79Px9egP3kw6qEN6Ha/7iDh31jVWZSqlnHTNAt/7eAU74nn/2R07bQD+u/kWVvn+a+w0uIMd/r8luPbJ3b/hdRGd/Ou3TR05r8kkAnkVGlU+9ZSBRNKCcwJovF1yIjn9HlTPX4Jq3MKZP/PcyBhs/+fpM+sOvhvh7WMJP/Vlq5UfbRx8QsYsLLpyaHH5GPnAXt5SLvon0jlLllejQL8a0ybYxDQ455U2DV+njj74a0aXnur/gp/758zscYArr8G1/7NBZRznlAhdA/dwFFQZOqFR7wrvTnP1vOSyiF71eFBYDQrHm3sddQC34M1Av9ymqZoF7Yihwv3diNzdMNxiHt7YKcJcMPbgXhhkB7rLGoeDFDEg2ObLlOQHu8rdkgcG/en9naNqnRk1khZ87VoKbLWqMj3N8FE5/B2peuaw4UNdGTntXJiA580XVkEyhMrQXO37SE7j7SDcoTHyvr33A/Aeyis3vbh0igH5ZHAB3hHO1W9RqtdkQ5SzDLq7FjTchi8yeFgCtxy+fhQZDPED7mst8a6VLnmF68H738lkritpXPQ+4Wz7IU6riRdKRZU8G5b5eYFgrMdKWVlxkH6bA3WuI+sX+s56zvxdw1+uRjMfHSVorPigXxqC18VrrXWXcxlfBqX1a3PMm3TKj1b04kwXuYG6VgRqxtR1mMDaFwWLsLO4h4B5iLppJO6YHwdShuN2kNvLytmF1bztrBmeLDBztB4B7r/mzIK0fi7tlLnLkWHbzc9+mgXuvJUp+18w6pNxWOdAuzQKS17B+1oILERx5zyJlI1I3ynXWlZXMyVEIuJ97eocu/aFjtLU60YnfI1qw2FlNYXX9ydkxW4flOuzLbdriuSjoQ/Tx16WA9hVv6dB+70mB+x1/jOgrH0t/P+RLLdrCA96QFQvtP/5QhU54e2p1fs9xbdrphanbTkagetmAOfrEG6qcThHXHvs06E0faTCAk/d85l31xId9hxd06H0npP7tZ3+6Rjde6Z4FgD7uu02aOTu1HH/9mCrB31wuFHZa/9lOoD/+YESfeU8tyYH+moM6hHmQC/nTjz6gRiMr3DfIfb/vQSt4bs8/czZdf7kLCJg5h+iUn6bAfdXyiI54TYqMXnZAhd5yWHp6wXhLWdwl+wcy3yADDi4Aq+O/2yEEy1o60vN/3NvTmAicGBz3HYBKZ8H++beqdNm5qXLxxYs8XyOim6+J6cyPp308/rsRLfbzIkBKW+oE7LmA05Q/CohhozOpo5gAACAASURBVIf1NUfEFoP0FLgjHa8oKvIejB+KBtOwAe6yZ7TSYuWYBpaydik4TfsqwF3zUD1GfjYA3HEPKxfNFo2PjfHacT/rNX8qBOXEKTvsTgRlxudKcMA9dTISTxQB9yGLu5ObLj7ArbVXzPXJBamTU/7ZJUR2d8LiHrOrTKsJe74D7mhLu8zo/ZgxUnml2K5zHnDXoFbeo4G6o+eUPoROBLjrIFqdErKsxT20/poO9DhlTPo7+zkE3IUOtdU9qQOA04sCjwh5Z1nZLcvcS8EoGoPGGnrvyDNO38vuWbcu08C9aF6Dv9UGXTYUF5yaQne/L0u1l0d0kyGCUi8O3NQ3cHf8hy0WGD+Ae7Ve5+PIqDbAVncw1jaOB/3RZnqw6TqgQXqo3wLcmRniKBFFVFooW97y2WiybSTtcdXIrPuNJvzQ/K4twF3345/ZVSYEyENMG0xPmGwivKTqpn9A05lee6ucFb3TCsIvH16hO/6U9kgs7toKpWkcn48/sEUP3OnENSyzJ19QYQALYfj0kw36/PvqtOyJFKCd8P02rbdBRKuWEx3xmhTQiqsMZ6yKic47o0q/8/7vyEZyys+bVB907eQBdwDWj782Bfuv+0CHXnpAmlEmec5bXdHW2EjMPuriyvO2j4/QLv/qgBGudhMguJ64e+z77lYCrtEe3GCghOCC+8zx321Rfcj1E7ntv3JktsDS537UTIJlkYkGGWnkOvJrbdpk69TatGp5TB9//UDi5//uT6+izZ47wrf/8ptz6KqL0kjez/6wTfMWuvde/L/IwZ/O+VuPqNBLldsRryFcGLz1UYDLVT+P6PunpfN35Fc7tOl2WWtipxNRrebahmJxyD7pGiILD1KBwtIK4H7GYcP0wF/c+BBwiwxFcv307DSFKPLsn3kxXC4cwNTgRMATfpNgU5d5xFltHSioZirQpm/xpmeYQtgo0mE3kzaXe3WWV2dtH2clE+tZqw1klDatLNt9IO/pBdxxn4xD53LXtJzwdhxbBU6nORVko0njY+Ns9KkPDlK97lxl4P7R8q4yPmWCk0O+Sq/z8/dT5NOBhoG7A/zOguR8p52hSmjSnXjhL86o5nYjF81xjwlsRxwFUQsJGFotBu5VBu4u6YV7rDu1Y7pu6Sct8/J8pzVwt8pBiP8JT9X0r+Mb5O0auCcKoumkVgL0Z00bdlwhWa1xUxFwlz7LvDBNBoC7HvdEgbumz9Da5H2n94yWMRnFIeCXzychlNZ96Oeda+LetdbiLsC9y+JeUMggjyjlOKqIgFf3ZPcP3F1NdTlGhJXTAfcBiiDIgSCQpcAHo4JPVbOueuWGxGUGwRzb1Gk1qdVCejeULnfpy0LMhtfEAPc8RiffTwS4J0DRaPATsbijzxZI/jMC916AXf8uIMAy9+4jxaxwy1vzou8t+D//qxFd4t0e8NxhZ0S07W5ytO0I/c4/x7TVTj53cAyreYue/JsT2MjDftpPqzQ4o0PLnmpx+sCRFdkNcuYlHU6VCDeQD78s9XFe71kxHfPNFhv6rvxZhYG7XAvWj+n476vSnAq8C73KvSccmAbCwrL9sa+2ubgP5hM+5Xfd5KqoPuf5DrjeeFVMZx/rTgSAJT5x9ipatCFOGhywuOfWCp1+aOpm8v7PNLhirLMQEh352jQwFQrLp89p0vAsVzjqe6cgoN1VMcUFgIpUkOw1EEV02XnIgOPGOVAnOu2iJlU9KMa+QSXZ/znBvRvtHPudp2lgyFmPb/rtTPrBl5w1G9ce+8T0pg/HdNkPI7r8fFcoSa7DzqjS9rtngZIAd8yBAHe47sDCLwWfcDJy8MltTv+I++69NaJzz6gS0mFC0Xr6cbjkpO3u/jIiVI2F9XpkVYOOesOcROnYaueYDv9ySgunfcQV88KFoFoEpgpv0HSZWmqRcjc9yUjBl0uzqK90P8Ha7Ry5GfC0XOEqBoDe8u4ytYzx9y7ry0CSChJt5gF3yyf1fUxL3h3EKRkuragAQasAaL4O4pDYKe3mxjFRjXFWiPCuwfowDdTrVBmoIjqKmjEq4PrYKo76w8lu253uejc7fILyku8qQ+zP7qz2Fep44M7zxxZSsbzjB8lQhDWBC4wPYvd2d6cUOcMU3+192qsgFyjOCfB3K1dk2NNANiSfLHDPzGeGMrrjdSQw2fq4iwKg+xX6HALuet30M5bfStfyxm7lhh6nzAOnLVU+7vYZtK3HZqYj+GcRbirzPO6ROdDAPbMuAeDOY5oG7mWnOL0PwJ3NzSqPOzRw3sAGvMviFlVRzSP6/ns2sSf6Be7yFmassLYj9y6YIyzu7CoD30S4siCHOxwLY2s4KOxoAjI8cI8JwB1+gPB1b3iDRTgLQhngbhlAv8A9j7HwRvSHoGWP25gZ/xMCdwvChSB6gXdLOF0M2CtuAib63RF57xdmin+RGeakg2KumIlr4UYIJo1o3noR+yRff0XMlTqPO6eWAMyT3tOku28RgU60wwtQwRNBizHt8qIW3XVTjR78q2MgsMge8w1vlYtj+snZEf3qeymYA3ivDhC1xokLGN3xJ/ebZIfRYxagYIX+739FdM7nUiCHdvbar0MrlxFdd0mFRlYSZ7XZ8rkOuCOzzZUXOqtwfSimo/9nlNZZ1ykruC75QY0u/Eba3oc+36DNto9paIYDrF8+vEp/vSEFrwDn0PGRZeVdxzTpgq/X6G8+o86Gm8f0zqNbtN6GAP5E/3VsjW6+2j2LsR/77TSNJADFd0+p0h8u9n0bjOmAw1bQ+ps2af6iCjXH6vSlj8ygpx7LKkYoXrXBpjHBt16uL1xQZfclfQG4inAVSybm4+ffqtAvzknHs866xP1FusenHo/oha+Jab93xZxvHev6ufel977l8Jj2fLWr6Pro/S06+f1zklfuuS/RgUe6PzE3h+zDybX4gqvPbi8h2v/gKtWH3XcaODmgCyDprNGalpFmVzJm8HPyRhZl7a5MNKhe3cZ/iC1qwYrdYOCOawAKQMUFUMr6W+u/tYxaUJm83isZrq+dQuCe0LAP3LQWV/zN/W2M8ekAxlivD1GtXmeDUoyAPg/QYQln4M8AvUURqnVTh63yLiWxr2gsCRgywakpcI9j7wojBX4wnwAD3rCVeMl7t1oZt/eGZ9cdPiVoNrgvlaqLGQPdOzmYVbbywKsGnRYEJu80mdlEQQrxvEQGe6VMTl0kM5B2tck7YbE8B39rxW1NAHe7R5gfCk5TLmPaEFSkHGneYHHTRGWXVmrQfshNiu/RIB553FsTsYZm2Ntq+eMZYnH3h2BSaE8VXWKiER/RnDnWGyRE6KtlZk2jRcCdo8sDZYLZQQjMiRkvSnAPsJ87A3cEQTEb9sCdGVD5kVjgTlGbYggPBdxDFneONjAp7UKbaRq4l1+L1XKn8bFNiEOyLcgxNPtjpT3gj0F/P9VLH+MgQkIDhKKxZEFONnYiZJm6+9aIzvlch3N56+GgiueuL47o399XpeEZbo/gv3tu7dCXDmsmpevRF9z7otc16UWva9MXPzLIRYbkmrcQvtMO+I2PdujsY6t023X+94hou+fF9LoPtenXP6zQNb+QY3WiRRvG9LGvtbkokPATy2PwPdLP3fC7Cl3w1So9vSSdGTy3174d2nO/mBY+ywUoQljDf33Jw+49KCj0qXPGeHy8RFFEZx1Tp1uvTfsPTLTnqzr05o+6E4CRFR069eA6+6vLhTG85Yg2zZ7XoZPePZD4x+N3BLCectE41apoeyCxxm+4RYde/8E0xSSE/38fV6PRVWjXcR0syB6vHqMd/iWmer1OoytqdOqHB1gpAR9CNpv3nRDT/5wQ0U1Xu/7gFODLv0qBqMyZdpXRljwI11uujeiX33HuTPARH5pBtPlzYvq3N8ecoUbuR1zAX2/wtIy1242oPtyisbExWv50m+69Ba4cVXbpQMDyoo3cPDcbEd1+vXPH9Im72ACy9c6onOr67VwAfIwFrLtsVXSOIKlbhvhhqx2QBEhiypAK1J9u+nBN9J3BexN+7S5LS8On9anXANwR2wBFwbXpgHtWkZA9qPePtjDq7918x1StutSiiftFZv8n6WcylmdN3+zSMzbOridof3BwiOcV/utoE+4/AG7cPuaIgTuUM18rhDOeKYApaZzZEOWVaSY19BenBFUPBNO9AJcZGKx43eKIqlA0YOUHKKeIq4JDceCaud4NCXOMvriAXKFvjhBLFg3jDBmENBiWgF6ZE2vJduuaFnsKgVThhVbZkjz+0g8L3kP8NU/WSj+ER9l+hnhuHqC2Ml7vU+mrNrxwIaZExiQSwvOP/KD+Lhw0ydhQvW76c6avZsvCncqtbYU6re7MYUUybk39tlYD98Ti7hePfd54n5ro9ILFdX6q2aInZbW9qVyEXsCd01op5M28VJi0Z4iVmgPulapjks5XsOqZV/b5sn2P22C+mFcc2TqLe6vhLO6TcZWZBu5lV2Dq7itzrJgHnjPfK0EetHCoQN+ivaSfFWuLjFb2pFSFFACS2av+SHv5U0QP3Ol8iRdvHLEFnIPekqwQThDg2bFRor9cj5zeMa23YZsWboTiYq66Y32w7ouVpcFIItQF7Cx5KGKQjQqt6y5KGYswfRbqOenj9Ni0YEbfUGRpfCRmV4+Zc52Vmy+AFbYGNvk/cZPgvNjIIOWVkuRff3Ik7YtgFyENv++R5ZgLnDZEnIc9tLYyHvYKVoF6IQGtgaAU3hE/3MHBQZcKkMFQhVYtiymqEc2a64joM++q0KP3us+7/CvRBz+bAveE8gPpIPGbBkiSfUUHFwrN2B2EuUKf0VcAd/yLeRoaGuL/cGlLqASnWSAjtIisKSmA8gkBvEU6fXfW2m77FvPJZupixWBHgHu7Ta1mky3YDRAwxQTgznxeWVDd2qTuYgIwrXzT66XpQ/pqiy+hAFXo0u3rd0CBGhuHW2XbBaZiboddjEO1VuFTjscfe4yWPPY3Glm5kuefr6hC2263Lc1fsIBaXllllyQf49BNp3BjgTuWs9yL0iI8R+hjoDLg0lcwT3CvQlYbrBv6iHdI0G9yalFxsS9sGPMGstCeCu3p0Jzy8Lz8xjtClm6rEMicyr/CiyRAW8cgcD99UK1d7+DiKSu+7ptWFKTNvOeLvhf+oU/I0D9d5Xci7ebt6Ym0pddDntfrIvNiZVhaSDKaBu79TnzGVcbLz4jdQXxkuhjGSmhkHF+uQXE/pul+O55zfx6oYsUC2QYMcHfudx2qEvzGXIEl+LdPNXBHIKojXFjcBbjj3NgrBtZy6084rCUnJDz1dxYQWH/z0LQJg8rbWNOuMtlZKwPcLWO0VpjMmuUA+Im8J7S+WhgJ2NKAV7u+MdDxaBdWM+wZEWSJ5VAFZIO+4IMrGToGh4eoBvcD8X9VObq18NHzo+s1lwXuAqBlvDLGBCirYD/0u9NGTmwH2gXgsJJRrycKQsY6JC5f6tRLlBax8un75b12LjVwR7AeA6jAXk+e91ZE9BPADBf6ObpiiG65uk4veaMzHIjQw2e4n3xsvyrBQwHXQcdF9PyXp64/CU0o4K7nScYl/QqBoVCf8ZykVURf8RnKBZQM/IdLux7ozFmW1/BcsstKhd0TJSgVJ56Zo6oAgWeAKNOsz1Tk0Dg/0Ylb7K/jgPsYA3d2PxlAAoKKdytJlS/HE527Tgi4630ke8YqzQKwEmUkB7gLHXXRbodo3Lv3QOmbOTyDATtcUu6880664YYbaOONN6LNN92UZs0cphqAdRRTs9Wkn114Ib1q331p1py5PH7sUZ1eVqaR5SIzGufKwuuCRAzs4lJhyzq7ysCFtFJjBbjZaNEDD9xHjzz6MNPmrBkzaZtttqEBn1++0WgyffIJAKypSFnJrjzZImV5wNzuLzsvsh4C3DUv04piMka/h2Wd0pOBJgN/DYQ1zWpeWARPNC8Suu4F3O1+svtB913al3kQhVAD4tD+DGGFzF4J8KFe49S/27FqrGHXLFHcsBflZCvNJToN3IsmPvRbCLiHLO5lQMRaD9yD4NgxLQ3ckQayWh+YWou7PzIkalEH4AGFmFpICemoOCgYSwSn2g0/EeCuwY+mkWkf9/BuKrMXQkzTrjOvFRsQA2ntAKC1b41qUBQtaa+IaQso0ABKg0QGG8b1K7GgwDFZ0SC+10GBYm11hWw6DNoGButdQEcLWAHvGQGgjAIyFga4Of2Se2QcVtjK/Mi/DDBbbc6HDYCJPkgKQM4kowqnaYEr1UZDynNIQPN6GCVMg2AEvpcR0CFr+2P3D9K5pw/Qx7/uwI8G7r85P6Lzzkzzyn/mh0TzF6aAUwN3mbPEIqr8svW8CijQACK0G8TCmgRQDg6ytV1Sa+q5ywPuPCe8BlV2T3S0iqwlki8lX6pZ2nfKJnw53DPYq+x0BKsvMrE0xzi9IlxlqtWIfdzdqWoWtLt2YX31yoTn0Xr99D4KgVABkcne82ZqSzsyR3pNmJY66K+rtF3jANoaLXliCd108000b8G6tOtuu7KCxBKs3WH6XrV8KQenAuBffOmltO9+r3Wn5xhfjsWd/eEjJF3AqbKL9eITIg/cGSjHREuXLqM77/wrLVnyJC1ctJA22nAjDqBevmwZPXT//Qzct9tuO5o9eza/Dz74KMbEZ3hYX0nj5JdTKyya3mRetcFIr7PMpzYEaLCveZQG9Ra4g3blOX0iqWk2ZL23ewN/S1/yrP2isGv+EgLBltKl/5LOFH/LCYHuZ7+4Lw9zFLWTp2yIwmqVAi2nLHB3qCv1cZt2lelzBVGAyflSutATX2+BN7uuqSZMEHJJNKYu5r62W9xNLmAmLO/3DuDOpwWViC3u1fogHwGCqePglYG9siL2Oc0urzBv8CYDd/i4w2VGu8pYob4mglOLmMc/O3DXjEivzUSAexG9pEeG2bvKvMcyS0tDibXPgBOhZQs2ZU9zuz6Fom5Tu1VAmACwQQDiewA2uANoC6UWagw41fG2BpTyWd7FVnITj6IFRB4A1jOoATwAEIANWx4rFba0Q9Fg4VdNAbWeF6lJoAGGVgY0qE1Ar6qamYJBWCxd/JDdb1YJccF97mRAlCGAs/tvH6QvH1ajPfbp0FsP77AhGmIP1WZPeneNi1vBqPn+z8S0094+ZsefnPBceetzHnC31jJNB5k58QOQfktfoRBhXsXaLqk1cXtiIVW1KjL7iecf/u049YQi5atU5yiuum9dwF1VHtX9hhsXAG0Lytv4KBtOatUK/8epFX3mmez6+H4FTpFlHq1M0PQhdIN/ed9oH3flmqXpVM8XFJD2uKuyXa8P0v3330+PPL6Ettl+e1q04UYu2BOBpmw1rlK70aTlTz1Oj9x/F2219ZZ07nnn0Rvf+EZOtABXFu4zV/FWrmlMGmwfp2pUYx929mn37iLo++jYGD344IP08N/+Rptutjlt8uzNqFYfdFZ0zGljnFYufYpqlYj+dN11tOUWW9C8+fOpCfkm0RpsiEiv0D6y66qBqZ5vC/ity4zQm15/u05idNABqtq4oflQaJ9b0GxPqSxdCnAPyVsNcPPkRJIZyZ+IJvncJ+HVkKdE6PHqfofkYajvslYWuLONSsVJguqAJTm16LSPe3+QsjLgyq7x0RhKHScSdPUD9zIE299oUsKwzyUVYNURehi4w1Wm7i3uiN4HcPcW+UkCdzBMAPd2o8E+7s4fM+sqYwGiZV52XBbAWIZRxlUmD7xPA3ftH5ZW/isDqPuh24kCdw1k5X1y9CtCUFdsTIFkNhWbBhTyvNsb3SdBDKg9+AZoAxBGPwCExe1EA3f7Tvytre78PgXQioA7KxkedJQF7qI4NMZdUCIEoLjIJFY2ZXHXQovtEEmav9QqG7KqJfvOB19KX4XHueC+LFVklCcPOLW1HXdDuYBCdO9tNTr9UJdtBsGns+fFXMQJ6RlbTZel5a1HxrTzC907NGiUuZL11JZKua8IuIdoWdoAYBc3Gczr8PBw4oufiBJJ6WiAewLe4NsOEMjW9pqvUs1OjBmwZ/mUpq0MuOKgbhdsKnF7qKQKQ0lz3LnJdNpNGhio0YAC7omPeKJsSB759M15SowGQXbuEx4eiNmwdJwBhPBPRxVSAPhWh679/e/pBXu/kObOX8BpjFzKR+fzD8s2FM17/3ILRe1Rdpl54KGHaK+99uJ87/CXZ5oMAHev1VElqrGbG1vefQ79pcuW0W2330az586lLbbemmbMnutSUNYGWVOEFb0xNkJLn3iMRlctZ6PU8mVLaeutt2Z1oAmLu+xZtYChfawBuVWAhOfIPQIopR19WhGy1Cd7QPnHY70ll3/PXPuBWgN67TRwFx6p6VW+y8j3EqBb5oFpwCuXogha5aEMT+wllyxPsrxc7+kQP8bzmr/o+9kw7BU5PgWLpoF7r/XI/Z0t7j4dJIA7lzr2BRe6jqq9IJusxV1bGKaC2DIMPc8XHz77SugnGry3uIt/Hxg+ClzUBgZ92i2fq1bnrS2x4eyEQ2hAFZIc7lykgt1nUuDetalN5VQLykVA63dNA/cJb4WuB0MWBp7zEvEe/fRiIsBdAwXpp9C0WI7kqF6OgzWY1AxVXBgEVCd06MvE27GIEBFru4BLFiTe4i4MXANC22e8j4F0JVsOHu+zFnetpOA5C57tHtACiIMnR8fYvxnfi7Vd5inkksNzxrsztV6jr9I3+76Epymrqj4+Z2BqXPVCwF2UITwr7jzoL/r6+IMVuvOGiB5/iGh0xKXZA2DfcIuYttktpllz05MDmaPE+uizjlhamQxw1/7t6C/6KcBdr0/yjgBwB7qGC0gMSy/np0agqIuvckUBsd98yuLE+uJyPyM2CaCQTzJYK1GpD1X9C6xVu9Ny2bzGR6kxPsLuNHWuQuoUUXGbyNJ6PnC3a5cH3IVH8/2eNrQy5xQMX4jKKKWdtmRNqdI111xDO++6G623cJErlDRQcy4o8CH3tProgw/T2IqnacHcYbr0ssvo3/Z5OQ3PGKYWu8h4d5kAcEfOHucaU+O9iP9AW+ONBl3261/TDjvuSBts/Gzn487jqFFcrVPM7i9wwRmnuDlG1/7ud7TNFpvRPffA4r8VG7+geiEVpz1t0rJY5rIscE/2rUoJqXmcBe5aCRDAL2suyhq+l1Mifb/mkwlmUAGs8nsv4B7COZZmhD/rey1wlxMCMTrYfdaP3AnJN8ujywB3OzaZJ70m6BdcBaeBez8rVHBvVHflhcAkq0h56O/lIy7jYxpqJkNkzKXSu6YalJcZcm5wak4ghgtXTS1UIFRsCvgUIl9uVK1ShycCWS4kD22K3LpzHDif5YyQRkGOThNl5ZiJIXgIhUEy2mngGFWO6u1xVT/zOhmLuz3a7Tn/vlKhFmoCdIpoSVvONFOW8QtD00xU9yVDgyVo1o5jqoF4z3kyN2g6yBtXUZtWIRWwEPL1lHY007aKQwJC275qogIUIvDERQLtAaxB6AnYtsfC9hhZ1lOAu1iC5TnMB382a5mnSOm5sQF4eDcswuKHj3bhzqEFnwYOmhaFdrXSILQWsqrhfswl2hafVOkbp9Ezbhz4TZQBtCtuMnKKIYGeAigy+15Zb7XC5nyU00uUNy1M9RgFLGm6kPXn8Uh1ziQ9j7tTlDexuKMdnAwAvIt/e9d6AeihVobPGMS/w4+6hixEVQbvnHuEU0A6SSQVU935bzoyR5Kpj6xzRfSGJ7cBEtdGd9LZ5pPO8fERavlk8vVBpK7EMb0q0qR83SXDiuwn+VcrP0IjmgYtKJV7Oji7hbVaxTpInnOXpsX79HuQz+1wQgWiSy/7Nb3uDftj9qjT8FWWAYyRMRMGoE6bWq1xeujee+jWm26kXXfdjRYsXDehL05/yIWhxHnF9ZgzHcXOFlqtDrGrTLXSoWZ7nC679GLafqedaKONn02dZkxxk/NIUmVomKLhGdSsOBcwJ9vG6fY//5kWzZ9Hjz3yCK3/rA1oxpzZ1Gg7Fx1ZS01b8n2iXAaKbVkQi2dk72oru923ll8KT9F0LoHqnEEJMt/Ld91HqyTgeZvRJcQzNM9L+GlAcRdemPA8Y1zUvFL2nNCTnBLo/sr4NM/SiohVOPU8WcVJ71+9B0JzG1onPC9rxPMmaUU9n4Tixzr5tKuMndLefwO4w8etMiXAPQXBRQvdu1cTv6Nf4K6DvIT4GLgDiEgRJs4jjMAp5HR3wiHZIF1dzbpXuGqpHdRRpw4CUsFAPTOTDS/Kg9503BdlcdfCYnUB9y7NuV8lbAqAe6YPkne4xwnHPxJw72dtNVO3ACwkqELgAt/lWfyRiUWDQGHEAGsQeiJEBQhbsC0CoxdwR9CcpX2eB+V2EhIWIS6hgTveL6kK0V+0yQG0SAHpfXjlXy3QQ8DLfifKlu2DnF5oUMFCywf46XHq9UP7ogxJWkU5GQgBdxsEK8JcYLsGRVaRtnQToguhQ712+j58L5lv8C94pnaTscoQt6eAu/PwwAmNT8eITESxqwjprLMC3MPHWxZUJOOVKqAGuLuKnuMcmNpuuTiHgcEaxwXErQ4Hr1qg4cbgdoDMRwj42NMfC0hlbZDZBqKAT3W1e5irMUVtly/TKS6sxLi89E8+8RQ9/vgS2m2PPajx1EpqjjSpMlynoXXmUGUQ1cua1BofoZtu+jONjozQc7Z/Ds2eNYuasHRXIlcQqerdafz8iJxk5QTvqtapBlcZ2JzaTfrjddfS3LlzaOttt6X2yjEaWb6Sqh3EedWoMjhMg+stoHgIxaCgxLUYvF95yWW083N3oLvu/AttuvnmNDRzBjUldgB73GTDLAPc9dyLvLRgWoNUoW1Nq8Ib7TqBj8lJC2oP1FC3xV/SZuhd8p3QRC/grnmL7Zf0twxwF34mcyLZZULKkN2/IV5pZc1EgbteI8tH84A73I/BD6aBe2hlSnwnwL1qfNwnZnFfi9NB5ljcLXAXMMKWd+Ry98FSXk7zbQAAIABJREFULuMBjvTtoV9G7HUXeHIh/6gSw5VS9ZEsCwophKFSViUgbA0Dd7sB87J65JLVFAB33bYFIRb0hP4uc0pk+7+2WNy75r9Eui4RGkIzGmBYK0gIoDE2MDSYMF8FqPk+D9ZgEZY86JJfXMCJ1HOwViD5W4SnMHT22/R+vBpMe7SUe4KXp+AkwU/e2oO+So5xbcGW/uggLwHjGqTro3URrkVCUebSKiu8PgqDWqEvgb6iEAGsy9xqi2SiwCu3C6Ebnj9GAvmxAFY4h0C9psMQcNcKnNAClAxY3LVSJHOc0IIH7uzv7+MKIqTe9dVLkZSXXUe873ZR3+xJYrJmHATp5FDyvK/o2Wogo8woxR0XTF2rIyFBzBZ3KKlTCdwTHp4BgmJ9NsCdsxA44O6CdCsuuw7LZKLbb7mVNttiCxqqD1Jr6SqqdSIai4iG5s2hoblzqNUYpauvuJzmzJ1NW2y1Jc2YNdO5/2BvwSzXwb8uJSMbnbzLK+PoqELNSo3i2gANRB2qVyK67+57aOnjT9DOOzyXWitX0fLHltB9d91Du+y8G7vJtGCVnzeHBhbMI6p0aGx8lG67+UaqtNq0ePH69MB999A2226LsrTsmy+uPHJComlf+IYFzJp/aGCO7+0pkt6PGkRrXmhdSgQESxC4uMpYPprsN5XYohdwt3Rr95yVWzLWPJ4mYxL6lFM6OeXUtKbb0s/ltR1SJESZsMpxmTaEd9g+43tY3GHA4HF4xd3J62g6OLUEVs/cAuAO5gWLuw5OnRBwL+GmUHbx+x1Hshly/I/zXEZ00KpsOBHQfHyGsofIesAWd5f5IEETGlhJsRzPhLk/yp8whlXEAHcvYzPgRG+81CoifvbdaQN7zVO/rjKZ9kwwVR5wTp6ZBHAPjkMVICoaZ4amcvqsmVCXpWGKfdZ7rUnodw0Wu37H8X1Bo/KsBni9+qDnA3sgRCc2OBUCAyBYMogArAFcCrgVVxmtTFjBoIW2HP2ioqUIZPyeuPj4tbTjyxsb7x0/UeLSIznm8ZsAd+mDAAArbKR9bW0Tf00t2K1Vnbe8rwao+8zvE19sk1ZQKzC6rwDBmFtxO+kSiD57Tdd7fFyCBj72Hg0s9F4I0aAV3iLUYYBAf0ELaENoIS0SpTKXeNCDuWHXDLYo+1SLqFCNyqUVVN/0mb34tLFbmGjeWATc2WfbAHf011ncHXDHvMJNhsfDVuGQxT2bjtLOVR5dWiAmtA13HlfcyMciSAA4qIaH66vCeuDuEkYQ3XDdH2m3f/kXaj71NFUbHaq2I2rUKhTNGqaZC+bRH39/DQ3Wa7TtDttRp1ahce/zjihSSQHJsQKcwsPzElH8cKrA/uo1mlFt0/iqZXTTH/9MW2+2Nc2qDNDoE0/SHTfcTJttuhnNW7iY65u0KhHVFsyh6ry5tHz5Urrn3nto4YJ1acE68+i6q66mDTfckJ618UbsI8+uMv7EosNxXmmWIb3PQoBT3ys8BeseAu5YG/xm6cICcb2GkspUjBA6hansfe3yJrhA/pX+S9+0fLQKr/BI2T8WzFvwrdvS7YvxBN+hv7rP0rbIAduvIpkQotl+gLuVqfJs1uLu9j7IkH+X9KiIg2iVAI+9hNpq+H2trZy6uoB7r0VfXQC+jKtMpm+B43jZRGx19767HKZWhYAB00WQjivukXhZ+iBXLvDEO8j/zhaOTsbanvF/Y4mcUlwRcJ8IXa5x4I5iG2wxSwW3daGw4wiBA75nAsC9rMVd09/f2+Kux1+0L/LmyQIIERIavBXNubPKZd1VGGyoddT+17hXgJr4WXKQIAe1p2XILWjXgliErFjcBdxoochF4FQjobnRIJTH6wsn6f7ie3F/A7AUEJznJmOFvQhALVwFKHQBDqMECchg4G+0LzyrgbucDKCvOq2iXndRIMQvV/qWKBm+aJbMYwhUyDzqudb3aeUqxHNEKdL91fSgU4bK+nAWCVTZ5EI+zgjCOdK9OyIXQWJbufcb6XSXa9f0bPeC/M3JFTRwZz4C/+8mpy0EcEdMF7sZwL+d/chd5haZg5Q/r2bgzn1zqRidDEiBO7vK+NPdqy+/nF70wn8lGhsjGhmnepuoUa/RwDpz6KmVy+mvd99FO+22Mw3NmknNuE1wRYdsao43uEU43dSqALY+ZsDvKz4d4piuQYrbMc0aJHrwvrto6WOP0+aLN6bOihG640830gYbbEDrb7IpNUHb1Q7Vh+pE89chGqhzPnzw3BXLltPFv/w/ev7uu9OzN9qYRsZGeW3HOQmDy1ynY7Y0DVpFUvZWCLgLDWhwKvtZeEqIn2qjhrwP90tGJLa4s3z3+et9sTTt1ir7JY9v9ALuAqy7eIbya9dzIePSe1P2Hv4Vnmb3sd6/yb7o4W6q+6T7qcdUhD+sIiL3Co9z1O3iW6DKJfd7H3dkxlobr2ngvoYqqpYB7pqoQn60WnDzpmBLe4UqyJuL4x4ukc3IPUkxkrw3dkJAp15DRgMwLcsExK1AA5IQcJeNVHYT6Q2wRoG7d6fQgE+Yb6/g1OCmnQBwz83QUkB/zwTgnqvcqBSJAhK1YMpTBHR7CFrTyqSUNdf7BAIOQE0sXuIWoRlwnmASAZQH3MUqqBVmfsYDDK2Y5Am2ZI/46qCSVlFOB3TBJW2108JR5sAG9dpMDtKfzJypPPn8uyq2wycRvpiVpnMRyJKWTooYycmAZJOR+/Q8sKJTZacQBkaJsPbuTfhbxiH91KCnSDnJ8EdvLbXKgwT8ou/oL/zb0V8rwDOKlT8lYNAMn3/2ca9RFcoULHE9gLvlg3rt5DcB7pzxRPY8EgI0mtQcG6FmY5yXpjbgUh46Xu3oPwvcu4tl2b2UB4pCIMg967K7iMVd3ofUje5ywJ2z60Qu0xLu/cNvf0t77r03tZcup8roOFXaMbWGBml4/UV0+19vp+EZM2mjTZ9NSIUNiybcUzg+yjkh+HF1CIUFk3gqVyCV12AgGqAaMjy1xui2G/5M686aSQuHZ9Gffnc1bbDuYtpoiy2pWatSe2iAxpojtGzpElq+cpSaHaLhWTNp2apV1Gi1aIstt6L5yN/ebHIWn9QCDgXVGQIs3SXywYBXoVnt4iJrJLSdzp9rV8ePaVkp7xR6kXVMgHuzxfQoric4YbdWfb3W2lXG7k15R8jinscfRRnXe8fKQ72H+fSo3U6Au+2P5TGa/+aB4zzgnic/bDsWw2gekswFs8WIsxFpXIDg1GngnrcyOd9nLe4OhzKzNVllyiygANEQoWjhUqatomFwW8kNnkFL5HreiYuyAGdch7PRd9xqsoH8O0SjBXjnAhUeuHv3LFcu2rv3I82YHLtyAQ0cw3orNDMelcUmb4yZ+eFzxtR1vvBAyTNiMVM6puKKa03oMpkrpF9F65dYBIUR+5RlBbVUMlULM22XBO65Y8uA9XQOk1MSXxQnlPZ0QvPV50N6T4QeLQLr7v40W4Or8uiL2NhKrAFfeWlbLCLupEilpVM0I24RAJa4OGf7ILKHOOs1Z+NLDplSEKlBm6yrPg3Au1mZ9f7FFri7/BfZk5sugeGMi0nGFgELEjgpwBLgUgQz3iuZIWQNNCiwLjIScOqygcBI6viPFbjoW5IlpisQL00tqYU9PmslA3Og/cXRpgg+eV/il88pbpMlcEBJ3FF88K2QiaYlvY9lrBZoMHUF6EYAEmhBMvXgdEAyCwn/xAkMr53nX0JbwkvZzx3/seUbWWVwhA5FxMFNWJuTsSWpHcHP3HpboJAoNX5bxBWlzDBwb1BrbJSBuwNp2CsA7qgOnK6n0AH3wRQt0yAyNJ8a3On+yWdJ/yt7NX2Xp3TOuuFOIgDiWTmrVOjGa66h5z1/D2o9tZSeeOABmlkfonmbbEKN2TPp9ltupM223o7mLFhADVYM+MiJVQD47fPYUFQQFvdW2ylLSilmEAy6bse0atUKuv7319Lu229H9994MzVWjND2z92F2gN1imcOUTR7mEZHltF1v7+KVoyM0+ZbbUPrLVzMvGDO3HUSoD42MsIBq0xTUcyZ1PBSl7PO8ynFm6FAuXXFeL264WUXYsxk/sTwlchjY0V2vAzxCi1Pd92KgnvEzQHos9GAC6sLXJdgTw6Y9tV7WcuTk3UmSLh7ZE+DrGLcxaNUP2UPa4xUBNwtDQq/EGPCABRfKWAmOeonLPCzPbf0LLzS8oWUvsNAQ3iiFxVJ/InDmXCfQ4GwPoXnGrp9rbW4VwYxeZJVRgVQqbLamsiK5ssGplnmKoK510L3WpOE0C2ddNc46dWUpdRMiXdrEWfXGQRSqXRlYi3RvrVcQhpMK+BvKj6weeC3l1JTaB0W4O5HxQCBz0f7m4bk7hx/8SJ6sMAd92qBF+qJAJmudicJ3K3w1AxHWxj+HsA9JPjt3PQG7s69Re5z1RkDlsJAIaUu4O5BggiKFFQQA7RMhdThIar5zCx6zTSjt0qJ3vuiLEjfNXDPCDRDuPp4nNvzdK2BMISE+K5KJhldJVXoUYNzAccydu3ewmMyBZp4bN4lR0CEjEUEampFlfVxPt1yn7bwSu52PIt3SzErcevRe6oYtDjg3lVMRs2TpjHddw0e7D2yJtJnUeTQb1wC3PHeBMQYC4N+F88va3uuSnWECrYIWoOfu0tO7oG767hWNByYzzauaZUVApy6RD5loltcajbHqTmKVJBNLjIE4A6QCFAJ+sM7ROkTwKy/E/qVudF70yqj2lor/XdtAZ34ANSMUuD3Me9dB94FuAOUXfvry2ivvfamePkquvfW22jd+Qto4Tbb0LIoZgv5Hi9+GXXiCrUi+NDjxLfJc8DjZP/hJsuAmj/lIM7wgmMHHwgMha/doTvvuIMqjQYtmjlMf/rtlfSiPV9I0ax1KB4aotrcmTTeHKU//vFaGhweom122JGGZ8xwWXd8RiS4lY6NjrJLUtxqMcBFJh1OQ8kJvB1v0vtL9qPsYas0A7jLvpf10XvYrgcbzbgieUo7FnfImuAendY2cT1h4O7+C2Zv8sqHllta8bW8T/a88BdNE/gs+z4k+y1wx/18ouGzINUZuDtFQ+gwEB4SErs9vwutifRRKyDSkFX+pT9a4ZK9pdcdazwN3HsuR/aGMj7ulqA0AWZa443qtP4Qo9Pf5bZRov/CaGVD6I2Yl/vZgjh5TcjvVPoZcmVhxqKz3QdKnGtAkRC1ytwR2thJf0oUd8oF7wHgro+pSkxt9pZnIHC3zDFvzEXAPY82+p6/ggcmB9ydhc4KLViUOcIgQEOomJg9XBJrvfOzFkacMH/v8y7pFAHc8RtAWh150GtS0yAFVlpY2qHrva+BNu9hlb0mY9Ux9KyBuxy7S1vaKi1Bk/gOQk1yi0vb1qUIfZDntVCV0zGrePI4vVJugQbnE/fgRPiTm5e0mI9VNHRQqlR15eBJzmKV8lINYO0aizIUAu68Fv5UIrQumo9ahUbmA98LnYibjKSBhNsU/uO9lzkjSd/G689B/t5iye7VyNyFlIKuXoYAd54tWN+9gpQF7tqtxLWvgXu6/xVwjzvUhPI5soorptaqFZ/9JgXuMgfSViIDfByCzIPdc/o+zcNDIM0GpwodiJIHpdtZdB1wdz7oMd1900203aabc/KIu2+5ldadP48Wbr8DLRsdoTvuuIOe/4K9qRPBPxtAdIwGYOVutllRaY+3aHx0hB575FFauXwFjTdcpWOe40pEizfYgNbbeEMaGh6ii87/Mb36JS+lG6+5mjbaYCNab9H6FM9ahwbmzqIlTz5KV1xxOe26+2604cabspXeHajARaVJLSS4qFZpBO9sjHMFVSgNFLkTZ2e5ToG7nR8LtGVdBbiLEqXrHmiXtnSvISDXW/v9gljgrteMgXsDik1MlVqV6UIs7swLeS3cpfsoBdXku9CJVYj9a9mvQbDsO/0eoTmtIOA7Bu6tFhsPktTVaxC4a9ml50bmQPilliWa58lY5fdp4B6ilB7fcQGmKOYKaIhgT0ChqvQWAgLBZk1wWp4GOYFuZh4JAfeEgEoEJ2f6lbjdZCurcoU4D466FJdMiXbeXrK1s3WXWIlxJ8Luf8LHz5rhl5mbssBdC7UJ+XH3m1VGuQ9Yi1TRuDRjysz1FFnciywgLEByaGZCc1ZiAcuA9mJaCQN3FmRJkbBsRzRwl/d3AWjtK+0L0cCvHf9BYEplTHYzqRpfkIJxW6XZvlcHIWsA7c70lVOcZArhiprue225Rrs68w3eq1Mqyrh1phbptgXuPP+eA2ihKu+0gXapNdBZb0UopevoXAC0oJPTgdHR0URxkkwyWrnQ75e51O3LO9iyxd4n1QT0qxcmul7IaJKndGnQrIG70IT1bw8BdwZKnNbEFWDimWDQUaNaHekgB4hqyOFepVbiCuMqzeYn380CKn1i4Pa7AHxU9oSrzBg1Rkc41mBAABpSMHqLu6ZJreBppVaTuFWoLA8LAXekBRZXIL2/gQ3ZdcODYSlAxUkcow49fu+9FI016NnP3pzuvvUWmjdnFq2/48701LJl9Pijj9C2z9mFiGrUaY/T8qefpGWPL2GQvmrFCmqMNzinO1yZFixYl2bMnEEDyAzTadPKlSvp8SVLaOmypzl4d7BSpY0XLaJHHnyQttxyGxqev4Aq8+fTgw8/SHfffQc9b/fn0czZc6jViXhO2YiOuiSYwyim8RZqOzglKW62aIDJHacfMcUweHlGa5VDTctawcfcW+CuFSvZIzKXyRp0nA+4VQZ027KWSRGmNmIAqjQAeoQiyUAYNJsaKDLA3e/lIuAe2lN5wN32zcosLTMYuDfhDuRO11jZUMaCqbC4p0pl6m5k6d/+HZpvfKcVa20gmgbuJcBC3i1wlUHQTDdw97XqjD+XBRQZoOVdVUJAqWwXQ2C/S8Pz+c1D4EaDsBBgsP1AYBICmpxXoPfvDwC5TFs5ridyj/jmhgCaHUtppUh1vAxwF8GRAJKJgOC1GLiHtP6utS1RuGlNAfdQf7Xlpxio25H52AXz9WSAu9CLFRAjIyPsegImC+EPYMmX5OFGjg5zylZGMcnco1x5tD9kCLjzuxWg0wIatC5uPfgeAg2WYClgJPs7ZFXW1qJk7yjFXVvduY+eB+lTADcmB9wTXpBU4tS+u46BiB++xA5I7nablk4sixYs6uWXwDwoVOK/30VTqqBZaL2lPQsu5G/MkShGAO64xE1G8rcHPFkyGSSkNgOnOmT/dlQvTYE7TowYriuLe1h2ZIG7Bg3pOjhDSafVpEZjnH3ckeGr7uMdADJDwF3eJ6cMet71HAk9YS614qdpQt+DCqc+540nYy9IeCj47LPK+Dz2nIUduvjoKN10ze9p73/bh277w7U0a3iQNt5xZ1oxNkYP3nMP7bDDLrRq2Uq6+YbrKWq1ae6MOTR3nXm0YOF6VId/erVCHbjQeAWKx+MHwrKkM05XXPYr2m2nneihex+g2kCdNt1+e6rNmUMPP7GE7n/gftpu+21p9px1WLlotFABFpVq25xGGmmO0SD4QAv1SsabFDcaVPXva3PKSa6Jm8hYrdjkAXc3784NRGhZg0AN3BMawXq3U1cS+V72pJa3aJ/3TavFrkJob6Be55SXwt+4jou/MsAUY5G4Or/H88C25gUZelDGB/le71mtNMu78S8HpyJbj/TZuy0m81RwUq7nQ+8rK58EuFujRWgu5F49Nn2fXjO9l6aBe5izlfpWV07NWtxhASinbcmCCWC1gCTUEb0J9O95QDZDWF5odm0U7kipYSc3CXB3rBMadnepdbupJIQqPX0Wpuuadem9xMLug9KUgVL6PVEF558duGtGkbfaIeuKvTeh0zVgcS8D3DXTLqbiMHAH4NNHuxnGrFxlZP70v1qQikADoARwB4OVvOIAaJz60QQuCy3jXvHZ1PRtwaAGyuLjziALWT5k7yg3tK758CBU2sGz4isOwYa/JaWiFoAh0C7v1VZusV6HhBH30QdISttpv1PgrufXra071ZP/0F9JqYh3S3818LZH6EUABO1KBqwuAe1rLGheJvSm197OsxbgGKO4TqHf6Kcoc4lffUF6XRhVMsDd5ytntysEqPrK1ODBkwXubp6cCxjyt3OVTKQojIgGAc686w8HTqqMMhi/tgpaUBICLnbfTgVwh6daK+5wyspZUUQXnnsuvf6dB9Gd11xJ1ahDm+26Oz29YgXddfMNtHjBBnTDH66nbbbeitZduD7Nnr+YXZA4/aZ3oZAxOZnlTtdFWlXilfSLn/6QXvqKV9Ifr7qGtt9pV1pnk41ovN2kK664gnbcZWdauGgDasLSznsUoLHp/2u70y+46QC0I55gvEGdRpMG+CihSm2OtUVcQ9bvXHiini+r9HJIqwfuMs8CBDVwT3GDS++pCx1qOrcgWoAwinDByo5TRRRe5BMCTg2ZB9xVsgPjTmWVYhmTdqfROEfTm/TV8kvNNzjhBRcNc255ojQnrkPmNDRP9mTkgwpE1/3X6xHiE5r/Wd6ix2J5IZ5j3ga5hJO2TvkT3P4Q3uTuXmuDU9lVhnz6KF/wgSfcH1OHAFCIEHh6vMW9CLjbZzUB54F2yxg1cNX9s6kAc/uZ8iy2wAhDYdAOa0eBxZ2ZXsa/2EH1pJ4zWx50ARD3s3KVS/xWVydwlyFOtcW9aI200NNzrxlvaBvlCce8PO76/qJt2Qu8/yMAd81MxeIeBGKctsGL6sQK7IS43ScQDGK5xr/aqsp+19glHvhoICPMOATc9Trp/vFnn8KRszeIu47P3iKKeGavKH9tEXpibRcXDg0qNfgUv3FpT0A7+qdBMoMDz9OYTlxiPR6G4wGpUUMf37Pbocki4faFZERxv+MZ7SsuKSCloJXsGQs0QsBd3DnYFUWloZQx+U47q7DKyMKjCWSOsQJd5grrij7DtQffYS5nzJjB9CH9FJcYu97yO4M8MTRzsCRqZQC4w/0KaSFh7Uzzp4eNFFkhL+vrEoa4DCWStAb+zs1mgxpjo9RuNKhSiRm4o+8MgHhO0nSQvFbeIi1roJVJzVeF3i3/yl2zHIu785BxMsQ7EnHfAIRrAzWaUx+gP155FW2++eYUj47Tkgcfos122ZU6s2bT5eedR+vUh2nHbbejRrtD6yx+FtHwbI4bwMEQjwG05/PiO1r2J8t82tyi8VWP0a03XEuL111Mjz75NO2M1JPVmC6/7FLabuddaKNNNyeY/psdsU4jvXGD5w2Brgx+4xZbqTm1aaPJPu6crz+qulpaSLGYA9w1XtA82/Elt9aSeYZdbzgmJ62g6p5xcRE8k9JPpZAJDdu1QduwXsP1hC3uyJaF9KQ+BTT6r3mcIzHvwKX4qQblofs1hkn2ig9QxrNaCbFtCb8UPoOx8CkBsgRhajnY2sXE8FzhxEC55ebhIM2n5J7Qd5qP6LbsvZqnhuY54VN+Dh1tOneoaeBehGQCv1Xr2NfwV3MMlRkrouyRosm4GrCVCYxNAdvM4vVp7bbEbEFhiOBYaCoN3A7JEmBi2TP+pXnTlOkDp6nK8YvJaaAXsO1zeXrerscbevdUAfey49LzJZ97AXcJ9Ou1JmUBu2Wc9v0ZmmVO7J6wtLW6fNyz43TW8xDYDgVGJd2F0DQXj5OFZVppV8YludllTRKwo7JbiEsM/oX/KyzCaBNWVVjcBdiifc4UoVKnJu8J+KTjtyy4zTIKAc95e62Lpjwf0vSgLcHop67kqa37cjyr+2vp1AonAdp6DCJodd8FyMn8W3rVzwsIhqKB+zjot17PWM/kBFP6KoJRlA9N59ZqF9pLIfCi6aDrGakL5NdPK0f4LAqd5G/nfvqlDYEx2U8CT5HP2Z0QwL+9QhEyzFQG3KkRrO7eFz41pEje+tQViduMHC1WOG2ff9a7LSE1IFJANsbGqNUao2oFcQ+wVqVB2QmP9DwgoQcYcnyQtgZb2uKr11qDTr02ei64n1L2XbVt5ZYAdwRMzhweolXLn6ab/nQd7b3bC+j63/yettllZxped136y59vpUXDNZo7WKdmZYhmLVyfYrizsauRL2blg0iT9XcExdnkqpUOPfbAX+iJh++l5U8up6132Y1mb7iYrvvtJbRkyRJ67bs+SHFU53mI4ya14qZLb4wAUFh9fX5Oqb4MX3koSHBXceOGog+FEnzJydLQKZKeE22BtzSv96LMq+bv7nfHb1LFzCva6TGDPzlwgJmBO9x/UF25Xue4C1clHdb+WiIX9H5m/VjFBAlNCE+0e1bLFg1qXZtO6Qid1Eg7+l8eWxPuPU7xlAB8OamLamlQu+5HiCdIX/QesLJI+FoeT9F90/dYXpush5IbjhZwSjttcQ/Nb+53zzTgrjdGESFpxsnMwvjQ5IGEPEXEggd9X97nvhZigjf/IwP3EADtR5HKUxzWNuDOuaQ9aMgwdXVMk1WckI6wW6EU4K4ZZtIu2lfpSUPvExcTcZERQCk5ukVQauAuQjhkcQqRdEiJE0uMXVsNimTfs6BjC2LqUqNBMD5DgOkCUSL8NdhGe7bPIcGp+6AzWmgwpvegBR16DgTk4ztRNEQ5EuAuljNeb396J6Bcz7+eK6tQaBqy7xchLCCkCLj72EJuQgJpQRviJiPZZHQMgS48pfcv910pAgkgq6EKNTLOoD5GjQhFgiKAPMlA41yMmF75RFQuH5Pk0uXwl8Blch7q3MYB3poM2l3FVNAGXAtQiMjV25AYCckNn+GnOGUJAHc8Y9dCxmPlk1aWND/StKCBkqwdZzvptDhQcmhwBs0YqtOvf/Vz+tc99qIbrrqONn/2JrTgWRvSfY8sofbSJ7hoUmV4Hs2at5iigbov9gQjF6YBuepbOFcn2GTZwstmfrcg9915E42vfJr+eve99KoD/oPufugBevLe22nl0qdp5xe9guZvuAlFA4PUIPhXNynigN4GtVvjTlHi0yg330i32RqHkuSAO6dU9C6omHteJ1VMjL3qAAAgAElEQVRjIDQnoX2oMywJvwgBd8fXXDGm5D6fpagSpUW2hO4dcG9zvxm4DzrlGSdAjl+kwF3zDI5bVZsrBNw1f9HAXWMTN/40RajwZU1HQkMyVzwu7yojp5u6TgVOC+zzRXhHlCFN+1o+ZOSlSrNpeYvl9xa4Wz4vvIhPZaZdZULiMv+7ZyJw18LfEmSIQHnTmCjwvBnJA+4hARhqIwuw+luLidwdAu5aiPx/9t78S67rOBOM3LP2IgACBHcS3MF9ESluotyybLXsbrvnzI8zZ878ZXOmf5kzPWd6xj3tRbJla6UkihtIEQAJEiSxrwVUVe4vM+d8Efd7L96tl1lZAChREkqGWZX5lrvEjftF3C8ibpTHPd6QJrXVj/8k4Lzl3gAo48//lIG7zpvLEMNNyhSqBVQXKsrgufEyoPMQOM6ck6J1ol6+wUB57aBEMGNIjgoROAjqdYuCMIs2G9/G2DPGzYEghrIagx0v43otMkaEOBe0gVxxgEr8zaBU5hXnBhEbGd4TT0DhN06/8RAI8Fm+7ex3kRc+BvJ8JwGwD6JlpdQU2Djg7k87fBtjAEivW9E69OMat79Ql4VSNbjPG0doO8YYNBmexPB+Vrv1ejAFuSEI2a9rMzbhkS1rdhnQZaxyKGBRVpNAD3gCtcaYUsw3k508KXBnURe9CJz8gfQ6Hel2W1ohtVZDFg4YCzBGkDYQAM/AE384TgC3NBA9uI4NqdhbGRtO3sijnPl582PP92D9DWCEaoD1iizOzcvhQ7+RlcUFSTbbcunzT+WFV1+XT85flP6VNbllcUkWlvbK8speHSf0dSxDGbTXpTTsy3iEdJgdPXGAUTQagupUk1q1Jp9+/IHU6yU5cfmiPPvqt+WDQx/IXauLMu505NPT52Xxjjvl4EsvybA5r4cbFdA0Rj0Zjnrq3U5DXQnc+z3N4oMfvEN5olpxfDpwJ7DzayYG5xwfGtFcc/n9Oaui6tcmgoNj8Ij1osbGwOJiSJWBDEIuyXFnm1KdMQNwp3HANse4xX8P8FokN/FaJ8j2wJ06L6XLOI47370T4M4x83uIl/90rRcUwIr1vX8vxz6eu5vA/RqQ31cJ3IuEJQa2/hoPBKZ1pcgCjK+PBSb2uE96fq59U6gy8SKbJMzXMCU35Ba270YC9532kYqpyMua6+QE4D5tTmcZpEmGQ05+VEvZ09TAczSsSTLDflHBbdcWrwC3XmtUGf/MVFlHwN0hCwUl8VpC25GVw3un0mc54B6Deo4TvcAA7vhZWFhQOoQGvfq4DQZgR52ZZLTyc/+935yp0D1w99UU/TjzWs0jHbyHTFnpq6SSvoF2p4GTob1FxkuR7vGbngcVBPQEcGwfwXWRfNAjh//6GAK8gwGezCaTGhjgXgcDbZLRQ48xAcykOUjloEBYY3lIN2kXS4D3gNvOYFrIBYF7DqSDBhJxmW2Jmfc6BcVunYGWoH2uWD53Gwd4hA24K1gx4kxK36QXnt2x51r8gP4OMK4ZOAy493odzYwO0G41CFCUqa9zod79KF8338sgZI4fgZOXyXifK/IY+3ZSfibtj/hcc/uPcEJQl+bcqiwvrsjmpVNy9Mhv5ZknHpd//M//u/zlX31fLo5FLpw5K7fv3ieVUk1WFpc1eHTj6pqsr63J2uWLcu7UKbl47qwMul0dW/W4l6tSrzVkz+5dUpG+JOOe3Hr/vbJy+z2ydvK8PHzXAen3RyKNphw+fVw6dZEXv/VnlsZTraiRDIZaq9UMHxpKg4H0e10F7qDdArhrPhmMb6CLx2Cbejf2pHudwzFNgas7CfEefJunzOPOZ+s1Yzth8d5xA+6WpQX0P635gCwtoagRnCd+X0j3FNsx9P+zTfwu3ntTmYxiX/z+NDEI1mUs4nioftFsOOZoIXCHMa26P4pzKZIzrwbYPn9C4IE618J2z8mvxXxKXK4fP/54rjkabnrct8MQW77/XQN3NqAI+F4LcI83JL9o9Hd4i7QE9GwE/Byom3KL39T9wpy2ce54cq7jhlh5TAr0nPqKa0gH6Z/3VQD36SA435vrBe6TOO6xAsvJzISYiMlyYVxbDarywZmBGlA4P/qOfEGlVLk6rqRXvvBQM/izCLgTTAKcAQBjAwNw96A3XbOGxNIfD8Y8mOWmxvv8mvfjMQm4K1Bz44nftYy7sWb1O3rb4yqpDNTCezxQ0GeETT8e2yIDk5t8fpPNihF5neV/92Psn4Hf40qpAO6azSJ4mglEoLc0EDhKyet1D5+d8lunpECdBhTjTVf1qpMZyAQMOgBKPAeedgB3z28PKCaVjbjdCtyjoEJtE+YolG3XuarVNZWgZqFBVo/Ad7c855pKgZDJ4FMqIwG4ayVwi93SwkudjvT7PqOMVQvXzCMA7mUYCnmPO55rYC8EIwaDAJ97gBPvP7zPfx4D9fjvGCShP/C495OBVOtNmV/aLfVSRXrrF+TtX/5CXnztFTn0zz+Uhx56WGq7d8vnH38qd+y+Vaolkatrl+XM6dOax73d6cotq7tkZWVVVpdvkbm5eVlYWpBkOJJWa1NarbasrV2WXmtNrq6d16DGlaUVuXPvHXLHXQekvHCLjBtzMqyP5aPjR+T8xcvy2hvfknKtomOLEwuA3Ri4g5aE6qkwvhW4B9qTOI977H1Wp0MoBFdk+PgTJ15H/VIE3D0455yAMmS8cKMmUjcAtKMIE/oC8KsyrVllQsyQFqvKUlKaCakznKoQvi+WI4L+eO1lOoj6KR8E69eOd2ikax/9GJouwQ/WP+kyAO6xLpoFSkwD7v5+r3+mPZdy7vU+xsFz3XENZOQmVWaWGXLX3CjgvqVsfLSB+M0yBjHeUo0Xbbz582+/0RRtOun7wmY/K6BWoZwN4xeO9Kzv2eE07fjyPwbg7jc0boS/C+BeVPl22gTEIDRWcrHMxs8ywG6cW/6YHJrHkYA+uy8Ad5chxAN3nzklHS/Hb+dmwjHFWgFQIDDD/QDtAGcT2x6lg4xBGp/Nz+ONl2ue/+VmnAFk2x63gNRQZRWfA3gxywnuJ0VGOaruBMWfQHjgTh1BnRMDd15LY4QbPdvkP/dyGW/evm+4jhl70EbfZo4RjQ7QkYo87n4tsA1+fCfJqtezRSDez1n6fcj4g3FutVo63l4+ONaZ4GZZtbYCKqs4S5nw4wTgroSVUkmq1ZpysDXUNBQVUyAVAk+V+RWqf1qbfVVLqyIISsdoNJAeCoi1W0qHgDFQR+BhAFxKldGUiaBz5HPvp210wJ3y4uedY+bHnHLk58avYQ/cPajhWiNw16wyjYY0F5ZloT4np44ekiMffCBPfeMluXDsmMw1G3L3ow/L4bfek/nhSE59eVyTSqzcskd237pPdu3dL/W5ReWnKxUDBkqIKbDgVKRNHMiwuynrl87JxTPn5eSnR2WpWpEDB5+Q3fc9LJWlW2RURTB6X377ziGpLs7Jw08fFIDwZDhQyk1qYOI0KUk0niDncQ9YAKcp+NnO414E3L0h7tcTxo9GK+dAT2cK6pbgPsw50kVyLeNejSfogZqU6ImEUtZgRAeOu1H0HXBPsz1nWaa8oRAD1SJMQHnwBaZiHEMs4g1oD9zxOdNe4nOsRV2PagTn5Tnek4rWfxFwn4Rntu5J2Rt4j6cqej3u4w8MuONEN0u7uWOw8xXe8LVNB1muWXS5BQ4Zb9CCfCxDQG5DDrmgkVVGvws256TJjTcwv3F4IaXC8kCNKau0TYFXyyPYonnSa1zwkyoTDWTbmn0jBTmqvHae+92/PwaScZ+/CpmaNN5T3+UU2aRNe8v9kcfdz98sbfDvmXi9O44v2gSpIKa9j3OAa7zHN74nA4WOO2sQL80bHQejeQWVPi9KexpQYuoFnsW48GOTHyfOAtyNwa/jCn3Yt1lAHv/MPLMWVMWxcE8L3mpb03790WuNTDJoCzyp+JcC4JBBgcCK675oHcRzgGv8xsrvfZ9jQJS2OTi0cA/Ws3LbA2UH//VeYPSZlV3Zf1wTg8dCb3sYZw3Y00M6A5gxQLBNxrioqDyZttPpnhjU+Q2dgAx0E4w5g2hhIPFkg3Oj4xSCByfJPmky+N6P8SSAPkk3eb3LNajPcPQqGBsA7qQjLS4uKo0qNTIYLBy8fZN0kepzeGJDgaXcWoHnPaS01KBGBUyWmUTBnH5X0dzgaLMBYHDVTdfbPoJ/IF5bYaAu6D3ttgI2vBNUGTuIDTUDykhtal5h9j3d80Khr9x+4dYixzPWp3a9eRZ9OxkAmwfuMNqz9ch2aFrT8UiqzYYsLCxJvVSWX/7j/ye7V3fL4vKqLM3PyZHDH8jTTz8lH/ziLTl17DM5ePBRue2e+6W+skfqc/NSrjfNwNGUhhg3S5UJGccn1m4EultBJeS037hwRs5+8qEceucdeebFb8qBJ5+R8fKSDOEVbSXy4Yfvy50H7pRb77hNUBq13xtIAu8vnpNYMDCBO3pVRX5+zlWYN6ZutPFzKWD1FI3VxrPMWF5GKoG/DS8/s2BVlfrkdFp0Gmjq0t7DTCy6ZqoVqSBkGWlOBz19Hj7XlKwBuGeyl3OwB/pMoG+FdKJoE2WFayrzxBvQyPocUnWGhcL7vOdega8/iXVhTewHuO7kjDMrFbLKFMnmpP3Qvzun06JFPGnPKlrrhWlhg4FN3U1dXK83bgL3nQLFnQJ36BidwAIaRSwY8d/eovPAwRRu5l3jdz5Xcnr9BG+43k9ME5QSF0GRYt3ueTsdxyKBnxkg7/BlkzbyqY/5EwHuk0CzByexZ9XLYmyceEXKcWe9gHSDD2nrPOjZbo4mA/cpG1AGt3O7iG8zPDhsF4GDbRlwNGUpHHkPNiuAMlBk4E2Fx4ne9tRz72IAtusXx5nX+THiOvfGEMesEFC7jRB98UAV1zP7DT7HplWUScYHa/K9HvxrOwncnVeNKUo98Ca4xv4JTy37k6594H3HvY03b7YZ7eYJAQwkjDm9kH689B0Flav5PhoW/l4/ttP08TTdlJufAJA41ngn+e0Mps3NuXlcpqoibW9BsgAaWqmxpXMDgBOyzOjfoTiT0hfMS2fAJeTwHltFTzwL3t9uu6NAUoOAK9UUuJvchTgRjSXx4Nl+D2c+OecV59frmdmAO6SGOclhcLCIWvZ5Jk8ljSWAhFWbc7KysCSdy5fl8Nu/lkcefEQ+PvaZPP3qS/J3//l/k9t275aLJ8/Jq998VVZv3SvVhRUZ1RY0XgDHDsNg/FkhkQAcQ2YmLbhI8AxDtFaVYXdDKr0NuXrmtPzj3/+9PP38N+ShF1+Sfq0pDWnKmZNfyPlLp+XxbzwjSRWOMVEjVoPFR2MFwKAnJYOugmXQICifli3IxtYb1EVj6fW1/947JaC7YoNXx7WocJsr2MY51HU3Fq322u8jE06ibbMiTDDmMqOxSO95A8y8+Vm2IX7n949YX/j7/SkDjX/VvwFv6RiE+aLRqc8OPHc8O6X5FAD3WA9T77JN+N7rYH895dvLuXeQeexD3WFUo7COqA/cqa/nut8E7jsEgLqAduhxT50DDrgXWXexkOLv7YB73Pwi4K4CV7AvFAF3v1F7ofOL8HpoMUXDPcmqvYapmXjLduCp8MbrBO4xoN2uP9OMpdy9N9jjXiR3fB83gJ3MUaqIvJc6yF+RMiTg226OioB7fE9cUCwbt+ApcwU82G/jlNoGnQPuztvhgStBO4A77iFoxyYQrw0/fpPWk99wvYFUBBRjYBvLlPKhw7hzY6QO8Zlk8B6ASXquuSkVAdpCwOq8xGyTznvgZPMeggRtw6Sy4gVeNxocDPBk9hvmQedzt5wO6Ing5LoVcWCqn9eidbBTuQfwgrFHOhLAJNoITj4NDr8GdOyIeKcoiBTIOQ495wzPwPdVZD4B4yH0Xz3vSpcxOK2e/uBxD8kgzTgdGRUCoFyDrRGY2unqWqjXq6mRlAMuSuG4ccBdUzC6KsAEaHngbsZF/icLklXjTspSa87LSmNOfvHP/yIP3Xev7Lt1n/zql7+URw4+IEc+fFc2167ICy+8KosrtxonXStRVgNVxI6gS+UQAF9yZ9ao4gsZBriGnHV70t64Kv3uZqjbMC/nTp6QD997Rx555jm54+HHRBIUK+rLux+8JQ8884QsrCypjsCJh/LcRyjQhdSbXa1WizkgFUR1gYsloNxwDDxw9XgiHkcP3DGnscFLY3eLLgnAl/oc39OoR65/BNRizPHj6ynQ2GCb/Bri7zSg/QlLTo+4fO9F9/u1GvcXesa3We8PAFjfO0CBMUtlmdJ8auYIyMn4BAdArNPjfT7ep7zOjvVJ2ueYqREcqawlgnaR4mPtxqmM0Ru/bj9/NFQZWrN+U98OpHAyZgHuqSCB0ThJ2CLgnlsMziqNgbsXyhTMTXcO7ViOckbBDos3zfqyWcc797zfMXCftS88xvTg2v9eNGfxs71SjcF50Xz4jaHoWV5RFgFUg1N5Glnazq1ZGtNXFILGXHBdvjVFwNmu2Arc8WzbxDKPO8ciaHCjPrhKqdhoAMbAbYciBfAFcKcHOD1dc82KjRX/Dg/aCcDwX++1jse70NOeKoysCqn3uOMetBsbrXpSNWVeMy1e5MGA38C4KXr50v5EeY/5vRZlCZQ70mTwnfKiA2XG3mVFVPQnBF/6jZv9JwDGRosxZjYZH1jqx9AXM/Ljxv4RKPhThbhvKi0uI1D8HL++vGzgOqhGjAHGmicyTAPJ3P56nSv4FUYjfU1+/cGHHEqdB4NM5bYgcQAoDFroL+SzN8qMgXa+E5x3ksbSLEQBtCtw7w+k0+kqfxmu4UbTcnSrTLpAcONe54G7vgttCxSaGIixDRxfP64xcM9AqvdAenqPfQ7KDOQMIBgUFNGAw6Y0kpH8/J9+KC9+82VZWlpRr/eh938lg0FXXv7mK3LLrXdKqb4kSakR2PsIzg1BvzyGVoPSdIf+D/QOZmHv9GR49Yr0O2ty5OMjUmnOyePffE3GyVg+P/yBrF3ZkCe/8ZI0FpdkPB7KkaMfycKtq3L3g/dJf9DXlJCgyyAFJTzu/RAMTI+79l+pThmNL9bBpFxxHL3e8B5ormfv4Y4NdG9U5+YNhSXJt3fYwgN3yCOBu3q8Q0acTP6CBnZgnHrFe9z5nhjzzArc8RYzdjLgnrY96HF63KFX8G4P3GPef7xOvdz6MfJynMlttqnxWs5J4b0FTg1d5wwyD0Yt51BjWsqNeGv4Wvz9RwXcdUQLPO7bjfQswJ3PAGin0oyfO81o8EewMQDj37nN5AYD9+3G4Kv+fiKo/wMG7tMMlVgRe4XiN9dYYU4D51TEk94bA3f/rGkpJCfN/URAH3M10wfkOe4EhuaNsuNoKlR6qOg9psLGPQCQAGT4B6UPLyoAGe8v8vjzu1hhx0oef/Pd5GBuWcfOK+k3bLZRvYeO9kbPFtNWes81gDvTVnLe076T3+qKNuUAa3S0nm5OKHIS7iE4YNu0sqIDn6kBM7L0k/jxQVj4ngAYv6O9LLrkgXtOFibQTihvfKcHPfG8+H7G8uzl1gOldN0oTzxJZYQ0GcgI/sVBv9rpkEc9NhbsXaC0WFGeHE2gALiDwgDgjqBVgGy/zjNZgWvbvPLpXChwtxgFnsoMUQG4VJZ6A1QZA+6gkCiYCJlDvPyl48RK4k5wPfXBz38e8GRBi3yHzct04M689Wh+v5dolpdmvS5fHvpQhuttOfDoEzK3sCDnvjwu//D3/1X+4vvfk3133Cul6ryMyk3paekHaKCRJnAZj8L5BGNFYFQiCBinEmppDqXXbsloY0NKraty8cLn8sHhD2R573558uV/J0ure+TKmVPy8UfH5PHnn5fGrkUByenMqdNy6tIZeeG1l8xLXSrLIElkjCwzyUCBe7fX0vGt1VDFVRdYzvsey6lfqxxLypDX6T6mgnqFukZlSilUW09PFHu40zDKuOmUoWbBUXrSyFJCMrViCSx4PM8VjUp1gFv/3pDwutCvZ38CWShvTtcpxIqAO9sMykzqDAknYuT7Kz+/VnyytB32KHKicJ369Revgdjgn4TPIJmcU54WWqxPTapVS4Twdfu5CdxnoMr4jUW97RNSOF4vcPeA7kZTZfxG+VUJoVcG8Wb8pwDcqfRTRea8KB4wxGDdK8tJwB3XeMVUNIdfN+CeN0jzGQU8cCfHHdcT1AC042/m5GYucd2cJlHSnIfVb2JF8+IBoZ8Ptpmbsl+TnAMtKR6UvQft8DBp8F7wMjGdYkZJyFK9+bWSA+uuAqClHSTvOANdOl4BNBKkpu109Bo//pr7JDyLx8FoO40NtJ10E+bI54bu208Q7GsMeKDITdYbFNzs/QnHToG7d67A2ANwR1AqjSTSZNKc0WF80nl0wD0FHwGQALhnBp0ZNx4s+PSrBO70OGaghScczO/OoFTLmAAQRmOv3+tr1VS8A/OnwbRVrA+AfftRmY0qFKcAawJw93qE8u/1BAJT/ecZkPOA0gwH453zbstnj48Hg6FUa6AMjeUnf/ff5MkHHpX99zysAPjn//IDqTdK8tw3X5by/KqUSnVJhmOp1hsKnJk1xxsKKjuoxKoNG4KYLsNuWzbW10QGXVm7fFp+9daP5JVXX5bzl9blgSdelMWV22Q0GMraxQ1Z3rVHxkvw15Wkv9mRtw+9La9/5w2xJWKBuEnS138K3Ltt9eqDBkHgDoAWG6lcOzFw9+DXyySvoz7gyKU0NsQt+BoBjmqXyVA+pg6BywTuPMGjfFeYcSjUGuB64j7DeZ4E3L0cXCtw1yB1p68gXqnOCQYq16fmoW9Yatmi903CJF53e31WpNPxvdc/8RqI8Zk3hNkPyoxVjoZBPTepab/Xz/+ggHuqQIPHJxt4x5H7Cjzu3qrThTuJduABBY+8KNhR0BOF0P/Xg4QbBdxjD0IMRG6k9MVKo8gbFb+P3ktdZC7/rP91SxsZXMKNN6KH3JA+TeG45wFp/m0eoKcKmbKg3p1g+KWgPt1uQzakQG9w1BFtCjwwQVF6peXfno1fllpJs7oEepcHi7yv6LPtvvOyufX+fLakkA4759VLQVJImac5q4MnmMGGWiG1jiqYKLZkGSAoT+Zx98Aiy0iD9mQbg3nUQpxbGpxo6sO8LB6gsy/+pCA3viF4jsuc9+N6gnb8F8+m5zr2OnuQawjNxfMaC8LY0ji+VRAOEDlWGoxxpUO2C/V8WbVJyiMyWyBbRzx/1Fk0Vjy33RsbpJswK0u6ntNHujF3Xr0YuHN+M6+Y+rO1D0XyFseMsj8AvNpm3KfBtdYQPZWJ0kB6fju8t4EzZoGeSqgGbCQozWcwYrpTMzassI3/IavD+2t4RWb0WZBeYIIEpl3wuOuCyeoV9BF03TbDFICm3rBASV2rTj9QBVH2ZwfuKZ5Ku+HHODOawjiMs+JU3Nw0xaX6vpkByf6GwdSsVaV/9aoce/d9eeCe+2T1zvtl2B/Imz/+sTzx1JOycuteSSp19axXEGCLAFOdS5Sawjs5DyFFZmksFSDtXl+SzavSa61Lb9CR02e/kOOnjsnDTzwsBx68X44dPS7V+m6578EnpVRqioyqMq7UpFfqSLkyllGvL79488fy7e99VwtjaUpIAPfRQJIEge5t6Xe6Okl6ChYyBflA1Xi9e6CO7wg8SZGjjs8APjzlWUEv9Jl0KY2F4BoPekmBYjg9g/x4QwF6EekrWVyMlBO0QWOGNL4CQBiGoVGOmCFI91NH/cDflB8P8vF7TAfy+5bXJTlQjHem+1Gmt/TZgbevCQZgoELOkRKyiWxP4LkbtcwOPEJGoQmbttctk4A7++b1ebYu7cGqR3yNEXf6m67vMGaYW3NkgBI2P6Flv9+Pv7bAvYLI8OB/8D5unXLIhosM9orWT1j6uzvaLdo4vOVcuOkV8M+Kps3TEWLB4fUp+AhZHvzi8vdMA+4xOJwGJH9f4pVtDhngKmoLgZMH/XpdSPtWdE88tum7lK94A3s8oXLqdsCdiiS34briE5NkY1LL6cVJ3xsZjl4RFxlqsYdjGlj3bZgchJpdFT/Lzzs3D70aih5BW8GLiA3d003gyWTO9narJeVqReYX5qQRqCZxuzyQj8eN/bUc0ebny415AMdce/FmnY4zjvfDWIdkLQbq0vz2tkFjflgldZK3HdcVHbvrGKUbWPDS6qZWTll/bA8BQfasCGBGOfa9zmE/vCwxcw+D35iVJeWhRpxQjnmR/KZg2xnRuTkKRs9WGUe2jWJPSAmAMipMhWeyUBT57Uy3iTgIyE08n9y4J+l+6n/GUMRt5JqKnztJBgv1QzilgXzQOMXzlJbUqGpsgl/HJsPWf7wn5gZzyGJgQ6/61j6ErDfOIcD1WVFO/lhGVkdKZR7UE/yMAHiguxA7gXsHA5kvV+TMZ59J5/wVufvee6W+51aE5Ur7yqYsLS1LqVqTgQaYmjouj9CPYGRqFVmjhyC7jBpWCFJFaswrV0R6LVm/ckE+/uKI9MY9eejJR2TPvfdItV6Vk8dPyIUzHXnuuddFKg0pjasyloog6WO5ioDlrvzwn/5Ovve3f61pIlHhVquPjhPpDTvS6mxKv9WTylC0CinkDuoI+fK5NuPTsXh88T2rvPpsUjRW0WkYgtzXeL/JSkbF8jLp974cBhgBuBtVxjzA5TRmBhSZ+FTL5jOfJ92fcvl9wJ8M+M/5/qI9Iwbu2ZovMMhHZjQhkw91YmNuTttMQ4FjFlcbnnTaGa+rGMhTnqdhr3gtF+kEO6VBJh/koL8J3HeEqIqyyqiw7xC460TF3tyoJTeB+46mZqaL/xSBu1cC3AionMg9ngY444Hl8zxg0800saP9HDB2wX7e46OY2R3RxvcUTWYKIGYwgmYF7gAEaJfPyERuoSrqkXGtNSc3wAEKLc1Z+jO/mSqQC9xh3y+2g17TLDexneQUxaX4TY3jEBtBMVizaoxWaZObH5Q8Qa8JujcAACAASURBVCTezxSQpPf4Da8QBMbAPXiD/NEzAaxSLrQYkAHUWOZYHMt/p+MHR4HmFjeuNdpEmkwclJqOa8Hp5TSwqvMbcW45fspwdikps3GdDtw9wCDAYQwEub843SC/nQG9fh6LgLiuo5AqjyDKA3c/T/idbffPuhbg7tOc4lkavAzgHip0er0Jjx/lOB5Xb+t4Y50BqDsD7rZHjmA9h9Msc0Ihw0tZRprCEdC8LOWhyHxpKCcOfyC9qx25/4FHRVZu0SC+UmKgH8nYhwrKAatx4of0mKgxAIBdMQMeMRcwqlFoqdeV7tVLMmyty5fHD8snnx+RfQf2yyNPPimr+/eLzM1pRdQr5y7Jh+98Km98+/uCTJtlPBdGQRmxAciHn8jPfvIDef7lF2Ru916l6eBdw2Ff+sO+tDsb0t/saREsAHctiFUGv76xJQ0k9eZWw6g4RiYG7l4fUb7UHIqob5wnD/CzNT1WqgyrRuMaH+yeVlF1kz0rcI8N4qyNGZ0vliF/Eol+sMBVXg8FGQrAPekNNJAchml9rq5GjzdCrd9mJMY62LeJ7/BGzvUAd7+3FvXT1juMtJsc9yKMMPGzacBdN4EJPNdYsaqCZiHq+Ew2XPy7Bu7eO4XfveWeCu8U0EThLVIqOxrkr/DiSV6EokXCjSdnKe/Q4673hkwPN6xbUzzuRe8oAu70injgHiukSe2lnPC/KdCMAnr9WKu8RwAp9kAUeRmKlKYPrpvWRn9vPO+pgoQnajhKMzKpFzF43xVA9QeCQksMSF1aWpJa00A7fwjifLYV3zcCKQbCxm3OebOC55FUnrj/fo3G60xpS6G4Do9VWQSI6R+ZS9wDMbZvi7Hj1jrHT4FalCoT3knwXnXsQqCp9+wpKHC8aPZJ2x8MDfaLnl9mwPE50FPQGuc7nkJJIxDwm7LvZ47/msvKNRm4Q8nHwB194skMaUkMXkYfJhUHi+cBz/FpK/2Ycg5ikOBlJJO1LODaA+h4TfIEkacFGHfy2wHc2R7qBgOCBtz9SY2+F6DaFfwiqLF786cXGYC0Z3mww/tMvsM8lEaaQ7xcQq7uioLiEgJnx1WpwCU/GMm4vS6fvPum3LX/blnevV9KS7tkPK5LeQxwD8N6KMNSoqddSJ+JedQgdAT0jkZSxZJGZiQUolq/Iq2NK9LeuCiHP3xX1q5elOdfe1HueuSA1BaWpNxclM1uT+aadelcvSo//eGv5bvf/WtN4TgegjLSsGBhFbCBHP7wLWkuz8s9jx2UZIzUs4kM+z0ZjQfSbrek3wZVxoocAcFrWtdKPZe+MbdunBLJG1XWFy/jJvvQv+Zxx4934DA7jwfNRforfSUyEGGMul2VefwotQr53MkV3xKcutXjTh1BXer3k3gviuXa69CtwH2YBmhn45ABd+jIpG9pIdWh0aypwcS2Z/owD3ZiGY31L41cL7/+mni/831IdVv4kPPk5zGbn5vAfdK+P/HzScA9FrR4UvzEpJPp0uTFL5wGYuIFTEGLFTj/JhCJ7yt6hwdlsYdUBfIPHLjvZJyvBbhv2RhNMH5nVJkiwWWbbNPNippoRgWnYGNlvd1YebClqb1I33DH3v6ZftMoGqdZgfskGfQAZZa24xqv9LmOWKUS33U2W+ptR9sIxMq1LKDVrxeAs1g5Z2szHwRbtFZjJR0/i99r7m33k3pdHaCktx2bK57DVIoepPvNe8t4qdxmn2YyBFxhvHZuJPgvvJZevvAZn0/g7uUw3dyctx33s7org1LhycM/gAJ8r5kxQso3r3P9xs5ns/X0uHuAkOrCgiJQ9t1k4I5YxdRYCzEJ6BtThfKkgNVStaLupDz27kQqBjC+TzH9wQOCeO7i/WAScNf5CGsWgB3/0Ha0VwOB61m2Hz+3zObiZYm/T8pSlvHHw+imKTet0FEG5LN82kZJDbEwYBuCxaIVYssKtgVc31JVPeqNUk1OHvlILnz5qdx//4OyuGe/lOeWZFxuyHg4lgrkszyWUSVE3OhRG0wNnPQk6mVPWi0Z9VvS3VyTSxdPyYmTx+Xi5XOy97a98viTz8rq/ttlBDlEYCCcFNWayKgvnStr8rN/+YX8+Z9/X8blqozGNRnD66559NHugayvnZO33vu1fOc//a0MNNhdk7xr4aV+G9VqLbaggkq1waE3LmfBqVPXqgvEjE9IMNp2rxXQ8jo4cz6YbvLAnR74IsCMZwxC4Sga2ATumoVIiwllWaRsPbpYIM1Mk/Hti5wgbLeX7VnkWj3uOL1zp4W6VkJghuprnOr1BxqPgo9r9YrUIO+hsFv2noznHu8tvi0e0PN3tjs+yYj74DEZ1wCu8Y4BrvXss5vAvQjnTP2MwF0FizlymT5qgufcbzC5h4eNMWZSFoK/glZxQqcJg17jPKExGIgfy4VNIeEGnAKNGWgKflOZtS87nogd3FAECLcbB7Z7S/uneNxjJZP+faOB+wRe7iTgy899/mr8boFQ+fzqXpGkcz4lvz6P9T1wj4ETn8O8vV5R+zG7kcDdz1+RqHjArRsmvFKG1wy2hUwyG1fXLWd7o2FFdFCsQ11zeTqI/h1RS7juNaBT/+W9oNwM+CwvkzmdEDi5+tKS0UlskzV6SbpxINByaBUJWSgK12IzBXDHf+nl4rqeOBf6rmwsrC/2rxze74E7ggXVC+szjoTNW4MyAy9a9Wb4XPsBj7tW8rTxZO52ZqtgBhzSe1SGgofU61U/tvF8UxaK+upTxaUe5FTHkaKRf2IM3Kkrkd+fWYcAfMFtT6ulhtz3RbI4SX/79cd3pCdlBZQ0v3ZjYO+BR+67AGh8nn+0WdPkBTmHnPG9NpZZVVEvwwruXbIDv54ttWX2k81J5nGnbFAW4CG3AHarHKtPB3CvlCSRkTSQhlBpMiO5fPqsvP/mL+XR+x+U5uKirN5+t3rmR/CAj8tSs6K6MiyH6qgh0LoyTGTU25R+Z0Nk2Jbzpz+XL744Juutq7Jr71655/4Dsvf2O6TaXJTSXFOfqZmb8DwUwkk6curTT+TCyQvy1NPPyaW1TZlb2i3N+VUF7lrDADSyUVv+y//zf8nf/i//k4wqZc2CUxmPNL1k0kVQMLLKjHXMU/FzVVQpu0WyEoNx6oe83s8odBxnD9y9rPl5yHRYdipixboM+CpwT5LU4x4Dd5UPtfKziEDuGV4X8P2xgeplOl47HhRn8lQKVJl8/JA5GkzfALijzf1uT4bI5FOrpjFL+fW1PXCnDozXW9xuD8qLsEf8mQfunKfsM5xs3qTKFOnSiZ954E5RjANyJm0cVEhe2elnBSWHtwOWRZuWfy/v10mfANyLgJIH7sz76je8WbLKfN2A+7QJngYWOU+5udgGuFOB5O65wcBd2+zmNN4QJ8mfbqyBywigqkAu8LJjeYuB0DSjgIp4jAwM0ebs7yNo9KkCt2t7vKEo5zVEZHrDlZuA37T4PT+bti51XALNBG0m+F1fX5datSqL8wsKfvWUopJxi71CLvKq2jga0PFrFr9zHFLgHeZHsyIEYKG/pMDdfsn44EnqQVO5G8NjPcylrkS/YHAwlSKMEMr1xHzotF+2eNyt+A/yT1sRpQAGsCGqVyvLJgM6Aosumf7IAhopW7oRoYpkAO4cc4BI/PgCV16nALhP8kBvkZdg2ExK9zYduIfBj1JJeeCOKyj/AO4Tq6VOAe6pweBT2Dn+ejrO4VRjEu2HuieWM/7N9Zcbo0BVAgAjN5+0KqN+YS0kafDeNOCua9Ad0/i1EZ8Ssa3I5gGh9uATzxmO4TU1ma6UKlKFF1uLf1WVqy4lKyRWTgZy/uRJ+dWPfyxPP/KkrMytSnmuKXO7d0mlNme0mlJJ6lpWdixDjXC1BBMoyJS0NmTYviIXzn0pR45+IIN+W+4/cJ/sv/suWdl9mzQWV6RUa8oo5AgH3x7UG1B2ZDiW0198Jj/7tx/K3pVbRUYVqdSa8txL35bG/C2a+76i1LKhlIZd+cG//kBe+M63ZH51VfpJooB+2LECTADu4GZrjEgAFCUH3L2uy+3HUapByEYRcLf1mnm6CVAtViHP5aa8eCOBOgrrTvO4J8iIk6ihPdYqu0aVmQW4M/MN9yN/0rRT4M71lwH3UA9C+5UpMJ44cI8aIbNMpysJjNJKRZrBseGBu2XGstXiDV8/Pn5v8euPa6zIgJ4FuHMc4nfZGkZMws0CTPF+PvXvawHus75gFrDugZBfzFr0IEq5xoURBwylijsKjtXFGbxgXBDxJjALcJ+1v7NelwNHztM5y3gVbWL+vXmvkGVKwD/vmZz1PTFo8Itu1r7Oct1EY2NC0ShvTLB/UFDwYgJsesWpm28A9175UHH78fTKRY28AAJ4H5Va/Py8Qs2UazwXk8YCxkbcJ9++ovu0LaESINqTKlxNc4dhyNIXkmYCigyug+dU87bXG5ZVCOkNA7jneOmY6XE0QXcG1HPrNHglUwOZx+K4L8yFgoJg0ONpWlwtgBsFceDhgrGrm2gwlpDKToPeRur1RdvxPUEYQDDlOuehK8h2omOrDcj6o4mRwnE6kufR+5P2w+V2J2XIG4pIwefHysBa8LYHugqDO0nXIL3HB2fquDvDzRvX2ea9Nce8yaB50L384Qifa73IIx/LpBlIBtb5bvzu04WivaDJaI5orDHteNb/STLC53n5jUEYruEzPT/fpsuqf/p1G+s6b5DbPJfU+wiZocHEcdeMS44TneozB2Zyaznag9h2XAP6mefus12WktCqkvo1rXKOuQJIlorUSyhMVJZSFR53GL1j6bU7cujtt6R1aU1eevY5aVYaMuwMZVirS/2WFalU4ZioqI9D/ZPgeI8HIsOurF8+J8PRQM6d/kLee/fXGoj72BNPyH0PPiCN+UUpozplc9EMTsRPI3gVp11I6Bg46KiU2t24IudOfym1cVnf/cWJM/LK69+Xcm1FDQb0o4J7xom8f/g9mbtlWe577GHpw/iFo6A3kH6rLa3Wpq5pzeITprBSybL2cN4QJxP/UPd5PcN5yz4zCeG65doMwpmjuaU6JeLC00BV4I7A2n5Ps+MAuKOaZ6Nh1Zgr1apSZVJPcZhHpoj14JxA2U4Ps2xY6BOrWk+SZ9Cv/BpU+QyF3nz/LTuMGS4qDJAtZJYZ4MSgKzCQSMlTWU2rPOfTWLIdaH+8p6m8hiB4u870coon8L1bN2qsBx3rHTj6kdtbbByysYRutCxA9aJt7vf+2dc2HWSpZjleWezEOGw2XjsFeH6UZ713EnAncIhnTgXEnbvnNq1C4J7l9Y0XvwrVDFSZGy091wvcZ22P3ziuFbhTkbDNRWBg1vZMuq4IuOt7CzzesYyxPfivKihX0TLbTA34eIUZA3cqKl6nshIi9nlfEXCP5TwPorJ3FvUxfW60yfPzSfdo24NBmgOT+FzDDyyojn2CFwkBqQBj2IgAwpRqUsGxu93jxyP1mLqYlWyjzQMp/dwFd6Z87ZC7uQTOrgIg46bwegsiBPsVBggwSCLDEf4ZeNdc4AmCxhDsZp5f/DCrifKsg3eYsq2BpOps2xqExU0lA7V2mXrHx3gnPXg2ZzqOmmrPDBBvICqHOQLulr3SjA38MJgWAJIGB4wlVu70cjItqD/dKKNAaJMNyynt16QmtQmyznn0a4bfeTmnEUVDyGdkQdsB2CEzvujSJOAey0ksw9TBXgemaeucYaXfByrvpL0oBsZ6D4oXhQJdDEwlrYqUpC17U6ioyVOMdC0EGY7Xv665guw91neFk5Z7O/ykYAxUmTFoMlWplQ0MwuOOolDj0VB+8+tfy3y1LgcfelQapeC5B4CGHFZrUhqVNIiy32nLlfOnpVIayCBpSa91RS6eOy1Jvyt7br9N9t9zl6zu3afFkWrz88qhB5hDPnY93UMjAdzhOYcUDXuS9NpSRQXLCnLIw3Pfk16rJ+/85pC89sZ/EKmuZoWN1EAayNXWmhw+dlS+8frLkpRFhgPQdBLptdvSToF78PIiNjUA9/weooohXV+69oLuKgLulAWz5wxc8iQ9uz6f8tPLnOVmt3/UHwDt5nE3r/s4GWoedKts3LCTNvLciRkCVcbvG9TFlu/dUnDSsLB2W1XrrA/2e7ZeM8yVYpUQHKu1B7SavPVNVz+Mg7AP4HcCdwD7eqNhBcfQ12qgQ2nshTlO0vUXdBV1s28PdYyJcVZpWPWEHpJnTh0P3IuwH8fBr1lcZwG1AO43Pe5eT2/7O4A7FE1YPmkayEnKctsHugtmAe8xoMoJdUEAFJWmV4qpsDlF7xWAvsN5T3Pg6g8QuE8DgTFw9Bs/N5BZ5iWeZ7/RXsv90+TGP9srjpg+M0lWCFDocY/bN4vHnQqY71fF66gmRRsKlVAsixxnvwFNm7PYO+fHqvC+EBMwadzogeemBuAL4I7r4W3HP3KsfR/wu6c5qFoOwDC34YSaxpSt3NjpQZkmbbZsHWHDS0E7QLBlekyr1+CY19qa6GaHDQgAHp4v8DaZpg1tZoXXFAwFfjq9OEpH0DVtx+WpLLhgLnLbzctv7449wTouWl8o8xBl/c1oNNysCQKYhouVaT3VBACyqAiLpyR5mYnHF39ngMMCemOgzAOLou9SQOrAAnUjZQ4gyKeBxOdoN2SGRoeuBRdLEuuGafrBt4FtjJMNsC2Uv5xOCF/G70yfi7iCXl+NPYAwyAzaT90Qr0nuJxxH73nUfrg9yHvcpwL3UPgoXlvKcQ8ed9RXUMBSrUi1VpFuqy0//9efyhuvvCGN6pyUkTsdwcvlkeZ4B6mrCqOs35Pjhw/J4UO/lAP375d+siFfHDsqnY112bd/vzz16uuyevf9Uq41pFQlUEetAhRoAkd9bLVZSqDIiPTbbfn08CE5e/K4rCyvyCNPHJTmfFOSTl9zsb/39m/l1Tf+RsblZasREU554OkfjQbym9/8Ul7+9qsyrJYlwR6bWAA8UkJivKrKCbeiXDgk8qA5mwvTFalH2wV6Uka819zmSqUid0pHuRsOs9MOP9+pvAXgbjpkJAl0wDgJXuuBZt7CdxYbATphAO7eKaTejiygnc82/RmM/+BpzhyG2emCN6o1x35YT/xc71EqlcmJPh86NT1Jtaw6QgMhrNtut2MnBgjIRgpU0K9AEdMBC3FJ/uQRwfRwlkSOWq4vH8tBedb9FIA/uNxjHeSTOnAte+OJfcR9FicGXW2OmK/bz9fa447jMrJW1VvnJiS3+V3HqMbKfDvwSY97fJ/+HTwkMUhVQQ8ZGrhg04UbZVtIN4c/QOB+LdPARReDzRs1v9fSpkn3pIouinIuAqoEbPgvg1P9c6lU4s88gKAc8bPUixPSVMaAh6Bxu/fEIKWov3pN8Hh7oLZFtv3NCnwz/r1fSwTf6jkKwZEbGxvqbYcHhplBaMzEY5oCYHrvg5fcGz8+TV58xJpmoqnAoxi8ioFPS9oDOLXqbQ+GkW5Aalsb17Tf7xqITwaanQLAHe8hTcbnbc886LYpKTgKwbOpbNsAp9QSUkzwPgXtWlXRAmMJErmZ4m8bE/MK2jjgUXifgQ3OlZ3SmDeLwbSYB18ptUge4wq5bIc3ovypgvYzZOLZqldTe2gLqJ8EgP2JCd6DExpQk9AHGksp+CU/1sUxUc79hsx2xWsr1bveWzelmlt8IurniPPL9ajfYeydscdAZuqGon2nqoHc+Y1A2x0Ap28z9SczNfn26NxqIbIsfaFf0wCHkHv43EGbAKCCt71aqUpvsyXv//pdefnF19UzPkwqUq4hr7uFSWODLgNkttfl6rkv5Le/fUtefuUZ+ezYh3Ll7Fkpd4fy28NH5eFvflOe/YvvSaOxpPKJkyQAP6NDIOfMUKk54KlXkpGc+uS4fHH4A9m4dE5OnDgpz73yTXnihee1CFRvsyO/+dUH8vq3/5N63KVq96MtAKfdzQ05+uF78tCTj8n8nlUZSlm6yObT6UqnvSnJcKBpKgPGVeBeVHwLHmKfutBTFjnHMXC3qqBbqTLqo4vwC9eOl5csRsTWPoE7qu2i/fghcLeTvLIaWSYXWjHLAkNdxrFMd2b1P0j/M7mx+6mj/dpQFRl0Sbq/hBOZcoibMOCeBZiavtEjNj2xxLrtdTsy6HWU3kOeu7XfXLPqcXfpSmG8oT1Fab/186Bn/LpRnR+87n5MU13kam9QZ241vGzO8bnJ59a4hBuJKa71WV974I6FGgen+km51o7zPi+k2z0rVXYTMoSk2W/irDfhON6Ddg8CUxDvufM3gft1UaK2m8udfp8D1DsA7pAZn1WGIIWKYxpwp5zz3Qw2goEYg/ZJ/fEbdAxO4ntyQONa6Vou932RgcA+wNMOEAYlyfSP5BQThPC/BKnpWnXrj23Wfurg5guI8BnY3OxoHqBdybu6YeVS3EDTwO5wedppGADoJklfhgDw3ba0N83oIABjVhM0gR7Q3CmBPtiQTgqqYSTAq6Wfk0NvXnbdWOG5Cxsg5cZ7miqVjJNJ4F4uIfd9dvTN9mAH9IWi8Dn5pp4m42WA4DSWC28UxcAd7fPzlslAPm0dn+FlMgbTvkAXA2ohN+gHaTI8dk/XitObXv58oGlspBStJZ2jaJ379bIdcPcGpc7BcKTl33HSwfZD7nUcXNpNzjP+C8rYpH2qyKhSXYNsMDlDL9AGgjfbG8Sc1wy4ByBYNm97Hf8djeX//T//q/zV9/5GKtV56Y9A/UMqxURBtFK6qkMZbl6Vq2dPyG8/eU/e+M7L8sF7b8mx9w/JeLMrrXZX7nr6aXnx3/+VzC+saIUmYFh4RmEcwKwdgQoz6kutUpJxvy8f/uxNOfvJxzJsr8uXJ07J/Qcfl1e/912lV7Svbsq7v/pQXnv9P0p1Ya8gI2QyHoRKqGMpDxL5/PBvpV8ZyiPPPiF9gHSpSGtzU9rtDRkOulZDQg1qGDXFwJ0BpQS+nl5CeZsFuGc6ODOyvd6K58Sux/ig6utQNMATwD2ksjSqTNNOuQCa1fNuWWXKqDbsajagnZkxYDrGgK/pGAPr1RxVJlub+C6rI4DPdb1Dv1TqenJigfKk1li79Rp9FQLikccdHPeO9NstTTgA4K656DVAGDow0HQctXEacDedZg6gVL+lcQKIDMp+vMMHQoe1R52FdhtAzzKRcV/GsyHnSfJ7AGLxxlzw903gHgWaThsz7+0oAl6+KqRXwDxa9cA9XaxOWFPL8FpB0wwTPu0Sr0B8+327rvMVW24vAmnxZnWj33mtz9upx50KWxVnFJwYg4cUeEQlydlWKloGp3qFtZ3MUkFt1+9ZgXssJ+lzA+2DsuMNUt5DnvLVq1d14yDdAYrc99XLQCx/DBD3nxtwN/Cerk0e8yI7AHjzmk/fgDuyYNg5cODfK4jWVDp6pIvNT5/DvMuhlDk8X53Nq5peDrxcpK8EbxNZLXy/8Ts3QAXyigI1BDYLygpGjlHWQ5BV2Y7ZdYORsSQARtiQU45tti0BuHMMypVAkxFUJjQecq49I+NtgqrB/Oek97Cd3sjTuQt7lpcLL7cEMrg/CzTLA3caMXFRLK8/vdeMcq2fqVfWgi2Zdx7tx3eQG/Lb1TAO+crJy/d9x7t8hiWOGftFWfPt2Alw9/fx9/jEB4HOAO1bMsqolzC/MtkX0FaYbmPL81zwr19n/h5vkAAwkQ/s15ZeA2/1GN59tMU87sjw1ADPfTiUt3/xK7lt7x2y7/a7ZFSpK8UEhZbKAH0Qu6QvvbVL0lm7JB8cOyTf+v535NL50/Lrf/tXuXDipCzvvkVeeP3bcsdDB43KBHYM1hUAJz7A60PMxng8kPKoL2c//kR+8vf/XTYunpdGc0GeeuVleezF542yttmTt376jrzwje/K3PIdUgJNvjQUqSAwcSzV0VDOffqJfHL8Y7ntgXtk//33S7U5J71+TzY3DLjXgsdd6YAlOxWNjckQAJNL0RkD9YxuYpPIenHoD2SWesAApBliXi94WYz1HE7eMDcwjmD0dVom++C3e44764RAn+HUBLqLHnU15tK86QbYucYyB4OlCuUelAHZkJZWga05CaDzUuAOWUhF1yg6CtyRwSrUoFCjTA2PjvTam1rhFlQZ6B41PBQ8BwqRB+5MEuB0kF8lMXA3A8Ty2vtEcKmTJGRiio2v+NTDO1tuety3QwxF39cR6GZBKpZZlsGpWZGdVOhVS/9uAjpV2bvUftaG4O1LOW7WoVSoNTYpO+7mpmIryISWiybdRL6eht61zOS298QbqI7FlkPibR9TmN97+7tmv2IScPdPiDduAhTksLV+2tUeAFGeci1xwoNnDkPecFW2E+goRe3g+42zlynn1GAKecGtURTa4NF3D4zBVTxqFFdsGpRvvoPXkqcMTzs8p9hQUCEVnl+/aXogEoNJfZZyUrMUYhxPgmf1alczfqp62HXzgacIx/zwSlpQqt1rnVesmIL2sMHqZqJMSz1i77Q70t68qgF36m1vNkQpDaFiogWkMWtSCNgKAY32eVaEJQyUFoLR8QW/F7QBFIxJ4G0bmcddi+NYcGH6bBc4p+OsWXsqyhm24/rAW035rhlVA/1pNBsy15w3ABDQRmy4xWk3OZ80BDNQnnHcDRz6MWUBmLzHPSf/AXR7uSFw57tIkwE9iac0AO4ecOFanwlH1WvISkM97bTy1IVvY1Lgcg8BeF5f27jY4yj/2VpXQdP57HYMuOO7rNgVMRM9l/bOGKib3GRNzloGMJa/B8KiOdBDxhh4LxEAq3/reIR4D20vOMvwO6O/AFIGfqrlqlRLFWlUK7J29oL89sPD8vCjj8nc0rLyq2VoRm0Jaf4A3C9ekO7GZXn7k/flO//D99XTunn+smyeX5P51UVZ2X+HlBrIOTNK00RqUXkEiSNwmkAaVJnKWAYbV+XMJ8fk4olTsrC0KvccfEwaK4uSdDdl7dxF+fzw5/LEE69Kc3m/lOpIYQnOPShmYPEMpXflJjn7fgAAIABJREFUily4fFbOXDora611eeWNN6TSqMkGguEHPanC6NXcNei78bUz45OjSzBuqRzpTfbjnQF30yHkhJvONspbZthm8S08kUnxQxpwHAysdL1bESPQrLrttoyGY9U79UbdPO0IrAUPP1Co0BecZNBowLzjFMYAqWo5q0FBCl7QfVz7NHJ9ClsYBpgnYyvD0KlIudJQXaojFfSProNA/bX9IuitEQyPjvR7cBr0tf0Ly0umNyERyN6l94YTxsBQ0LGbSFfLilwRjNteZzKc7cPZotEWpbUxgpGh+tUwpe4fzllTqdRkeNPjPlVPbv2yDut5KDq18LzoMXbYEVxgjm4AIf9yER9qh2+deHkMrmNLWQV/Ctgu8sqozAc+rd/I9PM/EeDuvQx+jK4VuN+o+S56zizAneDDz6dXht4DoM+bUOlRpz/sH/TeECh5r892gNqDZoL43JinJuXWHk+S2UJDy7WV96XGQbBWWPTHB6SSo0yAxrbxXg9g0ueVRmkwpAeTqbcEMASnHIEWox525WEyoIqKnUektun6tI8MtoSiZ5YCpDRrt9rS7bS1quncfFOajZpU1JuOYimJDIeDYAxgE68EvqnuJennNExIj1FKiAPlFpg6lEEIijWQqPlsVCgMmCu8M7CodEKjx2Az5PE1jqBt/8zTZOCdn5+fs7RyVWRNCJu6q05KfVY013in9+hRvilB3mDzepMg2q8Bv1683BAEEGyCKkB+u278IZg5psAAuOOe2KvpZX4WHWH3b62XwPYSXMfrz9NrOM94Nyp4djpdpTygzcwoY22xlJe+jerdpEEXGfomD9GJSgD7aSagoD78mGdy57y+CU50LGe10haCZ7UKytW4JHP1pgy6PXnnrXfk7rvukr1790mlXJPSuCpDzf1eEulsSvv8aRkONuSf3vxn+R//1/9ZRuOS9C5tyvBqTxoAaSuLUl5oKKBHZVVtvhpB5pZLjQw9FYOAJZJc2ZD+2qaMxhWpzDelvtyQUX9TDr/znlSTitxz7+Myt+tOkVpTee5IH5mgeiuqqva7UimD+Z7Iz3/2Y9l12x65/5GHZb3Tlm4fMRJAFpAV8PtxSpUB9yL54PzkQWKW7pbf878E7pTFvCc3eK/TKsjBqeMKy9n+bxlghr1EA5sRKIz3W4Bn3YJ5kYizVFbQiXSeGDy4OwfB2w/DlrpMDS01ZrNsVaZ3stTEqkPCPWqsAPSrLoUTImRtgb5ANiGXMhPLJT2xTB1LpLIMNaVlv9OS/qAvlVpFlpaXjcIDnTY00I40oknILqQHMUMUz5oEhGyd8x/rZuC0EeDdn4Rk+0ZGY6RBpXuqBthaKlW/tpDN6CZwn0VbumuQThb8rko4vma0fKz0d6qQd9iM9PIYuHOCPYDfDrjHm6CCFVqbkeK+CdzTc4yZp+yrHrNZgPs0OSlK+TWxzcEY9YqJz94pcCf44abivdsxOPCDHYMS37ciwEL59gqVn5Eig4BUeB0BvOBtz/iXmXc0nnC/bgzQwIsVF/7IuJjcbFCqPfXAKO/bwDvzHJNvTjDGwFl6yNgPjDf54ZoVpN+Teq0mS4vzUkPVS/BQh5ayzTZbnqBlfGOvLzgfHrgDPHGDITjAsTKrtgbSaAryPHC3Y2kD7qA40OoncMdeyIwsuJZBqfgvNmlLFOG5qiFvc0GFWvaDbWSbSUXhXHlgSe8iT30450Xy5WWHHHf1Vne7Kc2H1VIhQ16W8U563ClD3KB3uk/EwN0bFXw2++X7Qbpkrh/lsnQ1MLWrgXo+MHUScNf2Ou573P4i4B5fk8mZ8Zx1v3HpO71eyKVFVSBYVSCDvOkA7h++e0hu271H7r7zbnOaVyxNHk7FR522dNYuSrk0kJ/+5ufyxr//jlZSbV9sSVNqMhiOZW7fLqmuzkm5UUdeR6t0qojRgsHLdciteURxygRM2jl7RZLLLeX6t5K2LO5elLmayC9+8m9y3/4HZGn1dpnfd4+UanVJygGEa/XXspSGPfiepd3akPcPHZKVW3fLPQ89IBtdAPeOcutB9VF4rA4Uo3ttpcuElRZOpSj3Rn2ZDNxxF41bH+DK9cJ7MSfkmDMjUiprarqNZDQYyqA3kG6rozpG120dcQioDxJ47aEmBEA7KIEY01q5InXGSWDuQ3Y7pbsE7GGGnRm6NDLQXjvJspNKjWnQ7y1DD4y7CvKba3Vb+7GMNbiG+g9OA6viixOKJOlppiCMPQJUF5cXVIdCxuAEsUQAIRhf6Us2fuDKF0P37YE7+0OdBd1A5xe/03UaXoC2UF/gHnjcxzeDU2fGX3ZhHQVAhoLQFUwerMX8sScF5nfjmp4EyCgU2poC72m8OREkpIr3psc9FQw/Vl9Hjzs346lBawW0Jw/aqPDTY9lIfNMxCJsYN1cqHMoPB61IvvxKS9vsaDIeCNOPO8vqjJ/Ffulm5Dzuvo0KppA+MeRsB9UBnxVRZAgqJm2eusQKgLs3nvE7CsLAQwTgriAeHhhsEHqUnQF3S2dmlAKCdttIs02ZGzs8pTgp0EwyMpZFeHzB0wRuHw1kOOgrlcZoNTxqzwoU8bkcG+urhsapt0z5rIHnznEw4G7Ps4wgpMowx7KjXqnX3Dxv7BMyzFhWHEkzmqBv8PaCqkFDMg0Oc1wMenw9QPQyQgBDGaBXL5Y9LyPU395LTiDjx4Vyxgwp5OYz9zz4sQDt6IeXZQUjjpLI53A+2bZJffLf2zX5DEl8HvtUBNy1YGgAQR4kd7t9lR30BfEcTMFp/c8K0uXAd0TLzOnHAo97EXDnPf7kKp4T7bejTCg1AtllpKRc8JqU5POjx+T8yTNy12375dZbdusJAmhB9WpVT6Cq6vkdybEvPpPFW1fkjoceku56SypjMwwX965Iac4CB5W6JsZFtmJWYc0AzJO2Bbld70vn0oaIJIJ07/VGWcZJV/7v/+O/yPe+8x9kVFqQxuo+aaysylijGY2mJsOBDJO2rF+9Ip99flyOnzgh3/2rv5Jysy6bnZb0QHMDIA2BnPDLW3pDW/fxXh8btSwMRGPVy5m/Ngv+zALSKe80oswRacGlOS6UHkhYATj8n3rcNw24A1SjkBWCOxE7o4ZK+B9Au2oVcOERoxBoI/o+AONwlAsNpe1Toz8P3PF8FHpiuknNHlNGHIkZxvhvSQDscVJgwsN1mBqsYTHpWI5FA/v7XejPtq7QhSUU28OJH052kK4TJx9MgWkxQaCHlvOHXk69ZA4SOlZs/oK+jwxUGvXeoE7nL8g/HQVcRzeB+yyoIL6mALhT6FUYlNPJdGp28069KjtpVhFwj98Ze08ntScHtlwkhb/+q/Ye76Tvv6trc+OVlp+f/e0Kl75COy6VgYj6uh14plLjpkSPrm4S5MaS/M7ukm8deKle4eTkJL7PK8wZhi7OTuFvmQYEcJ0//o0z3aTdCKAYnmp429EPgBYGJxX1hZsfNzcPqGzMbIMv2mB1bKtWVTAG7hAO73G3d8OwyIql+M2bY+4rvAJ4NWt1WVpalLkGqqQi5mCgXniAb9BclNaix7hmFPjNmgDV+mQZZcBR1bRvgX9JwJeMYAiQPw1vFHOkG+/e+k/+LfqW5rWyOlKWkU371+30FTTS28u4Amx0lq0wq46YGhnOEeFlHL8TlPDalFrk5BHXeQ8WnxF7f7ku+MwUbAajivx28sNJk/EBzWn7w3rynjXvSS2SaQ9k+butWeOD60y5ufHGHfuY3heyGnHeOd/wuOMf+sj0oSlIdcDd7yk0qrkeYnn3OmHS/ld0jx8D7xDgM4waYVSdOrjukNJuIieOfSaffXRYHj7wgGy21uWOvbcpOASnGrIH6QOd7LefHZVX//ovs6JjCkyHcvbcl7KyeovMLa4KcporGESVVOXYw7tqXtf1tSsq17tW9orA45m0RUqJDDub8vnRo3Lq+Gl55okXJZGmlBtLsrJvn5m2KALVWpfRsCe9YVeNiM5wIAeffVYWbtklnV5PNtoti08Bpz2c5sO+JXAv2rOLgDs+8zLvnYrUi55O5o1HPi9dGyGugPsE26BrPOTYH/T60ml1tfAb3tuYq6vHHeNXKVX0HzYTBdaSZcmBp5zZVHzfYBIgTzzkA44I6lNco4ZBzQo8Wc72msUGSVlPQ0i/U0+8cwhphWZmPAvxXJS/8RDZuFoK3PGMxlxTdWhDve44dYH+Y6E7ZNTCKSay05gOjefAn2x6JwKBu5f7VBe4vVb7HfaQeI1wXaJ/I1Tw+hr+fG2zykzzuOs4hqNyndQApH4fwN3Pqc/C4MFGPO85oKcc1Hx5cFX2XyEA/brIIRdk4VhdE3DPlyK/kf30cxbzWIvml0rYf5dt1BmtIwW4RZ73KF97rGDyIHBrb3NyNmkwLGIpBcG5fvpouDSrSVhvWsEzC7TU+0IBprRPAeABcLFCKkALvO25ojmR8eGVtPdaGmBScqwq8jgQMT3NqNVDqjTzviCTDEqyq9rwHmlbern8yrFn0qchhNcdP/NzC7K4OK/eRqBjFHwZDnrq8YvLicfDzk3E3mPuJHrFlBaDo/EAEuFxNzBl8wOjAMrO/jaPHMEWwWQoNh3SKCOnM/KfJ9Lr9vUZCCyE0YT/mr7EZot2Z1SZFJQ4HRvLkgd8vD4G/zGo5fdF3l/0w4NtnasA3Ck/pJkgKJXVXj14VUMvyIbfzGPgHq9NtqvoxMeWQD59Hvub86yHtMVFgAAyBNDe75shBsPV0oeacRDrvxSoB53ggR7nm2vfGwge4LOP/N7vjVuAOzzeGhsdjD/Qv5DLGnMAbnMylAYY1MlQ1s6ely+OHZM6qDeDgexaXJZb9+5VgFUa4nR8JO9+9J48/vqLsrR/j0itqiC9PE7kN2/9XO695z7Ze/tdMkwsLFTbAm85UsuMEPzdln/9lx/Ja69+S1ZXb7Wg2XFPxt22DDdb8uN//Gd59vHnpNlYkQH8/NW6LO3apd7fXqslXx47Ih8d+VDmd6/Kyv69cvCF56S+OCf94Ug67a60N1tawRaAUT29WLPhlC0OTvWg1M+BBaBn9CNbmxb8Tx2ksphLuZh53QnsjbICqyHvkc/WB0AystBXzOPe7lgNg0pF6s2aBfXjdESDa7FaygqCoSfKtZqMK+EEqlTWOhShrKjGCsL73oeTQXuSxQxRtuH8sJORkpRqVaXG4NSSwNx0qZ0UqAMVOgnZbNIiVZY8gHoDRhVS6aIPiN2B/l9aXpJGHVVxy0o1NPA+1MBZTSWpxQZNLxQ5VEwP5qvAWipcc+rE68ZihHDyYPfEJyacb13XMH4QfDvMilPdSDxxvc/6gwPuFOocLSUqbHC9g1J0fxFoiq+Lgbtf+H7j88+iYo2jp/+Ygbvf4Is8pzqu1wncY6PgemViFuBeBAi8AuEzqLh9m7bMdzhi5DM9gM3dF3k4/aYcy2wRkN+px12VKI81Qo5fPlcLf4QjSso1wJZWSN3AkbfI4tKS0hw8AJkIXNIsGMx/bMCd3i3PZ+amqYFV4ZhX87brcW5I/4itLUrbaBki8vmVCYq48YLigPSV8Fir4bG4LHNz8wJ8o6WVcDQ/6FuwWwDfnnrj5cIfn6vXaIRgOpfxo+yKt2g2QPPYW0CZeeDQBwO5W4G7VWIOvF14yJKh9Hp9BY3Y1JqNeWk2LTDVfvLAnZudgpiQbtKDQz82Xp49VSaVB542WN6cdM7hnfXGIuffA32Vj5ChAsAdpzX0VpNmhc3fg30P3IvAFGVuZ8DdKDMehMXAnSla/cbvDRvj6PdUfgAqYHTYaQHmNott8OvAn8bxubEOiI0WXufXfd5QdJojAC3zzxK4WyEdrWiJiqNYF4iBAKUiGUp5MJR6qSKrC8ty8dw5OXHsqHxx7BN5/JHHpFGty2JtTuardTm/dl4u9K/Ks3/2mkijLsMxaClDWbtwTv7tRz+SRx97VB548GHjaIcxANj89NNj8s5v3pbXvvUt2b//Dqkgc0m1LCNkcWq15cQnn0rrwrocuOtBqVSb0sdqULoIdILI5YuX5K233pTHn35cnnrtdRlVK9KvjCXBqd9wIINOXzrrLfVaN2oI7sRqGoSsMj6laSarXmYo+wTu/sTRA3caivgsPpmi7KisampFGPCTgLvNjQL3vgWnMri5OWd0K8jReFSSq1fX5ezZs3LpwkU9/bv7vnvlznvvkWqjpqk3Nf4G63E4QoJ4Be8mj5ZbB7Qbv/YZH6TOmXJdi24hm4wZxDY+SqUJAa9mqFCXZI7IVH8NLO8/Asz7A+iisqysrMjcXFOBO0A9AoUB3i3jjaXkZWA99TvnINvL8sCdRe6K9l29B4ZN0KU+jSxXBo0ErAsEp8pN4L4z6ITg1EHS1yMtzRoT0xO8NyL6znsbPJDZrgU7udYLBhf39YLtImC1XZtn/T5u7yQgOOl58f1e0DneqaHiLO2i5/lx9vdScehi10HN313ELc+NWVRRcNaxmXYdqzf6a4rAMRWKv27afHqjrkjuPPjxz45Bh5f1a+lv4bvduFNO2AadI7feOE8edHluMkHvKOkrYGGFVKsKavS2IoMG3hStUhoME6XA4OjWe/5dFhQNqKohB7WlfNRr1fuCzywDhslXlonF+pbxxGO6B74fIJvJpqWvRBtgdMwvLCkVR6mfyPqATQfecABpTeFotJfMg4u+ZDmUKefWl1BlMFD9bBwTA7qhIriB0DAWoZCTPT9xwXTmlbLPGehrnjp425MBvFx1mZ9fVOCO4MN4LE1+DERgLLB5eUMnlZVwshLPG/tFw8qPATfwjFdvdMd4I47XDMAFNnuk4QTwUJrM3Lw06igAk8lDrM8IWNUjGE6GvMHsr/fvjOVRvwsnX+kzg2eVbbdnZdl+/JqkAQHjg/nzU8CVGmV56lcKCKPIPH0uPNvkt4d82XiHeg9x2lCQjYZ6ITbAsrEP+caxgSWi3lCpVgX5kUYwlEGrwGnBYChN8PMbC2rA1qol6W1ckaMffiCbFy+rV/6OXXv01OiLCydkzz13yoNPPC7DIegXdc0a0m9vyrFPjsjZMyfV4w3Q1geoK1dl7223ycOPHZRas2nZUfQUK5EOKiyvt+Tjdz+SR+55RJq1OemPRrLZ25TuqC/dAfKzdyQZjGTPnbfJwy88r7oF7Uc1BMhN0uvJEHEG65u6FqqNqowq4HyPpIySrblCRXlN6mkk+MacF2G10OgOexbXDmWA4B1/V5XGh7SKgRMeoldyRdnCc22O9The1ySMDaSEBGUGzpHFBYtTQVvefuc9zY1+677bZHlpSY2vk6dOy9kzp2XXnt1y9z13y8otqCBrjhVNiIETgqH9rXQllKgKQFz7AMMm9arbWgNwR4AqW2UVUxmQOlKgO0z6QadbwKnSYALtE04ErAONExqLZpaZR4B/MOCGo74Bd/yDI0RPD2yzSXWNutnz1D5vpHucQj0U40FvzOra1ckM1Bn8GopI1WsNGSdZEbRr2V+/qnu+th73acDdA+QcCHSUmWsBwTsB7jq/EZVgUmq/WSfvWtq8k2d7wPCVAHeXe30W0MoxLDIKpvHVJ1FVrtdwisdyWhCq3wy3+71QVqKXzQLet7SvIEBtFnmIwf+WuWLAUfBuTxsXzpP3MNLY0RR+qJC62ZJarZwLSFWAqnFLBt7yYJZ8a/Mo83sebXLz9IqZmRAqyJfvgDvKKupxf5q6LOS3dke69LingCgYCwArOLonzQcbJby9jea8cmJLKPuux7nwTWIzt981nWM4juXmiw2oyEDRrBzh6D3bYCyVgtJWFdyxymG+uiq8UlRBzB+tR/9wqmnQe0k97QDuyP/cbKDwCUAXAlOrgQMfPK5pakkDFTrWYDEE0JsZcNjsLeCM65bH2JwnXuuNOQ/c01M21r1wBpiXRfxOfjvKvaNdFhRsGSnMW4nsY1mgGuXF6zf1IAew5Oc4fhfuTU907RzG5sylneM9W58TCsCETDyUUVzPGAmAOHj5JtF8/DpTWWDaRLcG7KgixC844zBdG6DfhFz6/nlohxl2lgpQDTP8zmBqyNLQMpTUqvBGw+MOAgs81qL0EnhrG7WGNOfmpTbXlEoN6UfHUkPw4WZbTnz6uWxevCT9XlfKDZFW0pW7D9wr9917ABaAjFSgh1LRU6V+4LRjasCltlSGiPZW4ky/K+NBW0a9jhYeOnLosKw2d8ndt90n3V4in585KZXFmgyrY1nevUsWF5ZlcWFF5laXRVNvgx4ytGxQcCQMOj0F763NdTW0q8huUzG6ncW9bKUvUiflZIJJMpxDQYFjSO2oMuSy00AOmaoQwF11kS/CpNQuS0XpdR1hOwPdkwSZZRDg2VONOT/XUEP8k08+kWqtIffff7+0uj1Z3r1bg+ahKQadrnxx/DM5c+aU7N23V+697z71NuvpgEh4FtNYh8DgkM+8DG9zSKub97ibzlZqXch9b3pgJKUx5AsOBnOIQCeyGpKuA1RQDdmhIEvqBFmCI6GhUw/KYao/k74OhxWOznSn6hjNZpR5jwjcOX7+JMTvvVy7fF6qb0Pgv+oTlR0L5EWAbinBOHz9fv4ogfv1DPOs4L0IbP6pA3dP9/lTAe6QNa8Q4s3SK5PtDDMve7GyorxREXkAEV87Sf79M3jN1DZFpdjTjcV53JnFI3ckHwqAKEVmHRvlUBaXLBOIB9/abvWA0xueed9tXI03ynEh4KOi9puteomqFanBE6s5me1oF4BAKxY6D7P3BPNoNR57vL/fMW4+884rt3phQRrNOauECsCoReIswAub12gwCN5xA5PGHwfwzo6PPV9ziAqpGtCaHXMYyMIOypzLVqDEaAXGy7Xncnzc0TSgVgDu2PTIra6UDDCi6JJmjNCqnMFbpmxjZqOxdujmp9lFfOEeo41o0CurvoZMHAQ36IcH7pRNyofnm+uLQuEZb/hRzowb3lWPO4AjMlCsLC6lGVnYNoBLvw5tw8/yuWvbwoYcG2dcE349pTLnYkz4fL/WY0+ezWt2ikQ5Y9VX/M2MMvBq+3XLd/r1OC5vDcLW9kLiAveXY03g59O7ej3AtnqjXQ1fBdFDzeqB5H54bl2Du+uSQI5kLANkheqBo2ztb87PSXW+IVKzNVfXtJElGfch/4l02y1pLNSk3V2XX7/9S7lj7z45+NiTUqo0dIscojqq5v0OcouqrTqFOFlCWtWeDLptqSU9pFORn/3iTSmNa3LgrodlvrEq7394WO45+LDc8+gBqc5XzcgYWZEgFPgJpovqHfD2k77RzFAEaLN1VZKkI/UGir4h4w1OAyxWx5/I0NDxn3E86XHnnHGedWyD0eu/w0kLfmp6GpjF2oQVbRl8XBE0XX+BN84aEngHUkKicjNWKlLRgh5z5sxZeeTRx+Sjo0fkiaeekdrColTrDaWl4B/6sXH5orz1yzflrjvvVPAOakyCOhHQVSEdpC2PjDJoVV6tHoaUkTa2JmMNog/xNaOyGg5K9wHZyBX4StdIyFiD/sDwkJFVUIUhBoO8OdeUxeVlmVuYk0oFsod5GijffQROfgDuRboBwN+v5Xi9ezn3c0H95ClMpMJB31FPQO5rlbqUbnrcdwanr9Xj7sGJV8Y7e/v0qz1ozwH9CcV0Zn33dsBu1ucUXRcbGl+Fx/1agXsKCB1tIpR5K+zy18nj7hs4DUB7RTINWM8yxzFgmFVuitbDtHvhcWWfvJKEBwtHncgLrJ5l55Fk2zSgcH1D4CkFrWF5ZTENSPXPBOT13tA8hSEP3PnsON86gaalSatLOc1BbF4jHMPT485NNlsPlkaRwIzvwHWt9Y3U2w7Asry8LMiGQK+Z5R5G8Bgowdj6DADpxuOykPiN3W+O+jkoMKn3P08b0hLuqVfVNioLxjKPvgW32vYPAOYNGtw3TMbKb0fqPmxCaVBqyqnNKrumYBUpNmz3Us+aequDwWAyYOnpGKRGI8TTCfw6MOMly7nMSqepng5c31gO8TeC2FDwqt1qKQibazYVuDMjjo6HmRI5yhXf6fUKEKP3xBWtIY5BKushVa83RHLPDH+w7UY1yIwIzh0Lj+Fy0GRAM4lPj4q8hATufGe6bgLA9mPrPbY+jsIDdm/Q0HAYJD0NKIUXGs9AQS4AOqTCs5SNPDHoqucYa3kOBuB8E0hUwBergcqRjPQkRwNcNb3pQGpNJBlP5Oc/+mdpXb0iL7/8sizOL0i5ipziFmGt0jUea7YR6BSjSIxk0O3I+dPn5Cf/9lMpN5vy6KNPyeVza9Jtj+T5b7wkdx98xDjqoHmAr23UbanibwQ6hsqgyrseigyQ1WTQkY3WugySrhaWqpYbesKgdYsKPO7xPp87fUqLJ5lhS94788F7XID5x6kaaiykKRY1ANKCRHFCqOvInz5q6E2IDQlHyXhOH+l0RbTw29rFy1JrNKTd7cm+22+X3fv2y7jakLGCbuOxIzUmhrrXacvP/+kH8ujjj8nuW/dIHwZSaax8cz0tDGlMqUtt/i1FJTzuoPigneGwTUpI1YgKu1WkibQ1jnsSxEOo48GqqlrlZ7jTQX/pyaDfk26nowY5CkktLi8pXQbGk8Z7qD404A6DAKcmHrineiJ43O3kKLtmi2MgYkZAtvUUJtCC0F/LBBZqCoRoHAL38vCmx30WTJJecy3AnccyeEhsce3o5dtcTOHx1rhZ29f3llkB2LW85Q8BuOf6FTxkRX2dBtxvpLE2C1VmVuA+65zNIgMedOzkubEMEKxOeobPiZ0CO3BB9STUjplJU0iBmHpXEtnc2NSAVIwh6A3zC/BwGUC2I/vgMQFH0gWNEiQxaI3v5bgQvOC/Xklb7uGqgCoDTrtx3cHTtDzJmq3YGRjUEfS4E9SYIre88+2NTfX24oe5w2EYYHPWZ2kmDOSvRtW9kKIRoF09RxnP3XuDuKGnBoLmUs4oQZwLHasA3K3dZsQYvYE530OOd602aDQaP07JYCjdntGeZwwtAAAgAElEQVRkGvWmNOp2vO4ryPp7dCyC5x2b9iBB+XmkBszoTOhXStUIHlPOA2UgdgowLR7e5YG7Nphl1F3aTM4TgDuoVgDvkCPMwfLConp9CbTUbIn0bmbs2GjqmE8A7uo9jbydHrjHz5q2hmwc7J1qOIXgRMgSgwoB2vHPnx7FzzTgA2qJjT/niONi1kpG+cK7MK7hwhTo6NF/4F4rLglgRQvfVCoKqiC7qGgJXnSr2zbAFcWCJL1EOl1wyBMF50r1qVeljJObak3lHZVIMQ+g2aRxJaD6lEfSGA/l3Mkv5ciRw7Kopz51mW/WNbh7dWVZKtWSbK5flc3Nlhqa6xst6Q2GsrK8R+478Igs7rlFyjU8tyLjngHSIQIatVIqgh4tdSVkCYGZeloVPMNKU8GpQQIDtqcedxiy6Ee93AiB61n1UE+L4VqkPOSMq6C/+B2Bu/e4834Cd2SDYYpFndcg+zwhJH7R9yhwD0SZIOAAnQDuMPQXGnU5ceKkrOzZI6dPnZbHn3lWlnftkWGpKqLxBNB8Rt8TeLvHiZz78ks5cvgjefypJ2RpZUk6va5VKoXX3FUbNmPcPO6KaJUSA4dIjSmupDwcSLfbkXZrU6r1pp6mWgpJZPDCHhDih8qV1KgZ9TsyxIkMgHuno3pUgfvCvFTrAMjQhYmMMWdKH7TTnhi465iHOieUe6wND8i9o8nvXQTunEvbiwLlsByqZ4MehjVVqUl1bIXGvm4/f1RUGRyfFClWb/3eiAkoAu763Jse93R4pwFQPx8T5+YmcJ8oqr8L4M5jXL958b3qnYE3RAMxASTNy4jvNX2iZgHZ1GPd+eacAncrwpeVlE7lI6TvSoFs8M4G+JMe3/L6FPAHA4DARoMeAd7BccdGA34iKt8pELXCLz49Gdur1VQ17VmgV+BIGtz2TkcND2y6qbcdgAscVeUR43lJCtwtS6UFfcGLDjDDIFUCLr/xpxSUUASFwVFZu8BxJt0myyCjz9bCLOSmY+BD4ZkwWdY2eFETBSkA4wBU8IjpP820w/A6bIIGArV9YnndsWnD2wXQnhlcZjiMNdDWPPz4bhbgTr1MT5cH995A5Dzge5RHB02p2+lKtVzRwOZFZPMJnkuATT0VilYKPc78WMfa8fW9kcliOl7OU9l0tRTixeiBge9bDNxZMRhyhHbjtICGRwrEw8O9s0nbDOAFdMtzFZ7MOI87+8pxVYqErkUYrObxVCpDCOSF0YAMSWgD/n189GO5cuG87Lttn+zbf7s6RwchF7i2Dxzt/kCBFmQJ7Z9fwOlZU2MMNB0h6hYgyLMasqMIqmrWZVRFqr+K1FA0CN75ckk2r1yV9csXpN/ZkOOHD8ljDz8gu3Yvy5cnTsiHHx2Wx597UW6/84As3bJPpNRU6Dmul2Uw6OpKHvX7yoceAOBh7jVDip0+oWCjITrLMmMXjM2LP4LHvafpIPvIjlPHqUfNjHCY9RHFJaf3wvh7JwJPCrheKc94bToX4QQZ61DlLHj1Ce5TvBA47rQ/9T3O465scRgrWM+9nuqW+UZNTp08LQtLyzJEH6Ukjxx8Qsb1eRki9z7kHYA9QWA6jPe+lMdD+fSzT+Xy2mV57vnnjCqTIGc6DP+MbmdGsQXRqv5UzzoKMlXN6JexnDt5XI5/+omOI65BMCsMtt1798je/fs1DmLQHyq9BnpE11TSl6HG3PSULoN1P78InvuCZr/RtYMgf62YalllYLzHwN30lNH1PHDHGuN+4OfK/4716Nc8Yz1UbkJ8CJ1SMBTLNznuO4PMJRRgYlSyFnhQ8zSzQp2yU8ys+TnTeOd84OgUT/hOvaqqRF1gSs6zr5zgkAwleme8uexsNG7s1X7j8sA5Btvxd+nfuRSEW5K/2EYTFwbygbxubOI0mGlPrwG4c4Mrmu5ZT0NSw48P28HQM+VdYU2kCYWS/OOLNvLtXp8bZ+2440p7SBM4pOZFyZ7KQFJv8OJ33Ygcxz0HOgEccDypfGvzLDK7gAYTbm6ol1Rz9S4tpanvYiNN/9biLMYxpZfS+oQ1z7Vk7+MaYnAX24R7UzCHwFRwdMOmrEFvyBMMiknIUGDtAJx170dfwgYDes/6BvrQ0s1LTwwWF5Q/zzHRMUKgHajo2GjTFGaWTUG561qQyY6OrTpmZiTYXAcvfUihqX1WoBwmCAVVcD88+0qRsWcpoMPcoPhTWlUV+agzJ5lSahIYD/CqooR5TTnAmh5Tc9oT8bosQZraLRg6GO+RpazDu6B/KV469ylwx7NBEQmeYdYEgB4M/eC44gEpcMdYM5NDSiti7mVRgwkb/GbLsoAAZMKrhwBbfZ8CxlDAjEWPcHaj8pgPVgX/1vJlh8C2sLYtiDO4ZlOwa3QkG+eMy2/qCxzgaI3pvFi7bRyMJ8xTBoAjq5iKPjRkfh58Xmb0YQ73fJGudJ1oKXqTBdIqrL2BIKVzZBKAz3GiUh6KzDea0u31zKsuI6linEL9g3PnzsmRI0fkpW++pF7nM2dOy7DX1yJgCGDEmq7UatLr9zTPN4AO1g0CzDHvSvVpNqWGd2mqQMhrAH2QcY0LrUmphMw0FkBcxRqHR75ckbqURPOVjAZy+O035eyJ4/LN176hJ1SfHTsm3d5QllZvkzsPHJSFW/bJuFLTIkoa1KpGREfgVB4gvaHidTuNgvE6LoHTDg8qj2GgN4YKBDGnoGlsbrR0LrAeFPRBLkL7YWTwyERBNgOaAy1QJ4JpHIMO5Okh5lurFvO+EPuB8UBGGG0vnxeyy/B6PSwINRNMJ2aGl1JpdD8FV9+AO3QLaGNwLJw/f0EOPv2UfHz4sOzZu0/ufOCgJJWG1GBUI5PR2mXpttelVrNTwVKzJv/0r/8iL778iiwtr6pRhlNTK4KVbXoITlVqjDamLPU60sciGLki62uX5Ec/+O/yrddek1p1Trp9ZMEy6s/Z86fl/IUz8vIrr8r83KKMS1UZluoayzQadDRAWItJbbZUtupzDVlYWZLGPJwiZdWjWMNjNSoge4EGo+ey5jBhSgNba+Ywwt4BHj0/y2hNgUoYst9okG+IOVBqGNJcMgg9YJTU4IVDJ7mZx307DJL7vlQbqwWt6YRwnKlhx2HaImSm240rd00reJYXXi9w9+/Igfgo48yswHGWNl/vNR6kxcCRf0/0hGP5bpPucQtwnwLCbzRwnzQ2s4w/QbAufgU2OzO3WOmwsA0uCn5iG+Po+ThrUcGNeeCeB+VbjKeC+1UZOo41NyLmGPaeUcqEGskuowU9GPDs4OgU9BJ8ph7SxUXdIFMOqGuDbVJWgAQ/nguNtleixUm5VdZkAPvmHQpeXz2KRipIUGXgTUNQKjzXpjC8tx5/VyRs3PBOKhcWgHuo3qD1qwhiS/QId2FxUerNhtTqNaUR0MACYNDi7eiGBqqCn2ngWj07gS7jgbt5Qm38rPZOcEaorAWQHKgpqE9u1VLHuqHpPfBToVqiUhMAMOEvQ53BoYEoDSgF4LT88ngsThTQVwB3bKRWdCpwT7HBI1ghDU4L5ehDVho8X4EvlwICcDVDjhnnetKhFJFQgdUV86K8cF7p1eRc4L8KvqOqpPgc1BIEN5OqxGq7WrgI7QnAiLqGJxiYh5jeYkf/WysgZvOYnRhRh3Pt0IhlXwjM+V4+g8YjryNNhsAdxgSAMvpBfnumb4qr6yJuQlkBOMJXQzk7UQagAbDBMzAe9UZd6rW61KWm2UTQDoB3/Bde8nanLaWKZQuCbGqAabVqMo6503iLoXx85KhstDbl8SeeUMEGZ/nK+qaCHQDQhblFWVia02dxXHUN4p8CIICnshbt0eBPBF4CEAeqy2JjQcatTblw9kv58Q/+Qerlsfzlf/wL9Qi///ZbcvHsBZlbuEVOXdiUP//+38gd9z8o/ZCcBAWfklFHhqOe0XmA1xOYtai+OlBaTmmEvoDKFoxcF6QJYxAnOKwgjGBnuPxYG0G9tUFOkAEm7ALBiLNUm+qNDekxs5MoFBCyDFM0THVsYKiHHOowggDCOWZK63OZZFLMEnSV6UbjuHPtDQcjzQSjBaTqddWtR48e1R48/dJLcunMGZnbtU/mlndJtVyV5PJVSS5dkPaVC3LuzCl58IEDmpb8UqclR45/Li+9+prOFbzaMPCwdlT+1Z8BTnsNZp+eYKoc1evQmHL08Ieydvm8PHDfATl54rw8/uzzUl9ckGG3J+XqUE6fOi7/8N/+Qf7sz74j997/kIwqDen0EymXEj0xAXBHTnrw3CuNqiyuLEkTAao1xE4F4xtxARrQmsXIcIyoT7mVeONJ10OkG/x9+B7zj/9iDrgH2QFHViPEKHQowHSzcuqO8Ob1AvdZwfv1AHevxL1wFL17FuC4owG6jotvBHDn6yeBwzygNE9F0c9k4J4Hof7e7SqXFr1nlvH/fQB3bvQxiJhVfgkgAvLKedNnAu4BgBHUEgBpe6IpS8Gyu8eDbWRtWL96RRUyjuSxsViFyLzy8+PsgbsHS9r/UGAoN/dqoOeDydguBey6ITrgHjxYAZuaotZsKuYBT/8F4I7sGS1w2zc39dq5BQTiGQcTVByMCY0QgGl4RNEiUBQ0I0IAUwBEKPqSrTUjrZKiosAZFJU0K3LGszU7ZgxaqqVWg+c1AFIAdz29RhYHXQj2N33vGhypn1uGDr5Tve36D8DGTkrgUVd4onxpZpUwb7yBc/OkKhgJYN+ArAF3fucDvZCtwm+oBL6ZYRD8ejy1DEayp7fgHmaTgbcaGyy87QC9WnFXLaV8MS3KLSIR+U7K03bAne2N12IM4iddx74RCOC9nt+OPuAzAGgG1vp169eDXyvqIYW8hSBGDUhmsUHEHSaJlKvGmwYQBw3k8KGP5K7b79DiNkgVuG/fPlldXZUjHx+VBx58MC1+xqq9XOfqGIPB2e/LJx9/LJfX1uTJJ57UMb+60VLgj7kFvx0e+SpAVpQfXwE8UwGGYEZ42dWYrtalXq1LdZDIF8c+ls+/PCYvfON5qaLME7LC9NuyefWK3HrbfimXa/L5ifPyq1+/Jd945TW5+8BBGSKdJAIXS30ZjroyHvalpPkqEQuAVTEQHDcAuEOe8WPGThYszNSirMCrwaLBENeAe9CJgq7SUzQmSwgnKuoECJ+FJarrX4Plg3AQE9ChgP9CFuBx98CdBq/X86Rzcd3FwH2UjKXf7epJFLz1DHR+//33Va4OPPigzC0tydzysuZbl14ivQuXpNxqyVs/+bHce9/dsu/OO0XqdfnhT38m/+57fynjelVpR3CSQtdY+8syVicIqqUaZaZWqUodsjYeybkzJ+WDt9+SZ55+Vq5c2ZSHnnpaq6oipmg07ku51Jf2lQ1582dvyp133ikPPPiYFvKC/CAIWqlXCDpvtzUl5+LKojQ1n7vRcPTUbABdasCde2N+H8iq1XLMabD7OaDjieuK8Ut4FnSJgv5AS0odKkFmLC/9FLrGdWCw673168txvw6POxXwLINzLcCdSvePDbj7zWTSGNppfD5tXw48RoOum1IAT5OAuzck+Hug2RZO4R8TcGcHPchOFfc2ArwFmLuTjVlAu4HjrbQmVZTqCc7AEa6lZ1tVGYBDoIEoH7nfl431ddncuKqKlmXpCZqoQD2os8dY9pL4Ryuwusqg/r4YuKeKGsfytcDlrlY0b3T67ArTSpLTzePokI4SKSxBa2gbtx28amyGC4tI/4ic1fA8WRAcgbs+XStQhuPd4HEHwLLjcUtpZmOQ9iDz2GtHMgKQGgG6VkJFTQATpdgg9tS86wrWlZ5grn5kk9Hj+5CL2KrVhWt1M9ZZVnpMVlXQDIKUMpPg1MXaxwBVzQYRilYphSAC7mYQ5L2uCpgDbcNTq3IGcTDguRlrfyOvGtNAwjsKudJqtcif32gEeoMZ9SlYZwCqhhmYF9obgZRBvyb+f/beq8my88oSW9eb9FneW6BQqCp4okmQTW+6m5LaTCtmpAlNKPSgd73Nb9CT9NwReprQSAr1qJvsVtMMDZpkg7BEoYAyKKBQ3qfPvN4o1trfPve7p24WMgGQjaaQjCLSnHvOdz679t5rrz0KlI/63VA7R+1t4Xe+NvwS0poYlidopxHC1+R8otc97hsHdnxO+h6WmRGpNyVafFYBk+PC8WIkiP2+vLSMubtzOHLw0JDX0ZNXRfl2uqk8igSqgQoeaDcErARWN69dl8d4186dqjw6tzCPFqmrpaKSCeV8jsrdiwYmr3ugO0nZiVEvA+7MsaAG/JULZ3HrxmU89/wzKJYt0ZteVhPs7pBLZbSKLnD50vt47fXf4Lk/+BoOHD6GNg2LHmUpG8iqyiYNGaPIyu/OZF5ZsUHfn1GnhIZm9CtV7gz5BqLXBZqt5og87sEo1MK2tSnj1vMpfG71iDmNKiRqnJI8LQHYtzM3bEn5pZeXXe9z0YG7rfcwayLpWz0vUKQGHveuPO7cm/gRL2jHe968eQtz83OiIBHQb9mxGzt37Ea33kRvcRmt+UVcuHAWjz/+OMrj43j7vfcxu2cndhw+gFa/K1AtZoMrySiqRYqLUUWY1F5gxIaGZLuJ7/31/4kvfOGLKny16+AhjG/djnafyjg9ZHstJkqgtrKMN994DYeOHMWunbvRybJCqoHyZqiPwX2LHHf+K5Y4HsEJwv5i1C+l1z5YgqaP71+x0R1jl1F7D8ef17ihnSjlRB53fo7APWzhH3IS/+7//HsF3DfiVX2gizdAYbADbX3Lyzf8UQeJP+8jte23NB9ioLyRRzzw7uv02cPA4nrvb+FV57bG/OwhuvZQMz+twH3Awh7Rqx/SZxsF67zzev38UeZYDNw95BgbW7E31YGFj5kDWNeppredxVcIsOSZC6FgXx8+jxzwCZRYYcrknfxaRQBSOu4OgmPg7iDI/pZDvlg0ZQuBbPPO06svL7bQrlWfdJDqFA/qTzOplmo4BFt8vgqEUEGDKhys7udKOkye4sZv5NMkSTWpnNrtCLSzfwbg1qU1Bx7nYXAZ8b/7lpBFqozR8WklBQWZwCzSuEjGzoBXohdPACODx3zw5lkNnv5E6jHY0lKRyaHfySrh1L7MNJdXnR75TFbevbitVvLc3iNOTNU1IdSfBu7x2Kc9aC4q4HPbq6W6fn5ccVc0k9DMeL9NVpznAUSe1ni+xQd5DMrjg9+jT/739Nr0az3aFIOx+LN8D3oVSfth7gLLu5eKleQs8fs6H/5B4M6oV4jJeN5J4N1ne/3EkDlz5gwOHTqkGgNMHuRc9nd2L6KPkxcDImdaxgLzP4JnX/3PhGTOafKFGcyhVCNpS60GGkQxhRzKY1XlbLgXUxV2wzyxXA5Sthj14jo04F7Ol5HtdvGDv/trfPXLn9e8LM9MikKT6xrVxqoOK75gYB49XL10Gb948WV898//a4zPblMxqA7pYx0CYUvatoJgZjyb6RCodyHy4WMejwf7w4E7sz64DzBvgv/oVR+shKCp7iA6KGDF+eA9GhFBTcvUrIzvzcUpmiACcGeBq0Drc6qM5lKUSzR01oY0FD/v6IFuNVoC7nwX1WWoVKw+RqEgCs38zWt47Z/+CUePnURpegZHHzuOztwiMmt1XHr3nPIEjjxyBHeXlnF7dRknPv85NJiLI+pj12QhEy6+5cSYLCwrUzN6CmR7Xdy89h7ev3ARTz71OZQnJ1GcmkEbBe4myNORoWhhB3dvXcVbb/4G3/rOH6MF0rR6SlBt1a2wHeVIGdUcm6yiVGJuhFIOlKTqkT2dE4GaOXAWGWiP6UZpwJ7GLT5ffQ0kBn2SHzmoLWBUmRx6nc+oMhvBiMk1H4Uq81GASywhuV4DHwbaHdSvt7n/PgB3f8fB4Tia+/1RgHti9KSK8IzyuI+KjmzUs7yRuTFknX8UjruDhVE23kMMxBjIfNhc+6SAe/Ku0XsmHsdIgcMBmLdLPwfvqwMXApPV1WWsrKzoYJqZnpZmcQxsHMT6OvEN1xJcCX4Hyia85mHA3eTqhr29DuqZdMbEVAF3JZ5ZyfuA1E0WMpSNj9VkeJgQZPEdSEEgWOeBKG97qIQov568g8bNlpqGPJXGQxdYFmhvWfg84lsmfRsByjRwdyCq6oOEHyxME0LzBAf2zjz8g0qIueJNL5nyaeSf95hsZt5HO6jMbxfqeptutKwYq9goHWsSX8P6k+NTtCGrhKj8IR7eQ+1Wb4eDc8Af1zwOc3894D5q/sZqYBx31QCgDGStltBkCFJIu5IKRFAAWA+4x3kZvrZiA8/bEK87P9R97sU/r2dUu+HqACBuDz/jHl5xqossgFUJidoGEBzk878s0MU55brY2nOFYMK1nkhLg6rbQzGXx9TEBF566SV58k+cekJeUZMeNK+l55ZwPXBO55lsSB4212ZI+uM80DOzGbQ6LIyUlapSgUCc49lu42c/+xkOHDqILbt2ot5uoDJOj7v4WpbroP2C4M4SnTlPCV4lIRhoMuVcCWvzc3j95Z/hD55/Up7YF775TXQouUcetYxKq0dw6cI53Lz6Pj733LMo5Qp4+/RbmF+p4Yvf/GP0slW0mW9KlUO09S8nJZIOcr0MtHLYlr7VKIgpWKpgu7Zm3GoBd17TA1ugaqdMLg4Jt2bummEuacXA4edakPFIwybQcfhzs9VCl8otQfLRlKcs2ZzfK+elM4iqCLiTThQp0Y2cZ9y/gmOD487kVLafii0cA1ZCrjBxvlDQnlvMACv37+EXL76Er/4X38X49u3oLK1i7c5t9JeXcfX8eTzy2COiwrz1wSU8/41vCLiTLsOohzjmSb5LXjr9MoSYo6CidpaEnW2v4uK581haWsFzX3wB2UJJwL1IZwOpYY0OslUmKHfw4x/8A5793POY2LIT7QDcOyyGtboiSclCmSIGYyhXaBhYejzbYsH6gU6+EqUjAG/78iDypnkXFYCLjXE/H/hfrhH/opOJXh2nVPl1WptghOAzqsy/WOCubPARrfeFlvYopoHuw2gfm+qUT+jiuN0buaXe3SMOwgHrAHff6Eb11TrzP+m7kGCcABw9c/hGv1vgHvDORjooXJOAm+CJ3UifxSAiPW/80ekNfV1jZYQ03lDzXcUkiiCJ4xnC534tD69Y0izdBcbnNuDh3nYCdwIUUhqmp6Y0RwQiXN4xrKEYuNtUcuBuT3EalpJjE85lnDwplDCUnOqbbQLmmVgltZpwEIeS9y4dqHLd4nsHzxx12xtNgXb+I4CoVqrG0WdBp5Cc5dKXKpWiCLeBKEvIM/8+k1spY8iiHvxy0D80ztE4eN/SCBCnVfxz+2xW9JZQdEnPCKBd0pcWkjdFEaMEsB1d8uwlF0l5vhApFHUm3NupDJ6AzWeo6qRVnrSkRzNIBNzdKx+iYgY4HfyHxFcVaQoRhQi4xxGctDfM57oZCQNePIGWpDhXV+WpFl2JajJUMkk4qeT9m+H2wFpIkqYHRZkStt6QPrkr4xiv14G6A70YuD8w/13mL7Q7DdwdPLD9nqhdLBUCcLeCLpL3CxEZ9WnXE31jI2mgFJTkknR7BtCUONfF5cuX8eijxwQYm622wDnnnhJORc2w8vSkdRgYsQHqdfje9mb0uovqQY9zPifPrTyvnAftFhbm53H6zFs49dSTGJ+doMaRRQ34jCAKIZoXo0ExcA8SpNl8CZVMHpfOnUW/u4i9+7bi7G/exHN/+BW0pfteMNpJr4/68iIK/TbeOf2qgjf7du9Fv9XEr155FU984SvYe+QU2u0CmfFoZzvoZJrIEDB3yI222hJKrmQ4SnKetETtvCIFqFZb01rnqzPpmhcVspa/osqZoVqw1mIA7QTuvJZ9yptzrbzxyqtSOCL15MrVK7j4/ns4dOgg9u3fF7jy3A0s8Zz9S11wctT5ve8JDtzj0/QBxw07IfC86XHn2NRrNbSaNOQJ3KsoVYPSD8E76YK5PG5evob3r1zBk88/j+nJKTTuzyG3soKzr/waB/btRmV2Cqc/+AAnPv8FZCpldLQO2as0etzrTjUiRiCs0Ba19F2dKNdro99p47VXXsWePXtw6JFH0MsW0VlaQ2dhBd1mF7lqHuWZCs6efRvlsXEcfORxdLqUtWxJyWhtZRm1+prm4fhkFWOVsvY1E0DyBPggBsB9LkWbsb3R6ICuBOX4IT5LfY9w493XOPdM5cyoloh98dpBpDiLdnM01knvCb/rn3+vqDLafCJQkra4kkMyteHHHhq/Zsj7mqLJrMeL34i3NG7fJzHYQwfXR9CRXy85dL13+TAjJPZibeT9YqMn/cyN9HP8/usCWlcH20iDoms2m/+Qfv567Ym9r2lQPqrf3TMXz811xyfi96bBknsreJ+EAqOTdrBp8TP00MVh+wR8ewOCwol7R5eXlwW2GLZVddESC5sM5B1dfss/7kBJ7RNoMeCWeJejcvXxkFnbjB/iEpLex7Gag+A/aTMqEOOcU1ODMC+7hdMJaKTz3O2o/eQIky7j0oOudS2AGCWlulqE+lOHHUGDJXcR3HcYxg/cWgd1idcsqiQa94dKfkcewgGYNPnHwX5kHiZ6vUTndUUWKl0w8avbFBjh/Sh5Y1jDlFaSpNokYsH3Z+IpPVf5wLnpC2CQYyxmvPeXZ/cGu92Nnhj0qo1RoSM/CEfNcd8nBFo75j3k905nIODl9wTtNKC82qjmVfC4p+eGnhdJQcbP5ffpKACvt5D4oChYrH4Ug4C0kWAGzHDhHl9v/jlPsOU9S+UiKhUWwHIpSEta9D6y2AbbYcBdRq300YeT81jAhnNpcW5e/HNKlXKslPhHb3qce+CJyAGw6wkhMVn7PkEKve1UU+ITCdop/0nDkKCIknzNFjLdPi5efFcUlSPHjiBXLEqFhKCOXliC0kgcyvYWGf+suMm9pIhKNofXfvUiHju+DwW0cPHMO5jasRul6Vns2L1H/dBYXcOvf/JjfO6JE7h2+V1cenJdtAsAACAASURBVO8idu3YidryMpabLZRmduDwY8/iwOETaLb7aGVb6OZa6HfbyHYtkkZZQ0V9ON6kDZH6E96VUTXmsDDBk4Y2f885dvvOPUxNT2Mb5TDDXkh6mIxWVXc1sD4/t5DkW6wuLKvvbcz7WFldQb3RwJats+obrR7RbtitlFU0HXYWW2KtCbeaWD3UDPDUl4Jkxn+XVj3nfQDuTJxv1I2nrQRVRqOU/0GvuNWzKGaBa5cuY2F+AU889zzyXP937uL2e+exujSHIyeO4+3rN7D38ZOY2LoVZMqpYq7kYoOSn/BEMGoVRSENKOynfK9sFvN37+K1l1/Ct779baBQRuPOHIp1FlECuoUMCjMV3LpzGwsrKzjx9OekUsQE1V6LVZFXBN6ZRD8+Oab+NElVdo80MtGTJr9XjXYd1EHivK+f5GjiOuh2EkM8Bu06Y6TbbxEQ3w/cSOffJevpVVUpwWlpSp+6r98r4O6JUeleToOc9Cb8SQH3hwG1uA0bBfgfNlseeN7vALhroTwkevS7Bu7xwv2XAty9zQYahjl0sbGZnicPe7/0BpaeOw7afRNMPMHi0Nqx4SCM4NbaNZA+9L9rc+PGG6pCEmARuPOLoJ0gyz0WDm686IW3MQ3cXQ7Q/76eMZN8TuHsUL00Jf9loIlUElZSpSfNDxrzgDlwF6oNOunNllEzpFXd72OsWpV3lHJxAjau6uHFbLyapQwYA+4qvCQVi0GlP7bF/6UB5eAdQ/LpCC+uJZmqV5LhlPGSz4aCOgTr9jwaDDywCN5JN6DqRyZP+gJEnVGhFTk2zNNqfckj2tRmqPWuLwo5UFGGCIaUID/Ig0i82p2o4/j78YMheiGjwSIFDxtPn8vSIQ8AmIemy0BKcQLQfLKqjFbt00Gx70EPrIngnfTr0uA7/tn3KiswOgDi3vbYYE2v08QDHlXw9fnpBpgDd74H+bulckiuDaPp544oCoESQAqFjSfT9gz8mTqQtbGYL2D+/pyA+6kTJ2yd9rMCRJzbBPZKfAzA06hcgf4gtSD+HBxcNOA5QXgNgWEugybnM0E31xfpNK02itkcGvWavKPTM9NMvUCPSZkhkVMGsaJankzNJHGTWswVDFDmO22cfvlXOHHyMIro4L13LuDqrds4euoJHDx2TBi1Xa/j+tmzqGb6OH/2tBIhHz9+HG+8cRp7H30M7924j63bD+DZ579oxXmYC5JnvRcqzVjyR7ffNmNVAYScGXJEpZwXrGvQYWJkXR70mzeu48aNm5ia3YJtO3dicnrKog+sBEuATeM/SGUuLS7h3QsXcfzxx0UF7LetHwWog5ISI21aG7kszp4/h+MnHlekSPQ0RT5M0lPKV0yet5CIUW9shG3dhOXudRlEfQrA3RLoa1K+4qhWKvS4G3DnXsX+ZtSgxAScRgtnf/MWtu7di/0HDqB95y6ac/fwyq9exFe+8Q2cu3ETE3v3Yf+hA+hJtpLtozxk36hO4d19aOUQyOcU1WAUhe0vZrN485Vf85E4+eyzaN9bRHa5LvpTI9NDbqqM23fvYrXVwmNPPaNqzNyj0O6gVlvFyiLzomoYH6tiYnJCidaiD+WCbnugPFk/e90DS47y3/le6mPBfTDef7Q7BcCuAnpBtYrOAI019/hwjgwcJJY89BlV5sNQaOrvm+G4e9a3A/f05rweOPJHflLAfdQrxpPK//5JAXe/X3J4/Q6AuxbHg/6B5NV/l8A9fWj/SwHu3kcO3H0+xPNiaAN5SEJqPAfiz8RrwA99B+8OJo2nagcGP+tKBw6QyLuN10YCmqj72+2Ka7m4aPKPBFeUneNB5e/nG6sq9AXvYvzOet/gMfa2j1qL3i/uveZhF2/kMaCz/jAqjRViMkAhYyLw3Q3GGOBxnW0aHwSNBIj0/JRL9I4aV94St8zr7W1QUaRQ2EU92GX59YGn3fvY+349WTP+3RP64vHR2ARPeWzIyNteoEfTjCo3ivjftig6Xf29UMqrUA3v3e0boLeR9iIlg0qp4u3yYvdYq96T85WtYJONqVOW5INMjBLvc30+5Ee4c2TUeD4wZwPY9iqjNKIYAWHEw9WJlEgYxl1zJbx/vOb1fQTc0/tx+hxwsM7oRByNitvuhu7Qs50W5KojAXwlACGMC9+BBgjnQrlcFO1KIC3KF9BnAlDj3zxxjt8TQNGTXqChRi9tr691dv3yFYxXxzA7M2Nl3qneQi9im3UE+gLd3l71v+giFkHR80JlTiXFdoKHMQBxJqByDLVeeK/gneRcz+ezaDYbePm11/Dlb3wVzXZbILTLhNRAR3NePuUfmdhI3j0BdWNxHlcuvIVTT59Ee2kRb7zyGnYcOIgjjzyK3NiYvOZghc/FZbz4n3+MIwf3496d29i9dzfeeuci2tkSCuMzOPXkcyjmS0Lm9M4WKkVkigW02OeqAEpA3ZaxIMDbpbZ6QQm77Oczb53GxPg4dm7fLjWoJg3dfAn9oL0pw5jvHvIIpNyDjOYjgS3nI/u00+qKliJjioXZAKytrepnztXzF86j1W7jqWeesWrOUolhGMucCjS0OIf5PVGvz4nYqaiAYORxp1FGRRbut8uLVO8CSmXzuCsixecwp4CUslwfVXLSay18/wc/wL/6y79Ee2kZvaUlvPriz/H0009joVlHt1LEgYP70OszNyaPXKmKfraArva9IBrRN154sVwJuQ00kFgmg3tDH2jU8H//H/8R//rf/XfoLq0iM7eEfC+PFgtbjZdw5dYNVKdmsPPIUdOM517EfIPaKpYXFuV55347NT2h84PKQgwA2ow1QzYN0pOaPsHgHqxti6DGxrftsUbt8toFHE8/q/g3B/C8T+JQ+wy4bxK1s6M3IQfpdA+LfA9K98bfxy1IA+fNAnc/HJIJEW6+UUC+0es2C/Q3koDpQMKBRZoOEluq6XYmi+FjAve0MTPKuFHfbpJe9okC94dw+Tc6m9OgIu0FiOfnqDmZBn9+fbzJsy2xZ3DU3PJNLw1OdH/i1+DpsYQtA0j8SgP3BJCzCmG7LU87OeH8DEE7DzXfBB3E6JCjpnlI1nxgrEMylM/LeC3GRiDvm9B3YgDn3pTAvXY+uh/AiixI2iwkzVEpQGNrVBlLrF3Roctn8wB0fWQvTT9EaQh9Q26lDpQwGUz+jxJ1djinqTyxDvpg/gxT+2KDR+M4CrjnvVKpjTvbxufyMOfhynuQllGuFMiCESVAHnfx3kOI2eohJsogSuaVIUOvJD3gpkGYVbkVowwQyNvYDbzpNj9NTzAxGsmFTfpoIMs4al4m4xsBd1GWlpf1LjxYmTPhCkXJ+rEz3QyNKN/GgXty8IaOjteLAFT0GQMF1k5fR/4cXzc+92KDI352QoeKKJWujOM69OVKCUV6E8Pz/d68D6Ghrwvei2PKf4UCwVgBpQJBfFdRIVKypiYmkSWFoNNXNd9Wo21zjvcmUA3fe+SL4Fw84MD31poIRdTYTrWf4FEJlSFRj0CeHHz3BavycFcef/LdqxNVHDx8SKCTSjNerFT54KpUy3VHAGn5Jou3r6A+fwtHjxzF8v37+OWvfoUDh47g+NNPyzvf77fRWVvFz3/wA4kzzcxsUb8sLC6gPLUF+w4dA3JF1NfqmByfREna700ZQwUW/2EfiSZDdRl61vsoFgoyTO7dvY8S1WuyWSzOz+PAgf3Sq3/77beUbH7o2HEltbL/8jTiul2MlcfQqjUwf+8eDh44aHODyYqiBRmiVv8EPjgBPgsL+TjyOvbT7t27sW///kD+t/oJuSDfSTqf+PhKkh1WVtPa8MhiAKK97kADfYkF4kTBqqBUGTOFIRoQNPKKReVQjNP5gCzOXjiHRq2OZ049he79Obz/5psYpyFYzuHMmddRqfTRbK2hly1gbHoLZrbtxLbd+1Aan0RlbAqV8Sn082VpundAmV1ZEzbOLP7V7eJ//6u/wr/6t/8N8vUGsgvL0tNn7aLseAmvvXMGRx8/gZk9e9Fi1IP5P522ojj0uFNCmDkO07NTkhrN5MN8JHAPHndfe85P5/XxehzsL1zH5pzw/SXZZwJw58/JvA9A3dabUUST/SKT+4wqs1Gwk4DVDQJ3HR5xaGkDD/q4wN0P4d8VcE8/Z71X/LjAPe6XUUaPA0nPJRjVjhhsrdvOEZtUDFKTOfB7BNzjvkgbGOuBmod9xoGxAWwrOpP2KCb9GMKMcajR+9uK+NhnCcATbVsln1oCnd83oQd0GeasCWARNBJcSYElcNtjtQ0Hl16tzudyAlxSwN0BUWzkeFsTABXRi+IN2viYRvPxz0ilIHjaudezOJM87uQvdnpKHlxZWUaDRU1yOXnPyuWS9LYJtEwa0Tw+1nYzdNSXpuRmhWvoDaOGuH5vVJ6hgyXSQR+My7CTIQG/DsLIlnVaQ3g+Ofvit4c2OL3EgTvfoaJktSKQk56fkl2lhsNCNYHeYxxgqwZJr587PyTjRo87AQmBu9Q+eJgZ/UCALNCofDxMOnLg1Rry9qrPXN1mALZ93NS3oW9oRBHo0hjk753fTgAf7w8utReD5wSQh6Rpn7MxQB61zhy4p40A/zkG1KOu8XUYrz0HBgTaHBfOKSseFVRYtP95YrF5tb2dHD+OEWlepCxNTEyK3nT//n3cvXtXqkHHHz2G+moDN67d0Od2794rKUiuMSZ4yqOezSqJVe+s31Ehg8mNFhVyyT+9Pydx0GRn9IVVXtUeqSjRs52V4ox47/2e8kA+uHwJB48cUeEc8p7JVBFPPtsPCX8D4E6v++Xzb6LQXsGR3QcwP7+Ac1cuI18s4dQTT6I6MYFus4bGyiJ+/dI/YWJiBvVaD9u37sDk9CyKk6xcXEWn0cbtG7exdXoLsr0erl26hB07tmJsdgq5sarEkVhD2NJgyE/PqArya6+9IcrNtm3bRL/h+Jx9523U6zXsP3gQ/WIJrGxKYM93LNCBkcnj4vkLSgI+fPiwUcvEVTf9+k7bVGU8N0GJxiHRmn7icqVsCdbttp5Lu3hldRnXrl/DkUcfUe4NKSSlShlbtm0NEqeDhGsD7iz4ZFVg6dsmLU88fVZ2pnErtaIiylXuvWXkS0UVOqJBUMqHZG4Jr3fww+9/H1974UuodDO4e/kD3Lh0HvsObse1D85iy8y4CicxCbVQKqObyaHVBWqtFnKlMUzM7sSW3QcxuX0v+sUxAXg6AnpKF8qi0u7iJ9/7Pk49+wy2Vsro3Z9Hu9FRNVSMFfDjX/0SX/3OH6EwOSUDVJGeFivANrC2siKvO6MfkzNTGJ+csIii6Iicu8O83OSsC2smfV5Y9NgcIr6fulFOj7tHZznvXc/f944kmhryxMj3/4zjvgFAHV+yUY+7NnSN0sO510P3TiWbbtbj/v9n4M7JHVdHTA/rZ8B90CNpgB6DAQew8X/TwC0G2qPu5d4BV6dIA5MEzKRC+0PXheRUB+6Djc3407FB4JtmixVSl5cF3gnWZ2dnkwqpvHcM3H3TVAGSFAjVzzFvMXTdKAMyBmKSeowMFY8kmLfdaAIOHo03CivcExQ0KIDOdtVrpiRDpQmCJapEGDc+r/cqlYqJYoG48eHQ530CA9lUO+htbw3oQATuKsQS97te1QojDYyXSAvb1XcSKTYmYZqkpINWvjM5pg7c2c88fAh4CRD5c7FYRnWMwL0g76OAO+EMebh0jrOKozjTfeSohEPARk60F3jnQekcdynROK2IwCHIYFocOzGSzDgzcEgPnGvjq+3BmApcjSEaleZG8AI79YpzisYUx4/VP11HP3YkjALu3tfuSU4D97QjYmDwMc/EvHOj5id/7/kg6+1tbsD4vHVQ4AWkaHgQuDtNxg1BKWJQjjHMWTeMaTDeunkL9+/N4fOf/4I47hx7jSGjQsUSGqs13Ll5R/OOoG3vvv26Fz2rAqCuDBUIMvQIs4/bLaO58V2kQEPddFFdrDouOd1SDQoJ2aQ2ZPOMAti87XRaKBPothqW+C0lmrw8vaKb5Nx4JlWLhZeoGANcPPMqJnNt7N+2G1ev38JaLoN2D5iemMC+ffvRWqMMaxPLa6vIlyYwPrUTnXoX8wuL6OT62LVrB3Jtcu576Ld6aNbrWLhzG+ViDuOzU+jmM8gU88iWCrh+4yru35/DieOPi6fNees0QEZXlhYX8e7FC3jkkUdkZDeV/q2mayxK+RKWFhZx6/oNHDlwSGPHd9V9CoHmorXRE1gXR5r5AG2TK/TIpdZtmFuMDKzW1rC8uozZrVvkZZ9bnMfK2hr2798fKiGbwcX1quiXom6MdnWRk5e/b8CdTpMlU10iDafEBNVKVSCe9JVCvoRcN4dipYJMvo9CpodrF87h9tVrePr4E2gvr+ClX/wQjx/fh+tX38Hs9JTGvVK1gnO8Dx0cNDpWak0srrVxa6GGmd0H8eiTzysCwtTeFiMluSzK7R5+/aMfY/+BQ9g5XkWbsp+/fg0vfO3L6JSz+NUbb+Br3/0uetk8WpIh7YJykKTM1NdWsTg3p4J1zDGYnJpS5CAbjFwaX74uPRqlM+khwD32uA85CHK+b5lX3St8x04ik8U1Z9hnlVM3Cdq1Cedp75serRI+nDohrtiwKzahVIRFMsqzsl4TYo9MGkzFQCr+/CgQpc9GzXoYiHpYWzbyt/We78VPYmtT7QpssVH3FjdxxJf3uf9p3WdGn4257xu53vtMhyrBVsqgipuVBnOj2hw/c9gTGzL0NzEPRx3Swwt8cLPEG5uKEMTtSbdtVL8O91la7m44QdHbF3sVvBR8Mo9F+TVudhxaTM9ltj+myQjEqJhJxpQqQvieGyg97JR+XFhY0IFFbzuTUg0oDxJa42fElA5v2wAoWQiebxcntWr85A0073nCMQ6/i9dqAkTkYTQqh/8zRYhARZBiwSBpkgCRIWfxN3M8AINnFxl9X2KCXdhTLKk1HKYBkMeFqLwNQ22NFH7kZRoBzl2Szo2dGPypAk6gAnl/+jjxXizyRA8qvdTNFtVk6OmrWGIty4fLk0qvaUhMzcaSkZScDP0b9gCCdzlAlMjHaAs9rwQOTFSkIZHRAW8Jq4pvhARmzjPrV4vYmIeelCQCAPN+0iU/0CX38dc4B01xvgdzJrxaKulXsZpMPOYxrUV62SG5M72H8+f1HDPJeqNxkxob/Y2e6jD/4vWquRXRbWQkhEqXzlPnu7gUpBfKUVuSepjBgGMfhX6n6giBU6vZwrWrV7Fjzx5MTk0LsFmFzlAllwmo3T6aK3UljmrfZMSM0qWs2ttp6x4sRMbwvyhUHEt5lAtJxUkCJHqdyUv3qBTbz3E349dUV+j5jdemFesl8G5Ry8i41cUi+pQLpKQomcnUx86RRdNHZq2Gi2+9igM7ZrGyNIfTp9/Glj0HcOrZz+M//+Sn+PY3viJKF6lr5fEZoDCBXqaITr1JDUcZwTJ22l29t/JJmk2rmdCq46133sapp06hMFZBfqyMN868hUePPGrGehhHGrtMHOc40fFEz69yb6gExbfodeVdL2UL8laTS+7rmxETX7/Mh+D8twRui0wUlODbF5Dmdewr9jvnEP/28ssvS0pzbGIM3V4HxXIJbRpLbBMN6FAAiGo0mUIOXYa9NF4WoREdR2KzltNCh0NteU3J9KJSVcoYHx9DsVBUkaRMroAScwI4Lv0mMrkOXv7PP8Dcrdv4wy98GeP5An78D9/HyRMHcef2JcxMVVHI57Bt21blJPjc5rpiwSty3uutPt6/egv3F1fw+S9/E5P7HkG3Oo1WvoBSu4Vf/+in2L99D7bPVLE2fxuvv/QavvrHf4SlfhfX79/Fk5+jogwUuekF1S2OH3X1lxYWxHcfH5/E7LatKFbKxu3Xew+oK47VPEoW75UJLSxI1fp6dmOZa8CplkMGgNa3yaZ6fkmy5/YZpfqsANMmYNNHA+4xVeRh4H09ELWpBo4Cuw8B7mmw5D/H7dyMwTGyrank1MTwSNKSHvzUesA9SNBuqks+CnD3JJP0AbmpB4eLP0ngzltuBGwPGRefIHA34BnrVI8G7kP9pKj4wEMbGx+x7KcbNfFn48TUGFQ56PGDi4fT4uK8DilSGQjaPcmHY6gCPhGoiTdbB7cOpmSwib4xAKhpgykGwuutD484OEiMwZsXTpG32kuaw6TPFDVYXRMIJUDkYetffCcqs0iFIObRq7R5MIWDEeCc5NhgiA1H788YnA+uHWgQ+4GRGDWUrIuAowywUAzKjSgeSPRS87/82/jElCp00rlkXmfjuMuLJ1zeEXhgaFx0DUkOBv6/BsYAifTcydenlnuf42pqPTRgaASqcFNI8GX/uC4+ea8Gogn06ZA1uobk3QKP2N8vMToJxDqdQFta0XMJdjm3CJpiGor3Wwy0fbyT/S6hNZkxEUeu0vuw5qCEVWLJzYGGtwOCB4x2cZ4t0TMG7rxO4Cpo0fN5fJdqpWJtoVGssbD1LHBIRNPr6zopzEgBg1ZQwTza1sHmsKIh2e4i2+6jPr+EfD+DUpFgLYvTb7+tJM9jx44p34TedYEUFgsK3nRFRrLkzBuQJ2xVheIcNdDNUBFFw72akUxrDJS4N80v3MPZs2fw+S88j8LYGDMl0c3QC1sQj5tzsJIHandu4yff+0+YqORx89pl7N67B/3cGE698BXcvT+HVmMNTzxxUkb30iqLKhUxM7tVCYys0qn5GJJLaTR0mi10W037fb+DM2felBf74JFDor30GBVmMamg0MJoQ48OhzqBbl6Slx0mSTJSpAiYGfeFXAEri8uYvzeHxx87LqqNwGMhK+cCjdZkvyL3OgXcPVHcKYeUSyTHnt77M2ffxh9+7StWbI5VZ8tMqs3rZ5rBCwvzGJucRL+QUVJ5hwo1cjiwEFaYx6QuURSg3kRzuY61Wp2jh7GpcZtjNJ6yWRTLZZT6QG3hPhZuXcGdG+/hyuX3sH3rTuzfewQH9x7Az378A+zbM4PFhRuYnR7Dlq0zmBgbHzj5+O5hb5BRni1gtd7Ardv3cOnqbRw88TwO/8GXkR2fATNkfvo338PXnv0Seq0VXHz3TZZiwuFTp3Du+lVUpqdw8MjRIDnZMlUyjWsXjbU1rC4viVZULFWwddtWlFkBWHlJlj+TPh/MOBpQaJzOaeeP678PlNK4lByU+3kSO754L/4+poVqrn8G3D8CDMtze2NAZuDJtg3sQc3T9Tju6x30w57NcGilkpbWA9oxKEi/1cM87h8XuG/I2FhHVSbtPR9q93pKNCK1Dq7ciFHx2wTuG3n/9LgOge9NKu6Mupf3hgHOBzUx08m0CTBJFayKPxs/J76vXWOc0gfmmVfTHOJeWxqZJyA6jcbvv55ev9+b17vknlNP4vd1WgY32KWlBQEqekQ9cdDbTmAQAyjbTAc64r5hOtiOOYlxm/1+DlwdsPnv08DN6THGxx5MXB7IBJoEI97vnsxJ4M6EMiaxOZXBDwm+H4G7VB+iinzm7Rl49fmstLc9Hi9vZ9yng7Y6aI/pMwPahpz8kdHge497jPhcl0/k9zQ+xpi4R/WSANwFE6UxT68tecikSrSVDEhvvDTiCdxDdUZdq+gAuahmpFjxJqPMsEhTAtyZ4Bu87uwTGk4CsQIaobJqNqjBROvP+yIG7jQ8SFvi/OI9CDwJ3J3iFO+7bgym1+Mo4B4f0H79MAiXWy+h8AytNRpKPggRgOU1Cdc2Klbmz3ItehpUfBcauNVyRYmeBMeDKo0huZlRLVI0ikW88sorOHXqlMYyWyyZ4ZhUpCWAIgrpI9PuoT63iHyPURArHESv++2b13Hnzh3J/+3cuVOAkwoo3Bwk70dAnsuJHy1KFxMBmaMh8G4GQ1sce8t70EiGiJuDniSCkQVef/1lUSyOnTiBXHUcmWIFHSYBFvPytud7TXzw1mncufoBnj55HH/3//w1vvsXf4H3L9/E3kdOYWbnHtyfu4vtO3ZiYW5eBuL42FSIsNOgawkgM4eENBbyz+kNbzdaqsZAw3RpaV588RMnH0cHWVFE+H6WPGoR+9raKs5dvICDRw+DyjmK8Ery0MCe5lkP+M3rb+CxY8ewZWar0e5YQVZUIfOkUzRfeSzM/HYlrpAHQ5Duc1OJ7cH4oVF2/uK7kl2sjFVNiSdvFVX5ovT0v3n6TUzNTGP3/t3Sog/WmhkOjHi50dfrSIe+tVrHaq2BXi6H6sS4IjUlevpL5GXXcPWdd7B08zIq3TpKeXvftXofYxPb8eixk3jxpz/Cti0V9DtL2LplEtu3bRN1SqdayIsQ1lKtCBq3BbTaHSyvruHe/DJuzdcxsfMgTr7wNRTzY/jJ3/0Qf/TFb6BXX8GvX/kFjh1/HMXZGbx/4zoOPnYM49PTaDMPiLUmGOlgpdZ+Dy0qL61a4TvuITTAxiYnLO+G/R0S391p4XuHK3HJGA7noJ0f5qmP9wJ3FPj54l54d7gwMkGPu59Jvj9QTeszj/tmsft6wH2EjrgDJgJHP+A3+jgOeuzRGQXOHgbi4uekvZobbcNmr1sXRIfD8YE+GNTY0aNqt86jfvucvneIU799frgZ6ySGVnc9poXB/3LXsf/aV1pbeb1+c/Cl9wjV0GJgttn+2Mj1G03cjcd/I/eNr/l4wN09BF6IaEDpiEGLfx97ERMgEoB7/A6jgPsoI+hhwN03OIIqUhkI/FxFxirPBUULJRkOSrnHBz2fGZesHhgpZm74e8XGjt93VDRmsIHbs/0alyxMQFooIOKlxWMDRFrh/b5AlSdAer+qJHnRVHb8MB54foK8W6DCxB4h85INJ506eE/GIlLFsYp/w9U7HQDa+w9z8Hys+R4un8iy4Tx4qtVxVKrjKJDrSym2oDEt48/ospaoquqqRpUhSHBOrSeu6u9d8nVDISAunl4oSEOjRVKRDGLTgOFhT9lNT2weJGBqTGEJYUY1CvtEqhQ9qQ80QEhbIu+Uc8r57X7IxmvA94pzdQAAIABJREFU+zg9V9LAXXtSSnoxvk/yt0BJSu9XMY82/blRwN3nAY0Q0mRc0lKVX6mvzfVhKZwG3j0LuGcKKEvzCzhz5gy+/o2vG0UiXzD5OlLJTAbI5rqha9TmFtFvtCWlpxXEv2VI2WgoP2Xb9m0Cr/LQNpoCpuJr57KSQVT6MbnEIXpQKJf0nEaT9ArVB06qjibrSfklVl+AtkKrVcdrr76M4ydPYtue/chWq2gTFBdzKFHRaHkRL/3kRzhyYC8W7t/Be+fO4ujjJ7HaBJ798rfQ6Nn7zcxMyWAUn5uFlNg+0lg6VkVYKiBSfcnrd91mWxU4aezk8hn1N9ewkmu5B4VIHt+BfXj5ygdYWF3CgSOHsbi6oveU0gzvKSUtKu1k0ajXlRAsHXgaoqGSqmvfk94h6mDHDBpJb/aZ/9k1QyEIAShR36U+2R5ZTuSdMyKQofkcalHYHK3Va1rPUzOTqr9AjfqBhGdQ7eEgd2m01NBYq6HeaKObzaE8PoaJiTGMlQqozd/F6ZdfxFi2j0M7ZzBeolOgiXv3F7C8BtSbOZw69Tm8+JMfYve2cVTLPezYYWC5r2q6wcGhQmchL0brtYd8sSAv//25RdSaHSysdjG5/RA62XFMjm/F0R17MHfzBt6//D6e+MLnMddYw/2lFTz21JPocK9khEMKYwbcaciS8sRkWwoE8BkzW2YxIZ57qKER/FaO0xyEO3CP99vBvjDw0sd7ha9vdwbwnlzHpBXyK97Hfe/6DLhvFgWR404eGA/BACLX9ayHvych3014z9PNGvbGbK7Rnzbgzne5//p/0kvUBdZT4Hxzr/fQqys7H0Nl12Oo7jqu68o7jw15PuMPjwLubjxt1EjabNM3C9zjQz/9rFEAQQt9BFVm1PvEhtfg78NeV3u+K5kMONsx+Invre9DNCoGK+sB96ExCF41p8vE7+6UDKPILMojygqQTEh1FRn3IBuYHkiyxr83nfFBAqc/3+jBg+jFA+ApxTH293cwHIP2dJ/F7+hgmO0gYKeHh+3hwU9NbHrIYmNAXPKSgVHf4HkPA6ED4P4wb3sa8I86ZBQyZkGTkFAbHyAO3C11bjgy6KDdQBoTFEum7FMeN1UGdaklgqlPg1i4FYFh0mvHVGZYxCbDqpvkwbfDoWpcXdf3N8UYS+zif/XRHjnQBWmI5zJMZisqmcsjHsm8U+KlASPXcPSx8GsY9SBgJ3DnmDhNxvntDwPkPle9b/lzOnLjfZfeg5K1FIC73yuZm1ECXHwP/j2mPcV7F9vhhZcI4J3fnmdFVBlCBOFOxbHIRoH5FYUifvHii3jiiSeUNyIwGSgn4pk7nYkRJLrdm13UFpaQ6fRA8rC0xCXnaJQfp695svnaypqqhpIOEVohjyb/8V2YhMr8iEKpKAoJASvBf6vJ3IlBn5rZwYgDASwNOs6vDgqMDhTKyE2Mo0N1k0IWVXTx5i9exP1rH2D/3l3I9Dp49eWXcfDoCZx4/ktYbmfRRh4HDh6QJnq32RBnPUMPaqeDHj3rLZMdZJ95RJAJmgw8sG0WZ7Rqr3zn9lpDq4VRA080p2EwtzCn9dwv5TG3vKR7VUtl4QsaAxofzviQ10CJVCZp2rsGrXuCT42FRZPokVfuUKCVedSKf+N4KNJHYJgviJozt7CI4ngZ1fFxZItW9IcPlWMk2QMyKJZZW5YClXamsB6uF8NDr41Os4Z2o41V5gDkC6hUq5gYK6K1soA3f/5DHNo2iV3bZ1DM0xCqI5vrYXG5hntzdczfb+DQgWN45de/xESFa7OBQimHmelZTE/PyGhRtEcVfq1YG/cOJi/zXTin5xcXVCW23S3i+u0aVjoV/Nl/+9+jd+c+Lp47i9L4OA6cehwvvvoqTj71FCa3bEedeROK4rW1xmkUaPq021IpWl2x2g3jExOYnp0Rz90AtuU4DSK07mEPVLNUAUOz0wdSkO7Q4R6uyrCBauhnDvdRqibFZ6bvH4wufgbcN4u01gPuwfMQ326zqjLrbeDrAYj496New58/1KaHJFputivS16/bnmwG87/5G010/vef+4tgfubpP1Uz+H1yUKZ42Nobwmb4Lwm4+/sIYI2IUDhAefj4DTzODg5sfAc8agN1sUqJHc7eVwltZARwjyMacf8nwCra+ORBChubgxjem5s1aSX8x2smJ8dFZYjB5gC8RJreEcWEm6YrywxA1sDTHHtGfH47KE/3n3tG+A7D3njvNwO5aU94Qi1ZWU0oGTzsxWdn+DokkNKVyIPXCqu4hGJI8qUCiwDqgF6RNoLi9roxELfTr+d/Y+Aeh3Dd85X0FRVgIm1iLxxF4M7pIjpGdQz5YllFpyRIEfTJEwAuyowVqbGqrOS+2z9xfvstdLos4tSUR0yaJzoJjaOocZHXj0lveWQzVs4+nykhnyuJiuG8YCWkygNMqlI+gJ2UgRb02x3o0pji8zi3+M+Bu/f1qP/GxlA8H9LgOr23x/tM/0OA+8DIDNV6Cb8DJ17vGPrG16S/D+cT38M8wTl5gvukCHjxqFAcqaQkwr6oIju371Ckg0CUYIkAs9E2fXB+5cRVz6JTa6K12mC2X5I4auvXEsql+BK+3rvwLnbt3InpqWkZR6KBlQthfG3vZXJmqVy2Qk8hGbXdJnBv2XMDZcfnhKYCozKdtqgytbUasrkSyltngQlC9g4mslm8/tMf4+Cu7Tjz5is4cuQgfvHLl/Anf/FvUJjeiV5+DMXqOHLMuWg1kBGPHGg1mtIfb9cbAot8NrXDnfcsvnKvLy125mJQB/zKlSv43LPPKama+1WLcJfqUGVTwMmXS2j2u6j12lisWc2GsUIJZWrNZzK4fu0aKuUx0YtoJOULgaZkk8748qSM9Fn0k9VZ6W3nuBF8BvWn6AyQ4UVvvsC7GRZXrl9Fo9fBkccelcOAlBE5RljdNUiEko+fK2TRojEtME9v+6CyKg0l6tdTbrFOuhP347Eysp0a3vzVT7CjDDy6d7slW3ZpdPUlJnDr5m3cub2AxYU1lIrkkAPlsTzanRr65Jy3mexuCbHlShUzs9PYu3ePIgB5RR1Csmgmg6XlJSws3UcXRdxf6GP7wZPYt/8olm/fxLUrl/HIEydxe62JhXodTz79DHq5EtY4T/uMErbUf3KCkNqiBPuW5g/PF8pozmzZgpIS7Lm/mIHjdBjf17l38YtzfthTHmpLPEChsYjvIDJrZ4flBtm+5IDdn0GnxGfAfbMocl3gbhJLQ1+BCqIjJhw04aixy4xKFr5Pf9YPp3CRFl+Mwjx05JXn0po2A09rfBh8GNjfbHfE18f3phe9fvsCGnfsv5/WLwfuBPLlHceGvKxWQj0MVPAcp4SDPvZrfZIe91FtSzPeYws+3fh4/FyKTkWQ1AUD2oc0s4NUnH/GvEKqEWwKIKGMdkzHsDPedNhFw0h5DkfN0wQYCJiaVrdTZOgJmZ+3hFR6A6emJpJqgTHIJliT8kXqy2gd5m03cGPtNnA5HE2IQbD/bdT9BsaNbbgDY+BB7723kZu01D5WVuXlkWZ7KBXuB4AOlGJBYMuUISxx0kGhQLFKgQ/4Z3JojzDU/cDxQ8HfI54blsMwMEDiz5iiTvIpfaPxDp6vWr2OVsuqvapQ0Ri97ebdFrBybruoGVai3YptmZeSiar00DrvvdVtoddrodNz4M4k1sCPDxre2gUJ2vsloMeIRAm5TAnFXEkeeNINFOIP81bvriJNVpJeMneBg8o+VLJdoxFkOWsyoEiToSHCyIGr+dhcd3542LP5HJ0FgzF3g0HSeQFcEyDE89Tn4aBnQzzeOi2hOg3mmFOf+Bz7u62/4PXTvB9Ud+T71NbWtJZZhZfl6L0CLyMbibHBzzMRt1zGpYvvYeuWrZjkGOatYq+EA+j5pkHJCAgBPecai9jUW+i1CGBhZeI5PgLT5hP3YoR8Ryb/ffD+JTz6yKOYmZlBq8MxDgYEqSRZU0DpBIUVGUx5VnFlRMDeXUZ6LquS9TaH6GmmR5ceyxyufkBd9gp2HT2M7GQV+XIe5U4bL/3wByiijanpMVy4eAG1Vg/Pf+nrqG7ZrUI/Sn6mYdJuCrjTi99pddCpt+R1J7ub3nxWZyVU43iLlsI1SQoKqRftFt698C6ee+ZZJe5K3YW9QBWpfBbvvf8eHj1xHN1cBsvtBuZXlkVNGi+UldC5vLCEs++cxTPPPItyuaL3y5JGQ5lHGi0EmCFB1mgylg+g/AfOSclAGqj3PcudGgTurHjKzy3XVnHu0kU8+wefQ5kKPJz/HEv2e6hn0GzUpH+eHy8qasDdm/rqduaIi6hxabd7aLbaMnSmylm88/KLyDYWcPzQDiUEMy7DRFsCaer/s/3VMSqAzaA8NiGvfqffRibTRVZ2PGMXGTTbXczNz2N+bk5zYGpqErt278DWrbOolKtqQrNZx7VbV9BGGfMrWTz5pW8j1+7j8rvnMD4xhsqWGbx05j185ZvfxNhEBY1uBjVWmuWO0zWqDPcx9gnnEJWxSFEicOczt2zdiorWv60DfpFGYw4J876LOhMJONABQmpTOETDZ6wGiZ8PD6jGBAoWLzav+2D8VH2VBlPPIo2ftq/M/PXLI3yF//zNXFfHfZTHfZ038ANyPQBgB+Hwh+PPeC/8NkH4Rns6/S7zb/4tFk7/7UY//qm6LvbEO7XmgQamePkf9wU+UeA+ApyOat8ogJyeSwngDJxk3seS/CgSFuuRD57gwNyBnGgOBCn6Z/PZPb2xp2K9uR2Dfm5yXjGUXl2rLGrcdk9IHRuz0tfpdRUDd39Pp9qweEgSGYjW3TDwH/DD49+nAe/gnUKyXWiLe154feyJ9ecKUNVqkiDTuR74687xdRk3yrURbLkHxp+XVJWVNN8gadi9rkNe3EgXXOA1qsjn+447GaxIVPDmRpGUWN7Vw/CELyp7Xm+g3mrKqCBvmcCdIXN5AumtFdAOlZQcKCcWp1FoVDJHnj1Tmml1SDPoyOveoc9Sv2dhFvO622cMuOcyZbA0YiFfQTZDmkxZBZuoNiPtdgF309U3OUgH9IO+IxXMjSke2pxrfBcCdyULFx6UYoujLT7Ow2tvuPCVDLHg/ffrYnrTekas5raSB4crrQ7ODCscNTAY7Xu+Az2pBCKcLzIAScOStJ5RokSzke3UNYpIu4MLZ8/j8MFDmJ2cDgWUcipwQz60jEoC1Q753xCvPcvE4W5PoIea1+VqVbz5+sqqJVQH04xtIrhbWSZYtYRyyYgySZDUhX4fxXxJRpUJMNPbbFQwrhc+2/NYCKqa9HJrfEnYIXgSOQqL84u49MEVPPbsUyjNTKJULaHYbeN7/+E/4PnnnsSVa5dxd3Ee01t24vCjp7Bj7wFk6E3tdJGn9GizIU675DSbHfT5j/r1nTaKLCaWz8rrLg5+o2FyiWxrJitgujC/gJOPn0Cv0ZLOOffEXLmI+4uLOPvueXz1299EJ5/BSrOO5XpNCjHjpTLKmRxe/fVrOHrkCGa3bFGkgnNCHndGLYJjgXr5or1kgjRl3uRWBb5b5OMbrvbIo++PmnvBqKMR8e7l93H0sUfVbis3y1xjcw7wnd46cxonTp1EcaqCjiJjZryZfW+FzjqdPtpa2n0Uem205q7h/Gv/iOdPHkK1YvOrsdbAhTPnUF9dw7atWzAxNS6DgHkTTI7lu2nfUe0ty1nhvRkVajSZKL6mitJLS4tYXl7C5NQkjh15BDOzs2r09bs3cf1+DePbjuD4iWewcm8eFyjL+dwTeP38WRx/5svYtmsnGq1VBoXQoppRoHEZ8KZRxihGTxEJjqkX9CPPnXsAK8CqzkSInvp5IyNTicCWh+FrKl6znP/i5Yfx5DXq44hyGJ+TTpX0c0fUHM5sVZn69H39XgP3jQDvNHAfNUSfFuC+cPp78qTxv5/0V0xlWe/evw2OPJ87+/SfiR8/9PUpBu6jaDGDAz0G2AOjMA7Dxe+pQifB42qbvRW20ZxTlcrhjcPmq8n8mYPQFFsMtAdN9MDBjXngo0C7b2Jp4O6yiA7aqdnOa3joEyAWi6EiY3gR95LH9B73jDi33WkbMaB3QJueb7FBEK8990a7Xnzcp/68B8BcUAsgOOLhQCOk3WyKd8oDi8BRHnXSuaSBXpWcGsGLg0T3OLISpUBUiirhf5dXPvAr4z5NA3cHe9ZvpiEc/y55h0CpMBQWPL1Bf1ra7dSyptzg+BjGWD2xXFLYd0Bh8gqCcbKWILgOTvP2d+V5E3jvts373m+h3WsKxHf7bfPMk1ajz/CgJw2gJKWZQr6KLErIZ4uWiMpk1R65v1bBUUWZaIBKPnI44Zp91GxSzrIuCgf7g9QSHtoKk+eH41jeRzF4f3BvfhC4qz8ir3wa/KfnXzKfQ2TXokRxwjFVYKxPk+RZrrkQiidwJKD2Ql4E0kwClihnpARFFRJ6XsnxX1lYwtbZrdL95jXUYEeB3G46pZms2ZV3kiAXzba8pJwTNK5lEBSMUpAJVU8tVGMGmtqZpWqNJbtScUUJqvR0hwRiefjp7ZYnlPtPzgBy4GsL6OVyBvhpQDBvgfWWCCrpnez1cefefUxsnUVxahyViSoqhQLee/M3eO/c26hOT2Jy+w5kc1U89tgJZCl1yXZ3++gxyZJea3rzubl2esgS7alwWAe5Ul7gVcKNuay80+q3Vkt9d+7cOcxMT+PAvn1orqyi12xZhAN9XLj0HmZ2bseeo4fQzgFrdETU6wLgYyyMlS+g27Rx4ZzT3MhmRBsyeUzbfxmhI47Oq+BjRlE585h3tJ8YH9sMVp+TSlzlfkGPe6DA9PKk/ATDmhQarkClKXT1/em33sTufXuxY98ucHSIG62IEyMu3O9z6PSyaHf7yPW6qHQb+MX/+3/h6SO7sHOmFBJKc7j8wWUszy9g6+wsJqcnUR0vAwWrxKr1yBXBM1ZnhjJt7VyR7KjlN5CGx72fkrk3b9zQXnnyxCns3rsf91eWcebSPTz5he9gujKJf/jb7+MPX3gBC81l3G/U8fwXv60E6HZ/TW3l/SxCZYXEONYm12mRCu5lK0vLWKvXZCTQQCgw8iOu/UCuNYmuyvY1xSBRqaJ1pSrAKV6811fwc9ANLH5OuU5M8I7VyHQW59BpfSr92vi9Au6fJMBeD+h80oB5I/ejZ/3jgnUC5FgBprLz+NDPG2lHfA2VafhFdZrB9x89+TUN4EflDXxYG2Pv1wOHcZrL8iE3e5hBt560oh/wfusP87hrvoZQPz0DDlhtU2Go3OS5fD/hRuKblbt4LGTPhEN6LkzKb5R6SwxCRwEVbzuf7RuhF8ShYgOpCwTuJps4kFYc7ifTPXYjxkOa5ukwHucwrWXYYxlvqj6WvsF6++wegwp4cV/HHn3fC0TJZsGVVhtrq5YARZBBEM4Nm+BEYVdqoAdutQrZBC1tC/CFAlU8cL0QirzP9rf4nbxypxsZ3j5/n7Qh4sA9puokniWPLhI4hiJFHF8echwTtp/h5PGJSWm3yzMaIjd2D6elWNKdzzej0ATaEj34jIaINkPYbt73Tr+FLqj+0JR0JMF7r8cQN4vYEJAXBNDz8riXkENRKjMG4CklGK5xoBB5rnyc2e/1Omkyq6LK0OtFCUj+M8394UMzNm7WW59aI3HUwsdPJN1BJCqZHykFoHjf94TQNHA3zrNR1twjS5lCBwdMAqXHnXQM5h0YPbor6oOqn4aIE+cKuc6ri8uolqsG+pQcGaQ1Gb4PTCDpf9OD2GHl0A7ycsZaUSYWtXFwk2XELVCK6Kzle7bbLQF37TF94Gcv/hwnTp7Ezl07pOdOCVc2kh51tpHPp+HAdyCg9EiUKDmqnE11EKJIcxnn+jQ0bE126TGnYstEFaV8FmdPn8bcrRsojk9gz+FHMDO9DeXymJJKCa3btRryyItjbT50gvkOMo0uWt0m+tk+ilWCaGqu901thNx/tgVZrC4tCfQrMpDLorawiF6dVYTJcS8gUy4iN1lBv1JEK0tVlZbWDQtXEYgTlhcLjBbZOvYxZNRNRirfSx7hprzkEstgFKNQkAHB6Ar/eT6GSagO9gy+EXXnRfugIZoF7t2/hx27dgmo87nMJXAaxwdXLssbfvCRw+gXsupLDppFzzi0zBexROdCv4WrZ15D694VPHFkF3IZ47zTa74wPw/0OpicmlBSrhhsocgVJ1VW/wIr2CpqBYeQH5SBktLtYm1tFUxuvnHjFubnF7H/4BHkqpNY6Y3jmRe+gzOvvI5Cv4cDB/fjlTNv4tQXX8DWPcfQbDfQ7CxbzkGQ3eU8Jl1GvH8Z1LaOtD8vr2BlbVWRQ3rdy9WKjWGIcLrxrL05RBw452Lg7lWV4win76cehfbP8Pfsdy/45vu5GwE0TsPS+jDo8Tv/+7944K7BDAUUPoneexhg+yQNg420lWD9o9Jh6ME2sH5c3uz1vMQbaYcfNKOuHQIi6AepyfMfWcXGATyNDFMR3vzXqDHcKFUm/uwo4M3WPAy4x61N3yvtSRYQCfxzp20k3lsCLyWEuQdxkHQToLF5V8Q3DeieG2KQ3HJ+um92sQpG2rCIaR/+Nx5usa42VWQI3o3/7jkJAwUZe9cBcOc9Hbh7aDQNctMgNgbuaWpJPAc9OTQN5HxjdgNBKoahHfK2r6womY0qHuwnetH4nrwPFTUI3PWO9PLQY6P8AONo61APfEuVnw/6+u7d5j204QdwmAaP6Vk8AIjmcXfg7oeH3lfAK/BrxTc244zGByk/9HjTMzg+aTkH5GmKvx6WjQN35TpQwjHoRhshwvVBgldWv+tJhk4UGbTR7jVUqKkv2ozx3wngjXFDyEOASW97WcoyBPMFAnclrppMpLzwLDFD3etA4/J3t0JFBtz5Tox2MKLj8ywG7j6PP6xf0zr+3u++Zn2OrGdA+nMEhEMkLH6mpeCYsVwMYJVz6N7de0oApfH0/nvvKdGURu7jjz8ur/fiwjyKJStPr/VAmgO96r0e3n77HRzcfxDjY+NBKz/oh4cCOAhydSrORA13gsM2Q/mWu9BqURrRqDRV0krotA5ynvSIa47b6jRDYW0NF967iF17dmHfvv0CsxpSzvnwzgSivQ4BOpVAqOySEwXHPaAEm+bJ51SiYW4oMFcoSvqvODaGAhNgO22ce/O0PNS7Dx7GWHUWxXwZfc6rTkPc9mybSYJUa5HSPbI0FtrMZ+giQ0nWUlGVTo1db3kRVUaXMjkBvmRv6/fRZG2G1VV51FmMqN7vYnLvdnRKBfTyWbTaXWnA08z44P3LStjds2eP9gMXSHAg6HuygHW7bVG6UHSLfSUQygRRynmS1sH+k7KWRWjc427APS+jg3//+7//e3z3v/wT0yqnd7vV0b4kgMrkYnTVXxz3rgbOEsmlaU4DOUuqWhfLty/j/Ms/x1OHd2FmvAhkjMqmSIEUo2h0kWJk+VM6T5UaZTWPtcfo6LC8C89BkeFhLqMkp4N9sLS8iuvXb+DmrXtAYRJf//N/h35/DP/0s5/gay88jxu3ruH1s+fw5e/+KWZ2Hkad9LteDa1GLejpGx0wzhlS7Fic/TZa9QaWV1bUTzOzU6iMM2eHdJnh2hxqKyVDg5S3nwOJ1z3sp1rDTlOKEvvTDiQ5QIJ6mMYw5GIVCiX0u59VTt0UAtsox/2TBu6bauRv6eKP6mEn5YRfW5758wda9nGA+8OMmSGgGpINY+9o484FLPzmbzctRSkA/9SfDqnRbLS7RxlYGwHuG33PTxK4m8eO3rBQGp4gkZuthJLpYTcURgDkO60l5HnFUSusQ/1jJnfxcLfiOYN/o/otHiMH7g6WvRongTs3WXpAmdTmVSzj4hfeZ/yvabibl5Q/x8DdDwcHug6QfNONgblfExsUw6CeoVHzfNlzByo7A0BsJcL5s3uo6UEkDYCAiwc+5eT4d4It0WQ8kVBoxICbA3fxxsN7OXCPQbsDdx7iseff3yttpAwOHQPu8XVOx5HQEt8xlHlXki81wldreicmMbLNSuTKE0STotIX4B8Gm6pbPkhgDMDdItWWwCxDJNNHW1VVDbh3+qTLELQ30Of3BFsC9iR90CFOrzoNhrJAez5LZZkisn2TiKTnHeTDE8CzUfTsOmDoG83DpDkteuBJqabCwoJCD3rcRxmZ8ZgTuMfRpaQfXMAgzJd4HhpmHUjIuYHJPhllMEgtJEtN8Zw8iWfPnkWlXFbFUiq+3L1zN5Gvm52Z0Rq6df0q7t+7I5rKoSOHsX3HDtEHKEW4tlZDqVi2XABGk0KyM80eVeosGtda70WKQaePPmk5IdmX/HfqmgsgBqPa1od5IxVRoXIJlWNKJQG7lbU1JW0eeeQoZrZu1XpSEmzYwxlBoGFBb3at3kCRRb1CzQa7lkmjBJBUgamZp1xe/SLOv/suDhw9irHZKRSrVVw9fx611WUcOUZRgjEgUxAYbdeXkek2Uexm9Bwl4lImkG1vWWJsnoCYibKMVPDdLHCi/AACd+6b7D+uVHrc60uL6KyuIift9Azeu34Vj7/wPPpjZXRyGfREMclg8f59XL9+E8eOPSaDsd3pqLgTPdnaiyP9fyaCMjmYERSqJmmfZLIsk8QbTeVQKC/AtG1DxDPsHaRc8H3YN0WqpGRx+vSbmN4yi4OHDpph3mREsIUMDcFCFl3xoFjjKYM+oy5ZA+40fjOMbnGtdxu49NZLaN65hKcePSD+OBN4TTySjgWCdtKRzMBg3pRr0SeLMIACl9twYG/Q3qqyWZ0J88jTPltdq+H9S1fx/pW7+Op3/hKNVRa3msPRI7vw0su/RKOXw2PP/SH2Hn8Sa5IZ5bxck8NBG1OUfyVuvTzufb0/5y/PHL49gbsKMRWKJlsa5QBpfbI4UtDN971VBlyIUsZedkXvoryqeH/g37zegl+TeNxzefQ6nwH3jeIuAyqFMPm4obo17EoOKd3nT8Ljvhlv+kbVDpBxAAAgAElEQVQB3qZeGOSuW7LpZmgxBLecrVsI2h9SHfTjAPd40qffaagvUtUR/UD0vqWWPGUqN8OV/6QA/EcB7uk5kYDHdSIB6XkR/xwDVe9Def3EpYuAO0O44jRmlJjmX6QAeBU58xaat8247rZG+j1yXw3s8LCWNyoooox6F/c++kbF+yqxqVZXyJKgiofYli1bTOUjb7rmlPTy+w0Dd27yBjAcMLnH2zKxLHnL6S/+czy/fMP1tsRAzwGVe1UdLMcqIZ6Yqd8FjztpJeRPsi3Uy3ZuuxdMYSLqmHPbw+HKewssyHtlIXRRLUJOgXtj3XPr75BQWkJI3Q0LPzyGDq7QFya1ZoDfw/Xq1zD+OmgCn9Y0j9cE+mhsVMbHErlB89zzkB1Ihfo4MJmQ80xg1PWZA32Jc0kUDr4z5SDFxiZdhl5QAvYmuv0mkGmJz6yEVk9URUFSkATp+VwROYJ3ENCV5HlHn/2dV/VH4+mb5AnfiWB9ba2uvAOO11aqSVQqifdyFHBP70VJpMMLx5CAIQ16+/I57gaYf97n2ZChFyr8JmOaSkKmQcw+LOayAu28jpEcVio9sP+AfkeQ5mNJwE6wR094p1lHu1nHWr0hwHzo0GG02i0ZxZXKmPpF+c4ac4vu5Ekn4Np2jjcvoKedbAzqnIf2EqSyeA6TJHtdFioySoev60q1pO8JMmnwEYSTP1xnMjBl90pFBUNa5JgHaTyeFwSyrFjKZO5CsSzPN73ipGMYZ7mHIo0K0rdaTUuK7vdx9+4clmqrePyZJ4FCHi0mzHLtSW5yHD1QhrCFfquGTLuBDDn7sjLIse8IkGetsCayVAoRv9287dJOz2XQbpIeZF7ts+cvKFKze8cOrM7PoURQ3Wip8NSFq5fx3He+js6YFT4q8Nn1hoyt8eo4jh55ROvc9yTfY2imK2eIdBirX2aa7WoT5y+Vfnoy3Eqkc4TEWYJM8yhb/pHylVQQyrTdbV/r4Of/+CK++a1vm++b0QumMGS66OczWFhewLXr13DqmafRZXVjj6DJaCjI8ZDtrODVn/4NDkzlsWfLJLKk7qggGvMvqPZjuVA8X2yp0sh2bsxgf7BNOYgCJDTHMO8CFcp4YczFsnNpZbWOD67ew+1bS9ixbT+OPHoAZ8+/hmy2jQ6KKG/Zh6e++kdo5suoNwjIa9TMtKhfYthYfghzRZzjzvmratY04menMDk9rQRVRSYCcE/2yIxRHePzQpTM4G2Pwbznobg3PT53eD+ec9x36MBxmqnOa1WKNi3/T9vXp5oqI9abOjBkbIfEr3Qn+uCt17lpQOWDGnv7Rn32w/7+SQ7mZr3s9K5PP/lfJWCI32zG+Fjvff2we9i7rWe4pL2Ko8Cq33ezIJ4Afs+f/PtPsss/8r1GGUFu/Y+66SjvsksuWqJS4LMzEcr17LXprk8Vij2qSb8LVLI0OHmTLKLDEtPGLzfQ5IV8zCtp1IvhBB+BqdVVLLOSXa+DMfK+mZBapq6xhfD5bD/ohr3dxIzW5tgoCBAqmZ/x+ospC74pD2gyw88a9OOwhr0Ddx2SKks+8HozlE0qxurKojbmUpFJlaZiQHWWXLGkEukqwlQuDVVKjYveJO8rab7hgkm+TwzkLoc9yzooguKEjIlQwt4NN62n4OETcNC/gadHc4tc5lCRs1Zb1ViwkIsOHHHySe8ZhPt9DLzP7NC2PSL2OJmnXW4v864FXXcmqhJE0cvOZFVk6Y3lXCJhISSs6iBm/IkKIwQGOXncWaSJBx6574RKTKjL9gKnlsYDPca9DFoN1gdYSaqlMoeC3k/JcGoaDQC4rysTBQx7XUIjG6w6qWOkOO6+X8WRpcEnnA5gKhQDQG+Hjt9LvqJMD5VSBXdu31SOweHDhwVmOZ55UjMkTzjgsHMeElQT+Qn0Z+mM6pt3GcCVy5fx/vvvY9eOnTh48KCoWq0uPb8G8Bj4UduVGErPrem4c03b+jIVECXodYF2i/kaNNbbuk5GZzaL8clpPZ963Itz80ZxId89eInpsSdVrCuqDO0q8/AXSNtoNJUAqgqk5H2zuJeKM/VMdz1Pz2dbiYicYqUslWeaOPfuBTx68gTGpibQqDUwVqmyFCzypTK6bdJhOsiwuFObyeFd5EsFGZUNgqhyVRQd8rDloWB1V4WHTDOfkpHcpzg+nCu/+c3rYGRj1/btWFteQLdZV3+sLa/i9vwcnvj2V9GqEAAWkKFeebOFJtuaL6LMIjvdtvqdRobkVNmjNJSbHXHTORCKHjLHIOj200Ci4g25/iYbG/J3mAPjcr2ipmQE2hk9IE3JVFK6uDt3Hzt37Eavw7VetMqwOer397G4tIg33jqNz/3hC8iWjSrCz5Nznc/kUSlkUZ+/htf/8Xt4/sQBjOWZdMqKsTkx2AjeqWfPsRGdkhQbebdNApZ/z/TojbfuFSBPYrv8XdiPgqed2Qi2HgN4Rwb37i/i0oXL2LnrIDKVPN45exonjx5Eq9XBrZUmvvxv/gesdUvodnNo1VeBrjl7jONuEpi8JdV9rGJuX1QZyqiycm95rIqt27fJwOTnkiTwsPYZ2ZGwgGQgLb+EURM7Mge5VG68cnwYgXCj3vdFXm3Ry3ySnJwY85+pymweI9Hj/kkBdw1ldDBuvjW/vU9sBrDPPGnFjGaf+bOh0G7sLfi4LR0JCFM3XQ+4x5fF/f0wg2KzAH7PH//7BxVoPu5Lb/Lzo4D7qBD+erdNvDoE7VTekGYzgZdpXQ8q820cuBt4NIBAkKbiHlQJYbESbtgq8hF0vAOdQEDZjqkEaJNOQoWPeqOuwipjlBlkmfRQ0EXwLymgZQeSf5newnA41DfIhEcZLo7nrAPfNHCndydt/BmoD9VAw7pOwJVC1eSEh/La9ARSH3hpGa12QwcngbuiCkxKbXdQKFdQGqsmgDF2AvCwcsPC57AOZYGlgaEct98BcwI0XetbmuOmIKQecx6mDjPjxieRCJWTHwB3l4prNBtYW11Dq91EsVgQRYZKMpQblOZ3Kv9iADrt0PZ3i+eqSrEHnqsXZ7J5xOqGVICg/J9VVxVwz5jH3QBBeBcCqhC+FmiX4giJHgbiiSYkEym7kSobctKiWW8mFWwr5QqmZ6ZQKlFqlOtCPTliCQXPa2DtxhdojKhHHanAxPuZG5lxxMfrCZjH2w1Sl4AkH5f8V0t4LZeLAhk3btzE9NQUZrZuEfeaiZKkASnhjoZJoKkp0ZRgT6iHEn70Ohoocj1wtkWc+IUFPProo5iamR5EDAQ2LCInpSd60WnEEbzL0PJ3JdC0gkj1tRUUabyyg7s9NNttcYU5T0jjYQIgJQKpQpMNZeWvfnAJxWIJB44cRkeeY/LDWTwI6LXaaNfrxtkulQRuyb+W8cCkUFEq6JWW4rjkKgmsL156H5XJccxu24o3XnsDX/nq15DNU8+eXnzy2tvI1FsyDEghISWERk2rVkdBcpSM1oRKxcWCkma56oqiLzCC0VTiaC6fwfnz56WeMjMxgZWF+yiLMrNqyaVjFZQO7kZ2oiqlo/aKraHyFlYWLSLXYSEnRpR6Asmq0soZ27LiU8VCCflKySAviwgFCUOBdoJ3SQ5aISbPyVI0SUpVAUAy2VjVlrm302gCVmurqJYnUMyPaX1wnrFycSZnBvrPf/GP+NI3v4o+6Uj5osaatCrm51TzWdw4/ypuvvc6nj25Dzk5Eqgok0VPNJuOaGwGx6XFk+CFTJb9yP3GqpImAFZrx3YDUSFlFPvu4IVwrE4t79fq9HDp3Q9w/9Y8OsU8tuzciqliTv1xfW4JJ7/1p6hsP4x2O49mfRUZ7iOhXwjcuSTkvApGEp0ppMrQ+02juFAuCbjTcWRR6ZBD5DUFWNCMidWqB2L0JVb/dXlLN6TcoWZrflBvwfdpj5rxHq6mNjgDqOb0GVVmU/BIwJ28LhcR4yJMedz9wBx4SQaSXQ9s6NEvNgI8N9XYj3jxRkF7AthFi7FDP44GfFjEYaPNS3uq1gPc6/XfqN9vtG2bAfD/3N73zVRJTfe994dTItLAXd6PpKT2xoG7PSd41clBlsIMDxcmrPL7YR54Am6kN0dt4I68PqQtLC8taVOdnJ7QxklgGFONHGCnjTyX/nOAFHt2GQnwd4897jHATbxWgQpHj6L/TsdF2KBNmjBwL4ciTeZZco+7PNTytq/I21mtVBLg3mw0dVDlS+ZxZxjfPf1J+yJNdAO3gX7giV6pPcX7I72OeJmOUX4+cIjNWDOQ4MB9IC0Yir4E0C9PfqerQ43jw32xXC4JuJP2QK8gAYfyJSJa+JDxHIHg2Nvk3n8rPES6jBl4Nl50FrdVoklgHW39XSA+cF/1DLPmQkTF9duZnOoAngmqpG+QfmCh+06rB6qvsNQ52zAxzsJeJgNp84T3GXD/vf8/bC+LPe6+R3o/xPPRD27rC757XAjMAbH1Bd+NNBgW6yJYszzsrLT+PQ/CuC7Ge/Y+0Zi32siQV024xHup5pLx0+N1xLFVrsVYVZ+XR5lGuFJdnEpnp6HITpr/IUqg/AUaR320WRW0zeRLgrKe6DBMKLVIVE9Fm2g0CET1e6LKLCzMK+nw2PHjGJueFu2iraQ+lgntotOomwQkKwkXilL70BpsdxS1Mqq9GcssgMT7LywtYK3ZUPl6zvWZmS3iKzPZsivg3hVwbxOoM5pXyGOtWUd9ZU1JoOxbglTODXLc+U/KN5LoaylqIdYOlXCaDZRLRbRqNTSXl5BptdBvdLDWaqG6cytye7ahMjNFmxNvv/4WJiYnVSiKY8r+oHEisE7gHvIGMizkRKMin0OhUrZ12jGpTO6t3bap0/BLikKkvQWjjX1LLy7Bi0s/FgomL8l1VSzlcOadt3Bg3xFMjs8oImW4mWvNck3mFxYwvmUKKBdUDMqkVfOiyYzl+vjl3/1H7JrOYP+uSRQUBQ0FhHIcB1JIWN3Z8p+46fB/mpdMYNV8t+JSGVKjnEETLa7k5HHGgy1Au4L7AjKYv7eIN199C5Pbt2F2+yzyLOqVAa7dXcDMsWdx7Nkvo9nNo92oo9tmnkxfOR6SvmS/0uBhu5hsTRGBVlt8c9JlGOUgcJ+knjsNtCD5OHDkcD5Y9FIRJFKURG00Tz7XvlfD1v6rzw+SVX398zpX9ImdSXrOZx73D9tuH/y7c9wT9d8IuI8ClM6JjYFiDBRioJsGmPHPsbdmI62OP/swz3J8L1Y4vfWj//lDb1/ZeQzlHZakOfQ1gkIRe5E+9MbrXBC/i4eYNnOvGCjE32/00OV15L8vvPm3aHxIFVgv4pTWn/8wY2OjY/TQ944SIx1QjppT6xkyHCv/x6Qhq5JoHnc55IIW8GbbagVyeAOGHplQZUVDpL8dgHsaVItFw0IuodgSCy3x0JmenpKUGA9QOyEHRkQMhHyemGfaOKAxgB30z4DikAbu8ZqL5zFl6tJgn3/ne7p+Pe/vXnFtxsHzxc2YIHdtZcV4qOWCVDvodWebCeq1oVMpolBIAOPgYLB3jhObEo9tyHGIAfCoPvE5JINDuI6+LvPCmdzhgwmR+kzw/MZ0Ix5qfB8ebOTYjo1VVXSHvFkCM++39fYyRmH8b95u9aWAK0G/JbZ5hdUu3eJqislEErBTLFJvkOV1pkahsRNX3sdXcCBJtMxmqZxioIZedxV56ZCj3EVttWYye7k8JqUmMz7ob2rEc02YYFwAqj0ZkKOcAf5upOzEEQWfW35Q+3zh7x1kWyXZ0OZgNCYcZeWPdNTP169fF1lg//4DopSw7yQbGIoByRPeZSVRGh+kR2XEp+7WmwLV7q9M1mDwKMcUHnlvQ335LsEfq0zSwAy/p7e71mqaZGSoqKlEPQLiThskJzWWl0X14GfkqSbQUnIggXjfALGqcpK9QmPXEllLpbIoFwSwpNHIg8nEZVJLmi3tT6S6lCplzRdxk2t1GaD8fJvt6vSN15/pI1skfSPklbAKKakbnE3ytrfRJw2nUZcqEg1aVgJmki9pMjSkCIYZOeznsiiOVzVe9HpTN71cJG+fOQdmOPJ3RSbKrq6gu7IKNLu4eO0Kdjz2CGaPH0VhrIr7N+/h/XPv4vNf/CJf1pwRNEy4FxDolZhQzanetwqsjMqRAkPDQcA8Y8m91JxnBIVGmbjvIWE1SLZ6ErkiAiExMl8sW70lJt/m+nj11Vfx2LETmJqcRc8VUnKmcU7+P424Fr3z1SL63KN0PuRQLOQwjg6+97/9r3jh6aOYnS6FZGZ69C2/JaMxp2xkWNNUIpLeOddfJ6hLFUxHSvx+p+pZfoXlWAWM7ipKOsRDxSiuiWwO9bUm3nrjbVGsqFCUy5uu/a35FawUt+Abf/Zv0egV1L+d5qruzfmgKrGkXXKek14WKgPTEOS+vLS0LFUkSkKyKBYdRzFw15mTs751AQR3esgJEpwInP9c57ye/cnzxH+O92YH7vybn8u2n1B28jOP+2YwIChUy/9tBLj7Rh5nGadBe/zwNNiON/d4YDcCnDYL3DfjZX8AsPtL/JaAewywR4FOf/xG3jkG7rHRtNFJwCRWAvgP+5p56k9VwMkB4nrXp99nI2O77rM/pHIq7+2gKwapvjEMed25KX8M4B57FT3sT8Cu4Dwl4RS2Z1Jh4LSnVFjoBSVw9+JEBIfkeW7dskVUGfEro0TJuE9ir7feQQldA1qazydrY5AcCzdw77kDqrhv/Bkmk20GQwzWaIikgZg9w7AJ78VDl54bhsV54I6NV1SkiF4e/l30Ex249OYNDthkiYUS7wpvBwm6ATgcVNN0L72/a5wo621X33jSYqDf6KAJybNpIBqrFjntot0Y0EpK5aKAO6UF5Y1SFcSBmkq8ThOQHoC772+exKvjKejiE6AnYDzwdI1TzgQ5A/BGYGQV0EScz4woAXeOcai/SfqM5ja53yoBKo8hcyrI6xVwX6mj3e7Ik02jimoyLvXJZDjNKCXVWjKgnkPDR1VNhw/UZL9Jcdz9feM9yL/3+euymYnxGTrQ13CJHOt+Hz/64Q/xrW9+HQUpXRTEv2VBInphudYCEhKVhM+g7ndzrY7Wak0ed+ZrxYYH6RQcXy/UxDnL7y9/8AFu37yJp596UoC/xErKkvnrISOOuRknTJaUXCzHXoXBegClHenVbBj44/r3JD7N1RZpFbbm2cZ2pqsKtSouxv/lC6i32ihPVMUtl5eelLMaPaZAoVRBgZQhFvRkddVa3fYvFm9iQadGG2V65nPA3Py8KCPbtm5FqVo1lSw2t9tDZ62OXqMhxwLnM6El20ljVMWTqOQSEuv7NFqothKqbBJUC2IySbTfw62bN7E0P49jhw+hs7aGbLOF1ftLeO/Wdex/6gT2PnFSRsPc3XmUCiWMTU1ypqrd7Ce+HxVzXE2GwLzTaCaeXHrKCTTZR+JSU7qQBkUQzSgxShSSWcXVJm8/SEDS4879g5xsjpEBd+Dddy+Ky7979z6tC9V9Uv47ZSFpr7XRyfSRY1It6UmkSjHKU8hjrN/C3//V/4KvfeEkJiaL6HWDgyFjFKJ79+bRz5XQaDcF1Jl/UWQUI5dFpUwVKEZgzGGRyRLoMofGYkdyGvlerk3N/m/gtjH6Wi9Do6qD82cuYHl1FXsP7EerW1f/LKy2ceHWKv71//g/oZ4pKyLSbzP/wm7nUT6dAYwgdTrajyU92umIPsfzaGxiHFu3bZPzyApcDc4DVe8Ne5573Pl3Gs4WvbA8JN+XTe7RFjaf5c4erQGOZbBUnC9vV35GlVkXA637h48A3N37lwbtDwNpw8BnYJH5gbf5hq//iY2AdtJi1gXsCap4kELxSXjcfZLH/43fxvsx9mit17cfF7j75wnePwzAO3h/2DhvxNjY8FhvELiPMhDjDUOe16BIoEqCDLXy3oH3vuH2JFxvq6ZqyhIMQTKJzTSIycmMve3uURBfNJHlW9EGNjk1LpUGJV2FjTbZw4OEoLctWWsBMA3A0IDmYOB2kLQXGy5u5MTA3QxpA+Fx+NKpQD7/EiAdOJC2cRsop2d6dWlZ/6WXrDpWDuor5v3lYa170xNM0BKqGcZ7iLxlUlwxo8cPDsvdMpfUZoC7+jB48bXv8N6hHd4PXgjGn6fDrG0hZBpV/KqOV0Vx4HvJExi8V2nj1B0SfkDqZ4HzQfKWqj1SKk6OS/mREyk8Adeg56GkVHnfSfex38s7T4UZ98qDPN2BprdVACYaoRwbPYYscU+DMoN2o4P6Sl1JquS3m2oRi+uYhJ0MJnF3rXqwv4vReUwmMzZ4nMtL17NfK4ARKRzFcza+xouD6X7y8oevkORczJvn952338EffO5ZzTEZFJofVv2Rbyj+OedEKKZGKkZjZQ2ttZocUKq6SaDAdRl4+PLoZrOiQPB9aQTQ+r1x/Tpu372NI4cOYWZiXIowBIrk0zNCobEmwiN1g//olS6XRK9p1mporNYEoFlhtNNqK+mTHk1LJiZ4MtAr51iRRYgKUtwnF/vtc+cwu2s7du3fZ7ruvb5oTaSKlMpVGSbZIo0VqqqYmoyyHejFr7dM4b+Qw517d3Hpgw/wwgufl6FDzzlXDXu4t1IDIwo0mv4/9t6sSbbrvBJbmXlOnpxrvnVHjBcXIGaCAwBSHBUUxVa3hu7okENhO6x+cDjsDoftDlv9E9z2sx3hB7vbT36xLdkOi6IkSyKhBgGRIObhzlPdW7fmrMp5dqz17Z25K5F3ACiKgBqFKNyqyumcffbZe33rW9/6GLDV6nV0ul0US2WzRaSUp9NTkJTKRnqtskP8lsOSZcx4f+xXd1Hd3cMjDz6I/Y0N5NNpVLd20Y3SOPHUYygsr6gLKY+BeSTOYo4hswOss+A9ScmZNOpOstFttjVOBI10e+F186wu1xeOA0Emwavvosu1lJ1vmbHkvKPMRgw4rzvX+ZjZPhZTQkXZJDkqLBzW2um6o4rgAGoHVdza2caDnzsjO9A4x2yIAff8oIm//Df/I7754lOI85xZrCXhfdXCfrWGn731AUqLR9DW9WajJqZDBojSFosV8znkkjyiJINsjpKvWEEJ13sSAX5Osyh18hVkXF0BKNeuW2vraDZaqlNIZenExVqOGK+8dRn//j//A/RyZevuS/Du1syQ8NGeTX27A++c482G6dx5TZZWVmR5G+rPtea6/FW4Ltv9znXdvNj93uF/tt/5mIF6vw7y+Pz7hMBd1+Qzxv2jwJBpO0hXDObTNwELNwtYhsDdb7a3+/SQifELfTix7gbg/WeFm6b/Ofzb+p/+96Cn+Z2+Fp75TSw+a+zxHb9uw7hPA8Xpc/P6V+/bqrHxaX+hCiv8CmSydzuSv5PHKZ+5+f1/dcfPmpbOTIP4EMTcCeDf7kPCsfW1FmFwMut10wGOn0sCUk4uI6mGPKutUJUz3bMJ0+8ZXs9pkGaXz4A7WZYxcKfXcLfjQLwBUM886Od+Tx0S6bxCloOAcGFhftwJMATuui90UI4Fl9TXUshW3DfR0ft7abLhHWbcfQAzAWQTp5rJuU06tE4C7EnmIARu9rgVGNI1Qt3+6g0tzgS4lMp4iYoKP6WXJbtEJwZXIOy8vKffV9dxOmBxmlF/Tafv+emgQhkQ59LgHYWYFvebCDcbPe66Loq5V7aEXQWtaMv7DZcqJeTyuTELpaDDvz6YNNNz1uT/FhFNzpEyLcFOy26ogpQz0I6Hx2jHzWDKpDIC7mLcmfamLpf2d+Y2QzmNucFw2ze2nCl+amqpefca916rj26rKx1pPlcU+0hWjM40Zn4k4fRY7+7vWZPlKIQ7JJGyQjraIk6atfA1PpUezscwWLRxoP6c72dNaOyzWGxq+4680VkH0usjT0tE1YWkJFHyxdoEo6wlMfaZATm7LvbQbjQFZoWxHfbha8hEj4NEAn8np6Je2jsKVetVXLl6Fc8987TAeM8VVBdjZibSGPBY4yx6ZLsJlrMxiuWCwHS73kC/1UE+yqKY5NBtdbBfrZplI0F+khNTX2815BpUZPHqyID71u4uLt+4hvsfOY3VE8esvqJBnfIASZxDVMghkzg7Pl/7weJO3n/sjdDtI07MGeiHP/whvvriC6rHoLyCwCpJZdCu7mPQ7QgwUh6zX923mg8C6iSWCxEDjlwuryyDnFkYKPYtMLGiXeqTe7h1a13X6eSRVRxsbSFH1ne3itLRFRx/9DRqnS7OX7qMM089hQEDDhbe0p60S5lMDylfJ8JArdfVWDF7wOsgaYzbOM1Bh9cN6v6qgkrKfly9h5x3MhmBToJ4yqvk1sJ7k/OCGRC3+DKL06XkRo3RaDnowKaA/gi725u4dP0qnv7yF2UHau4yEbIsVm1U8eP/7X/GN154ClGB9wkzPCyerWHtxhbOX93Ar/yj38EoTnQenUYb7WYd9YN9tGr7aOzuYtTtYthvIc6mVZhPW9IypXcMDPIJcol1yVXdgm4LV2+QMqcaqSL7fWxvbOk+Vv1Gwp4BQH+UxatvXMI//Y//C2BuGV32GKDjkWoWLRsdNmHitaOUy+o6zGKTzma8T5ZXllF2tS8ey9mYWoBta6btStZHxAIf2Yu6+827gDEzqTXNZZvGa7dY+ImDFe9hk9nwHD+TynwkkHdbH/cZtod+Uff/elDgP/BOQG36sdDSLQR7dwL+sx7zmyZBJ0H7nb7mnyZg/62xLOCuAzWlNw6Bxp3OeQzcvYBtxgfpnG9fE3nXQ/tFPoHg/W4e8Me/9we3bdoUAuePepyHgiIX2dwtqAuBu190/L+8ZgIqAo2UTRiIlOuC0ziPwcpUW/bbBxeWBpeOcSyVMd3gYcbd3kHpyR4t+fYFDPl5XMBpS6djE7PhsqWBg4vpju0rBOCzgPskXWm2XdNBNcfwdhmc8N4MwZZ/TeiN7u9V7osdduDb3x/bfNEVh+4T/PKMisaf9QW+xmCGJMefo0+7TrM7/jjC4H0SYLgQx7Gsfq74gN5YiScAACAASURBVM02GgtCwjH0m5F3kuG/DKh4fbixkZkmcKdLiB9bXSen/fbHHM5X/myyk4nEZ3zMCr4OA3cfAFJCY8WYFpBJ707GW6UMJokRcJdtJAv8eq5w1WQzZHA9cCerSGtI2eMN0mLcabfHz6DFYjbOq0mMmqBrAZo4QIRzZuKCEwYfph1WfOUyP+G1m87QTAN3SW2dLja8lr7WICspjGUixLqqkZQB9zEosKhRbDnjDrrNcB4mvI8oD+Lx+YZOdMDoWcdPaaSRQome/Lkc6tV9jTUBLSnSg3YDc6Ui4lQKtb0qutUa8nFWBZwEgj3KRSijoJ59MERSSFSk12t1JNGhJGWuUBTz3mDw1+1g8ciKiv8IpGkbW9vfRY6MK7lyaWDS2Dmo4oOL5/H8V78iK0cWatLWMY5yyJcK6MeWYSAjbgGeyVr7ZPa7ZMojZR54jgSMBF8sTpW/fKuNYbONbofOVQVp7g+qZtfKc2HBOPX77VZbRdgE7ZIDcfxHQ9T2913hYR+ZKI2r167h1PGTGqMu17J6Xc2W7nvsDAbZLP7fP/4BvvClL2P1/lPoZS2wSlicSX07JU4MFBhC8jrR2aQxCfh5DgzCbM5YsMUur/3eQPITgTxJS6yg3Gf7BOIj3j8DqwHQ9aSkhpcqwvqN63qf4ydP0YtHkic+VwWbwz729rZw9vIFPPvC8xjEaXMAUnfkDDKtA/zV//o/4ZvPP4nifE4ZLTr5NJp7OHf+KlK5BXz+H/4OIDcaswJG34ppGSzxHNPdAQ52N1Ctbqnr7+7Wjpo4LcyXsTBXwkK5gCJdxdhJmo4/ZKkp0XLEAuc5g6atjS0Muyab6zPoZzfbQYSXX7+E3/1P/ktgflljxYwPHXVkCU9yxRX2+vuN5y7JiguGaCrA4HZhcQHzCwtjnbsakY1YjMriW7eGMloI+maoCZW6jltw7wPksQ7eBU/jNTKVNitJ3xnbFbsyiO1bqc8n7usT7eOu7l/TDZhmAPcQQEwDgxAw3cvoh0AiBBThRhi+z+2CAj7/XopQybJ715g7BRiHjn0KuPsJOg10/GtcZuvQW0wzhNNj80kF7/eifffg/RDYnsGm3st8mAWEuHrd7Vp5IDn9GWGQ6YG7utpNAfexBnkqyLrdPDTAZ4w7OXtlT+jjPmAjJgPukyIcY3dUkNpqylWCj1EeM3b2cMxhePwTAGQgMAyQ/X0Tgll/7xmgn/jthmM3AdyBFGXcTOfw6Hmg6wFoGLCqIIza1G5fjBe/+d5Mw/ObrjL+mD14JlCwoi/Psk6ca8Lr7sH1dCAf/h4e06xrxL+NgyEnk/DPCzcMgSBnJ0gG05oUNcS2y+mHDXuKDEQMFPt736+B/r6dBu7TTkjjYMEBd6tB4B5vchl/7ex9fKrT6cydpp3btTHuZNoJ4Mm8Me1sOlPJMvw8IShUMxoy6mRThxj0zJs6F+cECAm6aQNolqIMGicFzWTiObMn52V2dX4ujedGoHHnY57ZC4OWD103OelMGHz/nmbvSJf6FNauXcex1VXkk5y067IP9OCATYEk47DCYlojdug6QlcTMtuUO6nb7KTJFo+XUgul8UdDAetyoQjWMogFTqfRHfWRFPO6JtS6E/D2D2rI0EOdevNCHi3Ka+iR7pxjem69EAvc66O+vSdAy2MmIG8PephfWQKJxJjWqMMBatvb8pvPxYlMR4Z8fj6La+trKM9XcGT5iDTnLCQm5klKBWTU1Ml81DVfCaZo0ddqoc06GQLM2LoUX7pwUT7xx04cl50jrRb3N7fQH7CPQgaFpIjq9o4YauRzyOZzauLFTCALYaXtp1Rm0AeDKOrH2SWVgQjZcOq2yYwzsBm2Wtja3sKJxx5BsryAC1euodvo4Myjn5POvR9ZwJXpWZEkJTgsoiVoT/WHcqZp1hvq2ErpkfTtBNsKKu1+5HW1otvEBZsEo6wFcG4yfL6rc/DzlaBbc0bWkBmNSbffxcOnH0GUzaPV6igI4gCnRn3UDnZxee06Hv38Mxiwe2qc1vjIeWjYx/f/l/8BT54+huPH5lEsVmT/WT3YwhvvXsKTX/waVh59Ug5A7YM9XDt/TsW7R0+ewBzdffIVDFtWcM57tisNeh/7u1u4ee0y1q9fQWrYwZGFCpYWKjh6ZFl1KGaiYCw89xdq+Tdu3VLRuTIGytbxugzw4zev4N/7z/4F0gurylC1G3W5U+mudYy7X2N5H1n20SxMmcUgcG+126jMVbCwtKTrK7mMyxqqj4DTyPs9R42W1Vl3kr3lOudrH0OjgTCwpxMZi6/5fpIfjntdfKZx/ygYyTaN23VOnQLufsENmaxwQx+DV8eofQigzmCfQ+bwTgD3TuBN8o4f3Nk55vh3/5sPscPhBjNz0Jy+04DaRNQyfc7h7953Ony/Tytw5znIeeb1/+uO7Dt17/w2AKL/a7wOjUvAZN9tgh4CYx8TuIef7wENpTIqvHHNl8h+ktCbnltjMDF1zIdBorlD0FVmDNxl80j7NDY6YULdJCVke6jFbDYOZJfITWFxcVFpU42Rk5PcDriH7Pk0aPeg7/B8MxnBNNj383gaTIXacf8cf19OA3f/+WQFWw3KfmraYLkIE7TrcyVHNp1q+C19t2Ojp4MRfm74mdP33PTa4q+vvybT12z63KfnowefIXDnNaK2XYV7uZys7FjMR+AeHs94Xs9w/9HxBHUZ/jh0fPq2GgTPqOtajO0dHXB3DhW+EFVuJQwyCNbRxwDssEolMdl3Z+NLr3rfddYXvalQNQPWF3OasmFTlh1XMyYXSI+s1sOs2FSd7OR83qbA2de5+9rPhbG8UfSsXTf/r2fc/PU6NNckj5l0GQ3nLoFYPo7VdffcB2fx5OOPo5gwM2BsHi0KFZDxaKUwMrkN2XaCNO+5TuCuDIXqT6xDrVmWDmSBRxcMFjiSsaXMizILfgZBa5sdSeM0tjZuoV6t4vEHH8LerU09l2sHmfZMLo+0vPwj6d3l2EH2u9NBv8Ui0K4IMB5To9vG8vFjclAhkKdverNek21lPqYFYxZ1dkzO870z0j9z+hDUNxk4DBkw5JChm44j1bpkKym/IaPOeox6XQxwlvIOArx2G41mA0tLy9LL92t19GsN9IZ95MtFgbWD3QOx64Mki2whL5kVA3HqnJlBoG0hAXuP2vNBD6ViEY1mS8D/oH6AY8eOY3d7S9KkTBJj9aEHUWe2iEWZqaxjvjNyzOHYUsNO4VdSyOnYM8wEtbtoHVAy2EKhUlZBLcEpdfQMfMTe9vtoOq95FfQS5DmVBa8t11WzqTSWXmsT3YcSy4QQWXIsz58/J1Ll9JkzfDJanR4KBZPfpMnsD1qoddqIKiX0uRazODafIMrEqMQZvPrH/ydGjQ08fP8RrCwuSs51a2sD75xfw4u/+pso3/cg2rV9vPWTl/HWKy9jgX0Hjh3F4899CctHH0CUXzQ70RT9+Lti5EfsiE0L4W4TWzevYuP6FdSru4hTAxw/uiKvfEpp5HjT7aDRaqJW33dZLpPa8r6tNXr46zcu4ff+8/8a0dJx9Flo3O2iN6Q0zp4nJxnfb4HBgDdNYEDb66NJG99GXfp2Ossw8OMeRdmRWUDa3ewL+YUDnYTOcl4TQwMP3H2jrHDdtLUupfoK/uy727rD/EwqczdgNP34vQJ3XbzAXi/cTO8KgoPisnAx9xto+Df/czghbvf+uyyofPP2jii0eTz+3T8YT67pjf5uYzWLDZ8+lhD4zWLcw01s1ud9Uhn38FjvJp0JHWemz3earbzrmIdB0m2KAPx7hnNlFljwwMn0sBljWlyhJDdfX8M/KzDzger04mOfY8CdUplZwJ3pTq9FF2inL3jtQNpcMu2+IFW8iUsbhvNqIhUxr24PrsP7xbPTIfC293D630Cu4c8hvM/C+ysEwmNg5gY0DMDEXnLT7HRR26/JTYafT8mPL2oie6u0ti/Ccrp2jbXzzffa8+lzng6ipteCcO7MCir4/FmyHn8O4bzx56LNhkWBrZYYd35xEytQNhHb2IdzQEGHK6adnnMa06mCWv96ThhrZT6wZkssMNTPBI9eEuUbubiOnaOBQBelMn1JZNigiU1sCNytkYw07gyUyDAqyGD3zxgpelZT7z6KxNQRuBOk8V9tw2q844C7pPViKpx8xlxmTL/14SBc89O1VZ81J8P5dmhjlwTI1+RNsmlk2mkfWt3awd7uLo6uHEGlWLbiV55fzGNlsaUqmPUtizrmCmijyOZndAtxtQIqBVWjIgYtbORl4J73H4E49dGSzrHBTbcr0Gte5hZUra+toVnbx5mHH0F9d0dNduTRTuY3myAuFDAY0bIxVtM0NhZi86SD7R3EqqNJoU2Pd/YuIKhOpSVhoIyM45weAHFMN5Iu2J9HnYQzaWxt7aBSnhOwrDWbAtaRczSiXKLT7+u8Baz6bKTTkrY6ykZIsjHq+/s4e/Ysnn7maRSiGI3tHfRqDalySgvz6DSa6NRbyOcL6GUjZRJopUndcZoyDUkXWKw8QH23igx/d/KwbD6Lv3rpJXzvH3wP2zvbCi7ue/hBbOzuodZuY+XECWTpoe5kPbKqZFEtLSDJYjN7Rblcr49OraGiXl7bbLEg1lwSCvUgcMHvaCTpGhugaf1WUbLNGRIj3maWZgMkP6jdZsAtsCs9PG1Os7h86aJuylMP3o8BgwbmGOhWpKxND73OAQ7oT78wr2BslKFdJQuTs6gkCTYuvIM3X/4Bzty3hLliHqVcARu7u1jbbuDL3/0t5OaXUN28hR/+8f+N9Qsf4Omnn0Q/G2PlgYdx+vEvIk6WJN3pp6xBX5pRtO6fvlmQDroYthqobd/CxtpVbN68jiQ9wqnjR5HPZ9HptNHutizodb1AeL+kBins1zt46e3L+A//xb9Eam4Vwy5dvmx9YACpe9dlFtW4SzIoY9AZLDM4YgCmdTzKYHF5WWu5AXfWJ5kTlt3vNvbaK+jcxVqcQPbG+zyUyvjfJ3uZrX9qNucKWnldtV5zDn4mlbkbNDr8+L0Ad7+hTjN5HsyHG9j05jt9NIcuZGCZNw0uwgV/FnC/G9N+J9eYux3j+Hxuo0GfBnr++bb1zX5R+JpwTD4NwJ3HezfpzLTmPQySQhB8t9l5aGw/JnD3oNYDNoEn1xXR+7iLAXYSg+lrc/dA1Hx76efsgTvTy17jPi7edJ7tLEhlZ1EuxAtOR2jHZHNlGhx60MHCIH/P+bSnP9Zp4D4BshOg5Z8bvsaD9DBg8AsuH/O1JyFrHQYOZKTpRkDgTrBL4MLswViGMqK/djT+ntghfhi4h4u9B93Tgf30PPJsvX/e+HPVyMZkRf4rXGv8OfjXeeCucXWdBL0zjpphJWQMDzcn4vvzfFRQFdzmYbaAwN2PZziGBtzNRm0w7Ohf6n7pJa21TtPBy2XMSaY/7KI36BhwBz2wyTB3BN5HKStWVVt1J9GQcxLhbZraZeqJI2RSWclk+C/FKFGamlVu/QxcCZT47RxeBOQJLk1Cw7mtZl/j+2RSFD2kZ3Vgx+rHNQwCD107hh20T3XyLMpZfDMdWuRRf4+eBcJDFmcS7FAXnaa/tyC7gDtbzDNVJmDBYlEH3MUCyrmJjB7Hz95fTWdcYR3rCHgdyLBzzjJDStBf39kTC85skXz1U8ClKxfx+GOPos0AdacqLXipXJFbSpTLA1HiHGYoQmelYB+N3T0xnkwuEIxzPaAchC4xlF7RtYSOPgw85CTCus1hT6CZQLe6s4fLl6/iuee+oCLLAdl1WquyOJf2hwr0zGs+n2aL+5bsWONcJM02A4jX33gdDz54H1YXFtGuHmBAK9DRAHPLi9jf2RXbzbHuF3LqVMqAR02f4sg86GVZOEL3oCF2mZkKBgZk///kz/4Mv/1P/jE2NjYRlfJYPHIEb/z0DVQWFnD05El0JYHIKTCKUxkV7zIzEuUSsfNRlBaTzzGlJEhNwOhB77LbunMHIwy6fZ0Xz5PM87hgXfuBBVsKNsjgO+0/O9eyGy4DYjoDZaMEA7rZtA30xvksUlFWjkvpTIKRgr0uqnu3cGX9Bk4/9ZQcaSgJYiDBzFQxmwDtfbzyZ3+IcqaF5UpBbjb1dgcHwzQ+/41fQ7ayjPr2Dt746x/hg5++qjlUPLKMr/7ar+PE6SeQzpQxlK8+9wrZIZhcTNkuZoR4HH2g20G/toe9WzewtXYFG2usJ1hFOsMMkt0HKoxOpxEPMkj1R1jfPsD5nQZ+9z/9r9DOljHqp5R14RxWgk8BuWW5CNw5XpItcfdikSjtejtdVKt7uvbUuC8sLjrXG/PU912DZTDAe8yRNxbjTxy/fEDFf31zN14tyz5bzZMyZJTo9G2P8BlZlgd8BtzvhoymHr9X4B6CIA98Qybrbh8bgggP5Ph670YwDS7uBNx/HtDu3/dux2u7qTUznv46BC7FJNozpoH77cD6ofebZKTv6ZB+mU/6KOD9bxu4+zkXjmnIyPpxCYGfv9YhcCfjLhZbfrXODs8xwR50hO81c7wFBKybIVk8MaeUylDjTrDhrLC4wbDwi82JuENSfkHGXefiAcxU0aSOX77F1hLdA19py90iyGPyxxoGofa3ie7QP8/GjGyJAa/DANf+7p8r/WOQXQvvFz4mH3qmVw/Y6nyIUrmMXJJzxZ8pMchcuFU05/T7pqAyazH/2To/x9J4sM1zDcG2Z3PD6+FZmunr7NO0HiyHQHL6bzJkdJsIQRevEQvlyNSpKLVcNqtBWc/YWPs1i+fGDqrj+Jw40slZ5LBwG+AuLp2MLvW9fWp3e+j2O2j3WgLj6qyoL8cUjwboD9voDtpykJGjjKQyBOy01mtrDrK1uuQcqVgMIxn1iC3vU7H+lkkliFJ0R+FjiQF3On2kCfLJOlMLbwCeSNKKVl0PGD8PVPzqGzRZcagpUWz9tnnlXGjc/KIu2+aVdywyycq4GzUZPCfxoX0jgTqbKBHUsiCU117uFORI3f1CmYX0bUM29KLUzVqxOy9VgZF+j516jQ1UJ+KgdoCNiwgI5+bn9RmUsRA+bVy+iiIBIIEIAdKgj0I+Ny5oZZFmJhW5hkVsjJUGsnlkqKtXMfbILCi7PdR2d+V+UsgXBN4J3KkjTrI5gdR0NLEFJVtMf3qL3y3/d/HiZXVRPnH/fQLucb6obAq13xzN7qBrAWV/IODOxIjmnfM336RNYy7GHLuuNtsY0kIwnyAp5GXdSOBOX/z0fAGZOFHhKCU4zA6Q9RYnPWSDpQZSsmFkUzW622Txk3fexNe++U3s7u6ivLKo4v6ttXUcPXYC9IBvpyjbIXCPVITL+4qMOTMHuu4MCJoNdGtNZUDViIlgkp1oOQ5urnSb5jbDPhfUfKsLLoGmDbXsK/l8utbkcgUL4IZDLC0tKbtJOQZndpyJUac8Kc0GXmbzCGroM+zcOpJNJvXmt6rbOPXoI85tDJJDEdwzGCpGI1x55xWsvfc3eOjYikB2vdtDExGe++Z3ES+sonNQQ31zExfefgP1ehUPP/UEjj/0CLLlFaRSiYKhYYYBITNgnNOWOFIzKv7cPMAbL7+MN179MZbny3j2ycdRyGXx3luvY3Ehh0KR48Spz3s9g1R7gNQgjau3dpE6cj+++ju/hzrbG7B3AHtrsGOu9Wu1ngaqkTHGnXPbwLetM2Td2QyQ6/r8/Lx07rbGWYMyAneRRG7BU4aQ92Fmsm/IJtcVnsqGk9k/Z5AQdkvtUcrmGkNxjvAt9Tw2jOrfhiX9ZQIejuDu2pVPmvufDUmWF5XNA0zryAkfMpbhxs2ffZTk0x23Y6/Dv4egaxaYneUwM/25/vr9vKB9+n3vxHjPamt+p3nkA5lZwO/Twqzf7T75qODdM8EhE3roM1w6/m6fO/24ZzlDJnUWoB0Hic7WTMCPwN1Z+1EyMCKYCWozxvM16E7qwaylDfvsJy7WlOCEjZfUyMMBazF57AjY6SgNSUcJ2j+WWPCYzx8qdvTHNz1nbC5N9NXTAW44jw/faxMJggfBNi5jN69D9QcykuAmNragdDUdBFWOvbYGNOZQwMwBnWToN01miqnVQ3KflDHSvpHHOFDg8uyClZCJ5uOUS/u/+fkSAu8wSAnXEv+a0IrQZyj0vkFzENN7GuPLL19MKXeKpunbubZRxmQNisg42bQgsOD7ae1jQEI9uRubMEMRztHwmHUsLCalufogg06vj96gh0bvALX2LurtKgapHtIxGXF26pRIG0NQr9pCd9BBf9DFgHIZNWjqAukOgDbSKbpuRChky4gzeefRTmDCwIkSjDzidAFRpoAonSAtBj6HzMi83GULCZ6TsbosmlQWyS1YBOBML8gr3hWFSuYTaNx1Hyh1bvpzC144/gwiM9pbnCO9tn9j8c2TnKeasC17KoWdW5vSnrMFeyYdY0jLPj6H70OpjI5hQqWotb1j7n1TmYEKxAdi96Tr5jxmloTAt8emMwdqQsXrR0DKwLu+SceOtrTmZu86QIaFvb0eavUmjp48jma7yYpJoE2d8gDpfAlRqYgh3WbEhKYQDUbotRpot1h0GaFQKqmmhuqIve0d9l2VS5HYdvrTy4nD5iKZZQYy1HpfvnYZZx5/DKlsglScQzab1zjKArBPUEYJi3mst1tNV7xp15xALOJjzTr69TqG7Y5AN20p99e3VYODXIRkoYJcIY/Gbk3HyCwCtfRqg0bNfq0hYEsfec6HfKUMVIpipQnI43wsK9hSviAg3KVUicXpWQbtToqihkoZ5EoF01rT536/Lp1/Konk3qKsiO/fkDG3GLLAlHJYwzMiEgK7vnzruQbx/TlOjVYLxVLRSTCgnwlAeyOoWLmQzeHcxXMKipdWV429JyXObAYLWPl+zRZ2GjWUV5at98KQDc2yQJxTbUU+ptn7Jt764Z+ikuphcS6P/XYD/aSCp7/+XcT5OQwoW2o3MRq0AbLjLBbOk6Bhkyv26OhjlHHWr5LfR5J5KROQAravXMT/93/872js7eD5F76Ea2vr+No3voVeu4nXX/0LlEsRFhYqArq8l3q1FurNHq5t1fArv/MfoHT/I2gOI7bUlXZeUqHAD5+3JcdNDcHYb8Q33HIN8kgs0RaSzkNHjhxRwbAMBVzvClnbOi279l0XdPv91pMpfIyBUxJnzaLT7Rl+zdUcdvIpn7m0NZyuS59MePypAO5cGbiozmLz/OB7feq0HGEW8JoG9bMYUn/xp8H77YD7zR/QqnC2TzutHr1zzN2A4BgA3CHQ+6jAPfzMD537JzOgvNswzXz8TuCdPu+UzUyDmF8EcPdzJJxXIdPvj0EgWMVxBkb9HNYxpblhUj4QXCCfQZHXtbNRdJ61/J0uMiPZ91njJRalUoPKzxaI7NMTvCcwSCY3zkaq2me3QnXTCywRvaxiOtC13032Eco6pgH7hwNnk06EAbIFOQbcPeMdvo5AwAP38esccNfzYbpSyWTqdezv7+vNKDdgMZgPWDW2dMwIrBnvBNzHrHlQABoCc782hFmCkGn3evZp4B6e/ziwY4FikI/1gR+zIvVaU+l3FaWWy9p09N5OukI2j18C7g5MjPlx9xg/xwdKfgxDpp+gu8/5MiA464sVO+jsYa9xCzu1dRy09pDJpsRQUmpAOz7KYXqDFnr9tkB7f9hz4J3ODPzuIMqMZFuYz5WQzxaRzVDnm0ecof88LQDdzwTrmRwyKf5OIF9ENs0CaXpgU/tOaY1JS0Z9zhenSVW9hrmrSH8sFyVKUbhPWCMWAnfb2V1wqKDJA3cLlOVHL0cUJ8chDHNTPE6nkGQyuPD++3Ireuj0acQRizKdcxOBwpBHacWmsv1zVo+MH8iMSvMs6QuBSQ/tfg+FYgFxLtHHZKOsZci86xBlPpzbPLFOR4E4GzaRkeyS+e+Ylp4M+Mn7T+Ho6hFpxoe1hgD6IJcgnqtglMmgTzaZAQg13MM+avt7Apa8N+YXl5FkC2jWDrB3ax2JilWplzdgw9CEx0zwmiSWyWGzLa5XBO7ppIAoIagmiKUOv48Ru8hmuNZ00GEAnYkRsYYhHen+HPU7KGczGDCLRK/zVFqNgNq7B6jXD5BfKCM7XxJgah+wriMSI93lmFGz32qjtbevMaGPPDNMSamI1HzFupL2hzh74X2RESdPnEKPziPU3heLGMoDPRFQV/BOVjlLe1J6z7fRqB5YAEbHGTrCuAJK63zKhrRdNbTy0kBlEpxFqBj7Tge5fEFZLtYImLWvre1y3pEwOyN7UIL3l17+aywuL+H4qZOIuNZTUsQMmbuB6YU/iFKygpQ8rTdARt1Xszq+ODPCXBZYv/AO3nr5L/HQ0SWNfy9fwtPf+geIUhyvgdxiMtGIVu9Ilwj681ABwzCNYWaEYZrhcaSMkSCqlhe6u7Swc/0y/uqP/ggHmxt45NEzqLbb+OavfhfV7U3cvPQOkniAcomFxHwPeufvY/egjToK+I1/9s/RzuTRYuBEGV67QSX9IeDux9KrCGVPrEyZ7W00TWgc1HSdVlZW1ClaTaJYB0KZT9AUz6/Ffl/y+5Ff/yg3zGWTMXD3WVO/n02OxfZh2ysYsH0yAdKnA7iT2QhcQQ4BHwc2POgJmcJwg7od4A4ZtGmA6zdRf5HDyRE+926gnU2VZjH6HxdQ/zzAPRw7AZBP5rz8WMCdO/bu67cvDJ5VrHq7zIwvgJt1ILebB9OLxp2Au5+n3n/bM7J+0eBmx7bUvnByeq4YVnFpR7liqEOMNe0hkKJOmY4IDrz4ltLsFEjXFf4+N1dGaa5iHVIDtxqOiZd4+PsmBMHeY3uabffP8f8eDpImDZgOs9aGrELgPgaYAXD3YFlMpStG58bJ8yCbQtnAWAtO72E1FbKAQNpGsriuW57fGPSZvhHTDHtLOjn4a+oDvDBbEN5L/pz8sfnX+ef74wnJB60rbOiipi7OJsEFRGToGvWWPkIymcBbxmeNHgAAIABJREFUXy7qkmNMtJzeatIHB2Hg5WVGYaDhj538eY9SF1oYknnstrDf3MHm/hpu7V7Hje1L6IxYwAg1ZclJY89sThu9fge9If+lxKYruUwmPUA61UcuiVDMJ8jnEhTzRRSzZeSiIrIxvwuI+XOmIDAVR2Tfi4jSJWSjecSZMr03xP5GKTK2BrDoDkn5jAdNxrD3pAsmfUwXEnrFe+Du59Hh+WZZCpuj5l+vwmVzuhc7TCZU0HU0QCnJ4eL7H4gZP3nylAoJfTOlFOUxzs2C4JwWiGSHVdAYWYZH/REoqWDZ7rCPUqksTa/fW3Z3dlEqkJFt4cKFCzr28lwZp08/jNrenhrXzC8tCLhqNrb76LW6OKge6MjnimXEbIRz+SrSvT6i+RLS+TwisvZZAlRX+zAainVnwG7dWVMolSpir7dvrCHPbprlMgbMAsQx2l12XybrPFCBKZl0Bh7k8XcP6jj+8MPyCScLzDHROiatNOUSzIC1zfqQEpBUhM3NW9i6tYbHHnwA3WoVw04L2SQvR5bmTlXvnZ8vIVNi0J1Fe78plpmWlTW6vORy8h9vVauyzkznYnWR3dzbReXUCZQX5lGvN/Daaz/FCy9+WRkD+tpnc+wQmiBOcgr6eG3oNjW+TynhaDTQbpr1JIG6gDblOY5ooM6aWY75+QUBc15Tuggx4OKcoRyJnV/5PAZvBNYSGDHbEUXK3FmjPbOyZM3DT372Gh793OewsLyEXDYnSQ319lwFeO9fPnceq/cdRzJf1tiqcy7nayqDJGE2gUFPCtlUF+feeBXnfvIKHlpewrCYx7Pf/C6G9REG9RGiAZtXDTHKZ5A7vgAkDD4YVDIIoIXjCGlq0xkAE8i74IsMfXtvBx/89Kf44PWfKXPz+a88jwcfegiv/82riLp1LJTp1tNFRGa628f6rV2s77XwyBe+gse/8m304zzaSsf0kBkN0OmZ3DFcC7l+i6dyAa/PDvP+INvO7te89dmIiVJBzk0jYqw4Ndxz/JoWrqX8LN7vzDKz0DvMuJLwMdxoVrO+460/PuvYHHRS/nio5Bfyqr9XwN1fJL9BzwIQHwZAtvnNAtYhcA9BWPged3KQIdN+T51QZ1zav02pzB1nzowurL+ImXa3wGXWZ94WVN/uAIVmgTtdk2nwPiv7MgZkt8mS+XOZZmH5e8gC+Pkz6zzGQNmNvweunnlXS3Xn3HK7cZgY3Vg3OKajBWYpX3Ae7gQ3mrt9c0OgQwk3HrK48wsVsRhew+0/JzyPELhPpCTmjTsd0M5aRCfHPtGr+3vJFl4DYtMyFX2u3DSCag5XLObvc0oPyGiSaa8fHOiykW2n7MdvzPxXgYmYQcvahV37VNwUWIeF8hqnuhhLW8I1IGTvw41i1prDx/0xh6/TGErb6a6RA5TKILBZTrMjhohsu5pIOStLeYK7ugB/fXxRlQ8YPhQgBOyUHwete5kUeinOGctctDoNVJs72KjewI2dK7h4/V2s711Do7Wv9upki7MxdbrUaw3Q6XfQZVHrsKt5x1gnjlIC7cViFsW8fc8XKiglZSRJCUlc1HcuLiHJ8ucSctkKolQJcTSPTIqsa146eIK+aGQFrJTPpEgdylfRrdt0t2EXUh0/JT9cyyf3oV2zyfj6a3joOrGQloBcnS+p27UmLzkC3/4A1y9dEjg5snIEQ86jiE13UtJcC9yRmZYG3kAamVNrrJZWMEmASX2yObk72Q6Af/vyv1VA8NRTT6nRDDNhlHuQ7Z2fm8MHH7wrSVupUsaZ0w+D6v9Ri91LWSNgsgrKw+aSHA5ubWD7xk0U58pYWFoUe04QzsY9tERUdoIsZnVf58Si19pBHflsjH6jIW12Yb6CQTpCaWEO9VZTDaEIaPvSZlsDKmYhCDoffupJHDl5H5JSGYMUmz8xw9FDlqCKrLMkGjDXG1oE1qq4dvk8Hj/9MHr7u9K4k03vtHs42NhFsVBQ583C8ryuX6pHh8Ke9OZtSoCILLss2K2iUiiiMyTrnsU7597H01/9KooL81i7sSaAffzkMXR7JDBGSNh5NYqQKxRFbnCeM+Pg3ab67S4aAodDBTssxmXAwvchSFTNiRoumR0rP1PgUs3remZBOBjK7lLuN/SiJ2nA+cEsJq0ne13EWdrS0ga1j9RggM3tXSwdWUG+UFSxKptt0b++zzUgncKPf/QjPPHcM0Bh0mhIXUydOxMziPTaZ1Iwnxrg3R+/hKtvvYFCqYBv/cY/QqqRQrqRQdQ13Xc3m0J6JY9kPqdibN5X/Mxh5ArBec5p1m2Y4ws7M3C+jBot9KnHH3SQyY8w6rbwyl/8OU4tLiDt17X+APVmFx+cXwNKy/j2P/09lJZW0UtlBIa9g5InTPwex1tBTZdGLGzOmImCA+Mcd5kNVBnU9TWnaaDAa6LOxLE1t/KBQLim+f3bk2M+KOA9E9YrmbyJXWdtD+L+6BUbtmYzSKDb1Sfv61MP3P3GNa4EnmIOfdR8LyAwBJchuAgZm/AS3knXTmnGiV8/LM34KJf/33Xgfi/X60Pj6YA7/36v4D38nPD6TzesCT/rTsA9BHchSLjttfcadtf50gNOA/LUA0+s/8IFyZhCS5mog2XfgLtJBJxMQN0kzYKOmyhBAAEhN/w5dkgtsyue65Aa2F2GzHR4f03OwYC7X4inmdwQnE6CAWM6PbD0MhkD7JZC9ffq+Do44M7XjLNn7me+nkW3PB8Cdxb3sWCMAJfFf95az68LqqKSe4qNDz9Dj00B93Hw4QrLNMQzOtfeCbj7cfLP4efdC3D3Y8MNhICPoIZsu2QySeIaOFmhbQjc/UboP2ManHKsZhXJ6jjZ3EUe331JEtqdJurtGrZrm1jbvoILa+/gwo33sLZxBe1+Q8XT2SSFXDatn1XYCrrKELgP+XYC7ixELORpS5hCsRBhjm3VC0WUimWUChUU82UUcxXksxUkURnZqIwUCmLco6iIOFNEapRHBGvG451o0jBXGtaASKJCpxYB54GKA9UASZIaK0CdFKja/AvvXVc7aZWFLCxVc5xYNoX8W5whf59Cq15Dus/kl0nYrHhNPjmSrHngzjlH/bH3p+YdStBB4E0AzfLd7c0tAZSjR4/qeZQBkD3VcY2Adr2BLDNtPCeKC4QpaKuZRr/dwSsvvYxyvoDVY0dx5NhRFesNux0VhW6vrWFvaxPHV48pUKXsJU3tutOp8z37zRY6Bw1kiBXpqNHtgur2Zrut5/I1uXIRPdVhmD3fiJI7WiAyEGCw0Gzg2sY6Hn/uC1g4egy9URpd15RHsgkCv07bZCkEskih0ThQc5/T951Ab38PI9o/FgpoNdvYX98xe8okQn5hTvOxfUBywSRFqhlQ0WsbB7e2UcznpU+nHefLP/sJvvYb3wMoY2GeRJ1NWypKjSIWRFPbTmceavFZt5ISo88iYLLqrVpDUpk0C1IpB+N6qKJTWlw6cNjpC3yTSWdBrbqI9nsYsGkPn9vro0WXGLrtZHOgQarcn5z8hQElrVyZ0WKRJqVOHK50HCObZ9ZhpKCBQcEgbezwKy/9CF988XmMctSdO0co35tglEaa3WWTvDHQZLQ7Tdy8eBbvvPEavvXNb2F56TiGtT5SHWZDUhjkM8gu53FwsImzb76BAu+2ShnFxUUsrh5FtlJGl05JypCws+8AMefzgIFGD8Meg8o91NbXcP5nr+HEyqL2p/6QbjoDXLpyA/2ogMrxh/DFb/8awG67XTNJCANtX4PoWW3rIGxuLl7W6ddByo/IuHONZ8aR0iIVJCsgmkgAxxnY4P7276G1URp2EiTWMMwTLX5d9sCd4+73Gj7G+cNi+k/i16cGuPtCtHAQQ4bQS2U80PDR1scF7h7w+AhwmnG/M2h/FCd+/V/+XNf77xtw/6hA/OMw9CaYngz7nSRMD//+v9YTZwH3O4H2cH4dAvoOgIfzxC8Qs9iAwyBclXGH0n5k/5RmdrIQDyC9WdA4mHQnrCI4MbgELGTgWc7vquUJaroDVelzoSSzM0dte47OAo41DIB7mMr0C1koFfGMZhjcHg44Jh7jE9A7kYJ45xQflIRMvc9S2Pna8U+yEKbr8p9LcEvZD7/5N4JcsmJeNuLZdjsHS6369x8HG0Fx6hiMu2sR1rccCh6CsQqPxz8nBPvTWRifWfFgOmTc+Tp+pu+USpaZoF1txx2osGDJdTANrCbHbLxjoaYDIX/eXoo1BrDcnAUc2f69h06vLY1utVHF5sFNXNk4j3ME79ffx63dm2gQ5GSMVCSQ1byg4Uva2p7ThIasezZO6TuXS6FQyKCYj1AuJiiXC5grlzBXKqFSmkMpP4d8PIckmkcaZN/nVKSaTuWRzcwhTtG9JEbEolVQNkM9vDnTqNBVuhiZIwlAkaWlHtjuPQeIbdYcci+yeW/spuYTwRP1QCrVpOY9hTgyl5QhmVW51RigyWQjRJmUXCy8DlxFqtSVez9qNaey4Loo4B7h+s0buHr5Ck6cOIFjx48JkJE5FDtLUEzXFDYV6g8Vqqhw2bn+yL4wlUa31cFBdR/1ZgMrx47KIYZROY883eth5+ZNdOpNjVmSpw49i6hY1DUmcE9RbrJ/II05mXvTafNTUmh0OijM8ViNNea48B4r0K2IwX+/h7SCxhFubK5jEMV49JlnEZfK6KhZVtqKdemw0vXAnbIRrkc99NsNlLIR6hu3MDowRr9+UFNRo+ZSPkblyBIaZHlbfYFZOt50aQvJbGanh3a1hmKSs/PJRjh79SKeefFF+coTlOcKOdRq++gyMJcNKeehSWPkYEKwTPCnsWyjyU60VLUksX27gggjRcwGkm4zBN6pJLYmSspgEsza3KCMhcE02XV6sfO6Zgnwx/K3lNZc6uQ5PtXtXezXDnDy/geQzbGeI9LjpM8HGaDdaeHsu2/jyNEjCqKypYrmlVyV+h2zVGShKgMTWkj22FmXRbI93LxyEb12C8+98BXndEQt+IiV1hhlBnjvJy/j7R/9EPMjZpdiZAoFXb+F+0/ivic+h/LisgJjZmhZIMu5EUU0Nahj0Knh/N+8ilGtirmFHPrpCO1+jItXbuKhR5/A2UvX8OSLX8N9n3sKbQVQXet/rIwJex4YgeDXKt6jDGz5LwF1v2+M+3gPGA7V/IzEjBoELi9JLkNihvfMhwPxyf7ggTvXQd6XPAbufSR2PKabZMeN1CFh4vcaHieDsNHIHvukfX2qgLsf8GkQ6DdDr3917kzO0sf95plNpw2edAa0WqRxhTJVfH7yKIJ3TI039Xc39I0/YTHqBzOvJzuiFo597tBjf5ta8r8NjfvdJuKdgLY/l5AhnSURCD/jQ2DYyR7uBtA/yuPTx6zg6vv/auapLn7+t8HvjzOWtzsmD9KmpRNj0O2OZPbYWpdIs1ATrJAGV3PbN8KRpN2CE23pnmFwxady2fDzl2Z9dJugVRuZ6UYbtUZDoLZULknyQP9iWURy05EzogFutb8ZFzVakY4x3sb8UDvvgxFuCuaK545Vz5sUofpz9WPiWXoDTgZY/M9+sbXzt+DDvz5Mr/JRk5O0lUUg0KVutVJhASdTn4eLfe09jKHxm8L0MY7XELtYuhbT1zF8jb+m4ftNg+LwuodEgp8nCgwEBOxa+uIs3yk1yebls6023Gwh74qmvAzKBx9+I5wVJITnPC1HsvG31DNBLPWqLITsstFNu4lqawdr25dx8dYHOHf9XZy/ehZ79Sravba52sj+0BjjVJqdRLlBa0/V+2VSQ/Z4oawWSZJBvkjZT4SFSoKFuRzmKyWUi2WUCwvIZxeQjUqIUkX7N1NEBhUkmQpiSmaQRZbymTT18JTRZBGn2ZnTwKIaNREstNnp0moAUsMJcJ8UQU/cjUbymufwUx5glpnUa8slI0pLFkI2vc3AsNtHZW5eATClMjGLgVXA2bdOp65ThhxZFEmYZIbXaG5pUWBuv17X/S3Wj8fHZmBkWcXuEyzRN3uAdJce2jxOClTsP1p1qlGQwCDn5ki2g9lshLdefwNJJo3Hz5yRnzeBe6/Zke46E8fI0/+fzDvlHc0mEQpa9QNl6NjttNvpKYBpdtoolucUJJLVpPyFd468y1lbws6SdFghSzoa4s3338OTX/wC5o+dUDMfebz3hiropW0iXeEkU5NbUg+jXhu59Ajt7S0M9w6QzURy66ne2rFmTZWiJC/0Y2fhLLvC9rkkZTKSwNF9p7NfR4ZjwyCRmvRcFpXlJTQ6ZMQTlBbKaPe7CjDzxaK01yw6lZRwxCCqJIDNZZQSmR794x1oTtHP3UlipDnnvOoPUd3cRmVxntGodUV1XvV8X0qVmOkhs6/7yzk8qfuvW0N5j+heT1vH0Fs3bmJrdxtPP/scsrki0lEi3/feqK/vOGaQ0sali+cQ5bJ48HOPo0tnHsaoPUpP6OLE4loWONMdiA9wrewjSaXwZ3/6ffzj3/0nmqesE0CGxbEs8O7jzb/6S+ydO4/TC0uWLUilsbtXwzrrDhaKeP5b38Kx+x/CqNZDc4dzhFkTdssdoXawjg9e/zGWSiyOBbqpBBdu7KMwfwxf+fq38Rc//CG+8evfA3JFdOTc0lGGhkscezZwPtjeZdlOrj8MtrlG8XcP4j1Zw/naatRFOBGfVebn5OdO1l2LzJT9sPYWZyfp9y+/RuqzfGFy4ETD9+Bn8zE5B/GeoKxNzdRInOXuBpV+KY9/aoB7WJx6N+DugcCsjSrcTP1GN72JTzNzHlAInCKF3df/UFKMWV8E7ZTJTB/j30fg7s8/vDlmDsqUtaIfmzuNiZGaE/p8Frt9L3fMnZxmCNyXnv3t8dvcLUgIz3fWZ/v5NOt97n78kzbN9t4GmA0UT5r32Pw1bd+YdfcMsAMw1rregC8bghDY0qGEDBA3s1KpqHRx+LZ8C7J6/PLA3WNYWe45MG5sOS28DhduykaPhXpTwD18nr+PwkxECNztmMMiVgM+fnENJTwMRmq1hnTBfA1TqQpG1JwordS4GumMj9OCjnCx98czZt+DJkn+MX+dw/s5HAtPJoRSPf+a6SDBb1Z83Et2rPmJuSgQNPCb14u/l4oVse2yQKPcwcmJyIyr46aT+/gA6KMAdz/HzPmD9RQjdUHlfCF4bfU72G9Vsbl/E9e2L0ou896ld3Bz8yYOGnsGTsnMCaDY69Mxt+S+21PNKjHNYlVKLgjks2Tfgbm5NObnIizM5zFfLmKuPIdKfh7FwjySqKJiVTLrcWoeWRaxpnLIpiinKSGmDj7N7xyyaXbYzNB7ZsKU9vpi13SpSVIOfRBpnuLyo3fe76O0s8IjE+s07io+Vcv6tDS8BKxXzp1HNErj5PETcsZIk23PUOdummUVxUqm7AMFnjgxeB9zCwtqDb++s43jJ09akyxnPcc5QOBOGZSsB8lMDlgsOBRIHRCQSc+bRp/AjN7iBM3OzpLXkEEdZSzvvf22CrS//e1vY9gdIJvOWNfUWk02fLILHY2Q8P5ko6B2E51WQ9Iiu78zKtykE0uhXFIwxmJLD2oYrMvSkR7uzha00W0jNz+H7PwikmLZpWF8R0uzpPX3N4PhD959G6dWl5F02+je2pa7CrMHvUZHzkTFhTmU5xewsbkpX/80gXk+QY+a/8UFXc/97R009vdRIGiNMpJ7sA/FB2fPYXl1FXNHj6CFAdrDPorFktXP0H2KJEYqozVCQflgqO6c1HOTgTf/b/baMgcb4l11gW225XlP4E49OAM0at5bnY7qEDZu3UKn1VVgocJHJ21UroWfo+63DrhnCLx7uLl2A1t7O/j8F7+EKF/ScbGrMO+R/qiLUiUHlqleufgB3n3vbXzxq9/E/JET6KUiXUvRNmp4xcCOmJ1SSbL5AxQyEW7duIEbG1fxjW9/XWPEzrr9/giZwQiv/8VfoXfzFk7meV+l0VWGNsJ6bQ9Xatv4+m//JlaPn8Ko2kVrs4YE9PRvIymMcPHq69jcvoTlpaLG9PpGA514GV/7zm8iyZfQbDcUTKmXMq1WmS3lmt5ze5vbxkLChveCz2x6zbpfUwnc280G9vcPrIdBqaheBznKIckGuC+/Lmp9D7LuIUnEa+P3Fk/S+P3T6979GqziZO1DJEvy9wIz/s6f86kC7tObaLiZWsp24vHsL840gA5H2Edh08+ZBdw9gGitf4CbfzKbxZ3uihq+77/TwF0oaALC73Vc/JhPA+E7XdNZd9CdwPsjv/9vDr3kXsD7nZ4Tpu/CN779OUwkJLe7+z34FJyfkuT4DnIGuK2DnFnccXHvo8XUOrXtjbaYivLcHJJ84hiPiQ+uB7R6HwJeab9dN70ApBv4nRzzdNAWerz7BdUD3Wn2Nwys/ef7RZubk/n7mnNAKN+hhplpTZ4XU/lkSKwldoxMbMx0KJ3TuI0mTh7hvJqVHfHjPDmW2xeve7ZowoZPAg9/vv79QkbeA3eDk5YJUHFoq6VvbjSV8ryumXco0XpFBmtoLBXBoj9P7YkOKPg54oG8DyD8PAofZwMkyoio2SYDzewL8SIb6jRadew2t7Gxv4bLG+fx3sW3cOHaeWxs31CTphHHlB8ruQ0njjX9sutuTmD6LLLzPEv6Q8cDgfdiIYVyJY25ShZz5QJKxQIqZUpnyijkSrKNpC0kQXyUKiBJzyEXLSBJURM/j2y6jGyGDH2COJVF5GQz1OTKm5ukt8Tq/HCCMkMNdmy8nnrCmBwgcOecNxdtWjvydX1ZKV46+wFG3QEeO/MYGi3XdTN2wSwZPmqn6Y4hmQVt+6yDbW84UGr/8to1NHo9PPzoGTH4SSZWkyLKegyAWQdWub04T2ziPtYMEPhpLKmpZxdROv+02eTKgnpeU76ehbF0pqEGn0w2swQs6WUwQaaTTWbYpp59abMMwmmBuF9V4SkvIgNENWvrD+WtLlmQk38wHCNIpDc7teH0jafFH/fb7doBMqUKTj182vT0KXaNdYXDDvgzy0DgfOXSBRSjFJboWnNjHVkVGxvzTQ15cb6CXKmEzc1tSaGSEl1mcmjTAWtlSYCtur2jBkzDVgd71V3ML8zjyNHjeOvVn+LUww8hu7KEDgty1dPIXER8V00GObyfSGAwy9BrdZRpoLaccgqBSGrbs8yI0BJxqJoDPkYpCwOnOB2pZwSLctmoavfWLdUPmXOV7FE0dmrAJRmeERq+0RkzJhcvXkRn0MPnnn4GERtZ8R7kcaaBTr+F0aiDpUoRteot3LhxFZcu38QLX/8uyisn0KBbjksfZVhYymtJR6hOG4N2F8VUBuU4wqs/+WucfOAY7j/zsAusM7LLvPLGm7j+xju4r1QBfYo4h5oY4GaziszKPL78q99GOsljsN9Fd6uJdKOLzKCH2sEtnL3wGiqrWXRSXaxv7APZJTz/rd9CafkkE0Xo9blu0VeIjldWB+UJAklknLzlQ+u+3LUmdTiSfEqaNUC7WZdbkAKqUlHNmNiHQEXPQbNAv8d44O5JpBCcH6ptck31/P7ln+e7p5oW/zPG/aNHJEEDJu4kEwnBYV3yZDFO6cYJQY6fICHYmf55GlD5Cxhuuh5U8DGC9vYMv/a7FaN+2oD7dIBzCISG1uIzZBH+uWNQpwGcPQU+zriE1+xegDavOSUzs6RNH8X553afO140ZrgT+TG4/Q1gMonpoNR+n8hnPCC2xYog1ECH+VI7RsM5aGjBpPdvn57tTdQO2CE1o86HtugRdFAaYwbX06y4AGaw6fjzmyxyfkGeFG7aOdix+fvFL6z+3PyC7INq/7mzxtWDP88qh6nPdrsrpp3adj6PoIOMl1qN0/EjaLQ0DkjGzOvkSvC9J5vLBJz74wkDxPEYBw2xPKMzSyLjP9dvFh5ghX/X5iCphgVaLI4i204Az3MqFqwolcDdF55K8+yAu8+MaDx9rULgxa8ZFMiDQsbfb2zqZuqAO8G3ZL1sz84mOt029pt72Klv4ebeNZy79i7eO/82Lq2dx0Fz364zdeJ0YZHURu1bBD6N1PaNBwzQDFKsV6CelSoIFvAB5RJtCSOUSgbgyyWC+CLyuTxy9OmmdWQ6j1ymgnw0h3xmEUm0aEA+MyfwHqcKktPQ+SWi7IjjOaTBo9ke0rOaIN7mlM19S9jbPaTfWSxI+0PXgImIcjTsU1WP9atXBdzvO3Ufeoxq1AV4kqqn1p3AlOyiLBFdAJUvlwTGNnd3EOVzKJQruk6DrjXtIaMraRvHjQWPZOxdfYUBdkodrLMtwTtBOO/XLhsBSVNvmmvq2HkdVIDZZ6ZjhN2tTdy4fAVHlpdw8uQJgVVmU7rtlrmB0IGqTY03XWbMEYeOKpSWsBiUblMdZgBiC0JYzK5mYGRpGzWku/QqT6Pe7eDclSt45oUXsHT8OEZxjG5QGKyCXfrYDwao7u5g7dI5PHpkFc1raygogGmrM62COlpSFovY3tlRgy4y8KlcFvvNOkoL8yrEJNt+anUVu+u38P7Z9/HQww/h6NIqfvbKq7j/kUeQO3USg0JefQ2UMWABtdt8CNwZHHXVqZYBC6VcMTIMjnnNuubwZHUPBuIZ2OSL1KGTFLS6Bsp72NSp3e4oAKMTkXzh6XTi+m6I3nCBtWeCFWiNgFdeeRknH7gfxx94QMCdLuhkkHkNd6tb6Lb3cd+xFXS6+0hHI6xd3cDVa1v48je+g2ThCNubTWSVzvOc+nkeFyVTrCMY9lp4+63XsLy6gocefljBB69Da28Pb730I7S2tnF8jnUlwGZ9D+0kjS9+59soLi5ZcXdngHRngFSzjZ21NVx6/x3kyjF22/uodltYPnY/nvrCr6Cycj/aQ2rdeS/1gBEtMgm8bY/y7krMErKGxOwf7V70X5r/jtjz66zWLWYfawfqiN3pdQXcKZXhPkanJi/t9PuSwD4/80Pk1mGCyq+D/rM8KeTlMpO9+DPG/ecE7taAyYP06TfzAIELTDgp7gW4T7+XZ6ewvLeNAAAgAElEQVT8v2FE1lx/H+t/8t/NPBc6yBC83+7r4wDU273Xx9Flf/QLcPgVh1huFzkf+tvUB4TghyBQkfCMr48zLiFjeq/n1d44e3u9+11sO2cFd+HnhsA2/PssAPjh+cZN+cNjbY4XkwWHWkY//z2ID4NLBZwEdJJQWKEqrdwODuoChMVSBUXnTmKG0JbOl/rbubr4VKK/bwR8XDDi2WcD0NbYZtZ5e6375FhNquCPVelTJ2Hx8ydMYR4OdA4XpvqFlcVrcpLpdFRsRJDLTZmsIEGkb9LBY/CLs1MXjQfas9EeWPsHfOA+WbwnRVD+2MJAx5+PH4vwnvCBQcjK+2Py64tkMrLupIWe2XXyPahtz+eKZn/mCAmdi7IQJoUaM9pka70rj/s3vG7+nMImW3ycG5aAu+mxBDLt+EcC7nTDaLQbOGjtY7N2E1fWz+Pt86/j3QtvYWNvXQx7ikWpktnQUpKFaJDMwM7T2t5LQy9wTyUB2VuHYNhdlV7UyQi5XBqFQoRSPo1yOYdiMUGxEKOQzSOJc8ilC8jHJRTiORSTZeTjReTjJeSjRWRTFWTTJSSpnGs2RCFt2jTuQ7ZXp5SGrLZ3ajJN/2QysOvwYeDOGhJeF7LWg1ZLHUsJPKgsEOAXeHe5f0kV+ogZUBOgkD0Fm1wm0q/XWk0U5+eUnfANmZIoRr/VETtOeYyvR1HRnWvcI9Ga+UeKySezyuvj0/h0XemSfWbQ5K4db0264Qx6HbHua1evKsB95tlnVTApyz0CVH52jx1Dq3KaoSSI3t4WuJmtYY+A21IBCqRUoDpk0WIdkevIPCDrvl9FOwU89aUvIZmfV3ZB8Q3rR6ndp+yAWZx2C2/+5Mf40iOPoHH5mo6hurun4CimtWEuiziXw/bOnuZ+aWERg5ja+46OYZ/H2ung9MlTqG9v4/1z7+P0o2dwcvUEXn3pJdz36BnMP/oohqWy9huxvJRIKIPCuoRYLDrZaQY/XCcY9GQLRY0t7SbNpYi2okMFrkmRTYsiK45ldoLBTDotf3LWUuiLmRHX9VrZBq6nlM0oG8XspWm5OT8YCPzZn/8AX/nmNzC3soJ01ppYMbBNRylcv34RnVYVC+U8llcXkGFtSGkeb/30TVy5voEXvvEdLK6eUPMqAVQXmHcGA3S6fTk85XMRSlnrJPvWaz9BvVHH5599FitLS8Cwi06zjrX338WFd95T9mJhdQVPPP8FgOfKi+ZIDuafrl26hPdfe0PZCQY4x+57AKeffBqVlaNAlEO7w+4NDMozysLRJjYj5xzOU2uAxWjFnGNYgGp7R5j9471jyqJJ/xCtdVwTGw3UnBtarljA3MK89jF67vu11uM/D9wpkeTPfm2ffl5IKHkCw6/Lfi8yooST/zM7yGnMcuffDzHu9w7c/UWZ/jfciG/3wSHA8BtfCNwv/uvfn/nSe2FtPw5Avd1xfgbcb0Pf32WG3Ukyc/o/MpeZO80N/9gshnwWIzvrbx9+/w9LZcYLC60yvDxmzBhaoaUHnlYc6gqqaVHGgk76a3fYaKkuIMgmN6XynOzXuEGIJVUnxMPgLwSmFmyZ1GEMMscFm3ZcIYC119Ind9KB1R97yPr6102D33HwHVgvErDweZ4h4aJPGQmzCGT/+BrvcW4sO+34zI2Hi7f/0nUIGHcPZKezauE9Px539yaHAtFA7++fNyuI9cDdZw3CQMcfA4E7O6fy3HhOBFYMQnheLE4l2y7HDTpOuNSzWR1Orp0CA1eQS6lC+Dn+HMNx9IGZSYoil112shbXbZOfReBOCUO908RuY0d+7uevvI23L72FS+sX0ejsYTBsYhSZvd1gmEKbThtUGSid7+s0GBgQGdPFZSSAInZfXtfMkLAAm+znENloRCc5lIoZlAqx/OALuQQ5enHTqjDOoZgsoJQsoZxfRSm7inyaAH4e+aiCQqaI9Iit7QncKSom804XGvMTN92q74xo9w4bMB0C7k5Co5rwbh8xC+2aHSTZBJ0OFbwjpf19gy6heRaz8f6gFpy/p1MozlXkh/6TN1/H8y+8KMmC6k6UERuBDZx4VPSDZyGkwCY/azgwKYCLgOR+I+kNLQrN75rnxcJSaXf5Gjq+kDXP5mSHSNebXqeFciGPa9evo9nq4Nipk3Y/saqi0Uaq2UGKdqq3bord5LxTwMGeAXEWTRUrD9TIqJgvqGU8nVQG7RZS/a6AFQ+RevJBHKFydBWV1VUMWfAqSRevJ+0qCe3YabSP9asXcCyXoHX1Bvq1OnY3t6XbL5QLqCwtCkhTKlMuzaOysox6r+PkQim0anUM211UkgSt6i7OXrqAp597FsVMjDfefgsPPP44lh5/AqNSReyz1hQ29kFftpsqUu0NJMGgnl8BFudfklN9Qazifig4YKOkppjlI7JoTPeH6NJGk5aPuRwOag3dG5IpMaDjBk9fdIJz3gyRK0BOpzFfmUdLBcMWIHFNjst5FObnkaJzSYqBXko1IOs3r+Jg7xbqe5t4+rlnEJdLasjF6/Lem+/gnTffx7NPP4fjJ+6To1AqtiJYSsE6rItQBokZFTavYk8CZmF6+MEffx9LixU8/cwTKFcKyOSzQKOFQbOtOpUem6my31+vj3SX/TF6OHvpKtY3d3Hi2EmcOPUQ5leWkStXdH93uaTKprOHTreDLgMzusMwWOOexWCU9wSDpYwVgXuDgBAsa81lobW3ugz+ZYaADjlsxERZJLM/5fk5VObm5B7m5dF+DTbySq2vxvVfnlgxu0nXSdnLQX3xsDNI4HN9jw8rlmV2sPjRcOvf0bM/sRr3UdZSwrLFCtIfnAET342JAsOzRkYeuU2IHEtgsze9GY/H2GvyXKts7zAz3lxTKez87A+xN6Mg9W4SGU3MKUb15722v3TgbgYMdh2m6eIxutWZ63GXmZ552h9nbGYB57uOqbvGN+4kmfn8pFB1WtoTfmYI4vzPIfPKY/Fg1wPVyevDglsbvkna3Q/nRBvsmYiQNbBCUt8EydL2ck3wXTjZEKNRU4MVLkTluQqKJbPRopuFv4EE4B2x7wtheXRk4LUoukPV/eAaIVlHQZ/ZMj2wD1DM3vGwfZYPhv29ZADSdKB6TPIeszozEOVdnlg46DXcpj8mYOGmZ2x7FznZWs4hyVGzHyk9TrmMHb+px/3n0nkhvIa8Lt5FwAcs0xkEP+bh9fbgPgxmpkG7D0qmpUE2L1xhsWoRbPzJ8LXpWcy28LS1LBRkP0cQRqcLvj/HlRIWOxYDcmTcbHwNgJrEyb4MBzrryKG5OKgI0VkPUjLAn6XrdkGXrp1j3Jm5IXDvjYx5JOu+c7CFtY3LuHDzLM6tvY8b21dQa+9ilOpCTaEG1OmPVPDW64+owDAGz3VlTKtaVaot0B2OwJfXjPOBTLw5I3bVpZVyGn7TB54MYiGbQT4bqSlSPsmhlCthvrSC+cIRlLJHUYyXUYxXUE4vIhqVEaXzYsxoIRnxO21+zHLRYYDJ/3T+Lhvo5h8tBVWY6AIqFvBFoxRee+VVPHbmURTyJskiiJZPudNpy+1FbeOdhWkmIxvIWqOOv/npT/GVX/ma1TE4i1YdjFj6lDziTZxmljwdyljUudWs7HR/s/PpsC9JGItTW602srQ7dOuvunaSrXegRPae/a6r/aBLhgXzjWZbHUjn8gUx3r1aXb7qzd0dpHusP8iDXd7TxbwuAENEFl8ySOAtpUJXyklYJClQT//+EYZxhG4mLfB+9KEH0c9kVMCpedZnJNdXcx92eW1cv4bu9etItbpo1xqS0BBIzh9bVTfVjY0tNSaaP3pU70nQnxkMUd/ZQad6gEI2VmHt7n4VDz3yMHY31rGxvY0TZz6HxcefxKhSEaPOYFeCqNRIawWDqx6tG9moiz126R1PZy11/uwiTmUQE+h3egomWOOxvHoE2WJO2ZHWfk31NGTTGcDx/rASjowamaXiDPqUNrHcM8vOv7am0Y6y02zpepNBpvwtVUzknT7QfUiQT09/dm1lcNHG26+9qnvk9ONnsHLfUXnpszD38geXUK820JaLTtb0+Lz/WSg9ZDM1azLFecn7ivcX5++pY6u4eXMNnWEXX37xeUl2Nm/dUiG3TGkYpWaAQbuNbqOJVqeHlWMP4IFHn0Aqk6iTLl2DJP9BhCGzbN0OPVj1eVzJuLKp0y6zSGBxc9+CCuey5EkdL5cZA27VHJhTmf+bsiUqKu6g1Whij12EhwOUK2XMLy6OG9LZ+zt5nu/b4NbDcB/2xak+c+xrg7Seeukcx0ENDFmUzdoISvo+K069K7YKnzBM6K3LCZhWKtGiSt6EdjOYBZjboIwc1O/hxZ8wlwbgZ2lq9R7OVi/8N/QJvZOt4PHv3Vki85FO+h6f/MsG7rPYxXs89L+Vp30csO/HbOf1P8LuG3808zhO/7OgUNUxYOM4JJD6hFmY6SAiZKj9IiTtauAEY+DPVptpvZ+BNFd0ZNzBuMBPAMgFBXyOZwf4GqUFnTOF+ZuzcQW7EyaqxE+S2LrGufdTAx8egRgKCxTsOO3z9LOzf/Rj4NlbsZdTzG543IfuY6bXnVTGS2T85xjANPDuvzx41gJLHS8L99z9zkYc0rbX9wUwqXXkNx1yyKhZAx2Xog50jv69/P3tP4tacj+G/Js/rlAWZNcqsBAMZD/+NeH94Nkk/hvq28eqCmo8HVi0WgRuFiM0g6JUFtqq/TqbwSjImeipQ+Duj81/phjEoAmJH3c7TgPunnmfsM4G/j3w9yyDgcy+ggUyarSArNb2sFPdxo3dq7iydRGX1y/g5s5V1Fo76HUbNJlWANmRzABoq37R2okjNRDjTlBundtTFpSQfafjTHqojqwZMu/ub6ShSYYR0CdxCkk2jVwWyCdp+cLPl8uYK8xjPr+Kcu4IKrnjKKeOIkktI5OeQ1qWkXlkR3k5e6gAUY0kzUqSLt8KflRHaHIhKQV8xMr7jdmMwQg/feUVPPHYY6gUyyrcHfJ5tIHk5s45pyZnQ1fga9ppBl/71Sp+9rM38JWvflWgXFpzrgUMwtTpdaj9jfp1FYOzsJGuHGQhuf+5jBOPjUyuAKgrUvb3Cucxv2w+MQCi/pclz9wQU9KlE8QxaKzv1/DBu+/h2JEjOH7kKAbtDnqNA7Q3tzDY25eVYyoXY5Bn86acAv7WfkP3CTXcbcohOGYtFsiaDtmsKdOotlq4vruNb/7D30BucUFyEknrCMpGAzSrVRxsbGGZVpnXr6C7X0e/0cGw20YnA5TUUCqHvR02ZMqhuLqqRj7p4QjZ/gDV62toV6vI57Noo49uq4dHzjyGa+ffFdtbOnYSC48/gU4+rywEnYEYUJJpp2c9pS5smiTygQWnBSs4JXjl+bHwlGthzzUOIlO9uLioLCUBP/sDkEHmisnmQp6sYTBDNpj3K91p+C/ZWl6XJJu1otdBX+dx8cJ5nLjvPuQX5xGXihhyTqpw214n+84kJ1nR37zyIxSLEb74wnM61truHm5dv4GVlVWkWdCa5CXL4edrXaAMMaa1pM11ZrlYUHywsY21C+fQI2j/+leUjaze3MbZ8+dx4vRpfTZdZ+JsovchOF48soooLqJLrbqVzyur0+sNVaPBoJqBmJd4qbmVbIUpVWTjIrcnBU5jXvLHAJLzguuVX5v5N9/N1jPfqung+tPpyBKS63/R6dwpkfR7g92+kzVy1v7jiS4+5tfJceDA2htnucx7sNnk8WUUcOEzH/ePhtnGwJ2xmyLKw8CdC6Zt/AbaPXD3F8MDC8/E++h3+ihC4O43bD0nMPi/XWEj2XYC97/rLw9CpxnEX+RxhODk0wzcOUY7t7Hz9N7uk4l1WJLjx3sWcPdg2zOxIQA2gDUp6PRz1HxgJouOB79eIyt2fOrLFmhjj70ej08RqOYGRJvEel2sNN+PXRsJbulLbeyEk9Zw03Xv5bXSIXBX4WrgZR4GtZ699MBx+p7zh+yBYwiEw3Gy+9dKBP1XCNx5XONFloxb3Tx9O52WbN2k2c8lSvGzuEt+805GFF6raeDuz8Vr5v3vIePugay/jn7Oh7KfMTEw48bzzxsDYue7T4BgBI9lKqQZ7vYF3JlRIKNKmQyZNPNHn7YCDQoq3efyGEM7Sp8BCYE72Wel9WktGdQY+EDTH6fJSVymgvKMQU+MuyQzLQZNB9itb2GDzZm2LuPyzXNY37yKg9omBv2WWDa6v7UGI3S6DNoskGJ3oRS/JYtxzHvMn4mLWMRGv3cGXrTLpiaea751VuJUZDdWbuT0j87G1PGmUC6yqVMOCyWzk6zkjqAQH0cucwxxehVJhi40JeRTc8gSrLOLZkTrxZRca3Rkw5FAtg9+fGBs+RqzRqX07N2338GZh0+b5V/KQIyUbAOIXOL7UH6hH5lVcTIuNudZu34D99//gJhYOrzoejERQRcXSjrYGEmfw2CGegWCHss4065QMg9a1PEeVyOpkVhbDoy3EKV0QPr1nvlQa//yki56UydZJHRb6Q+wsb6O8++fxQP33Y/5Shk5ArzNHTQ2Ntk5SXp8dtFkALbMQlI2ROr15LXe7bblFU/df4oZB64pXHcY6KXS2GKmD0O8+J3voM+5y4xFKoNBp4mdjRu4dekqHl1aQv3s++jsHSDJJIjYNwB9zJ08IRnG1samPqt84jiylJNw6aw3cfPsOaR7rNfJ41Z1G+lRLEvFsz/7MVqDAZYffAQrTz2Ddp7uNqYvJ4Ani06CYsQAhx1p1ZwpUlMsv3Zq7SXDSzkFu+8ys0BdfByrODJJcmquxKiT6ybHmgCY9yeZYLLw/Cy6zxA4kzzhc5g9I8nIDGG33cbZc2fx5DPPIF+pqFsr5WJsTiR5Da9bNkK2kEcul8fB7hZe+/FLKJVy+OKXnkOcT+y4WPeSJah0xI56ALBY2IEhFst2WHvCLEAkS0vOk+r2JlZPHEG7eYDv/+H/g0eeeApPvfg1pFJ8X2r3sxgOWZ9gzdRGyKDV7lmDNZCFtn4J7JVAf/WEx++C/rETzIinYQ2vpokSZkD4d44Lx1se/24P4vGFzlzGyqc0x/jeBO2UyzBrvLC4MLbf1FplG5Bt22P1xOG9m8/zAYMv9B9bldo0NVnoYIRGoy0SKBtTjvNZ59SPhCvvBty1pk8Bd95w4WY6/jmQy0yD3WnGXXuMYxv5XBak3q6Jzy+DbdccnZJ4/6IB/DRQ/7QDd47XhX8zu15hzLoHjPvtxjdcmPwiEOqmPUjlmhI2E7J5yYXNYZpAxz12KAmY6PDz/UIn2USob2cxTr+vlOxetarFkawEZTJc7HzrdB/AMihQO3OyNOMGS7b4ja+vs2MMQbsYW+kc7Msf2/R9518Taqw9YAzfzwr9vLRt8p7aXF3RrN6j11cwIieZ9Eg6RzKaklpQ3+4Y9xB4+uMTkA1cC0LgzsemC1T9GuD9fcNzCyVQfqw8UA5Zn4l8yDT69L4fzw0nPbLfR9oI664olaCdjDuRXViUephR8k2vJo2ufOo3PL5wfnIIVIxHwDJVHBymj31dg86NkhCnYaUrRJtuHN02qq097DS2cKt6A1fWL+DqzbNY37iKenNP50lNdGcANNo8Z8eqpIcYkUEXWCegMLDOqZTJOOAeZ5CNuKEz02DA3XzgTRZEYMXCS/4tioYoFs1Wcq5I6UyCfFJBLj6KYu4UcukTKKSPo5I5ijzmkE8XkU+KGm9uyAw+sy47QzCs+06VmeZdruwt1SwsKowzSuWLxVYGybqN6j4gICTwdgwj5Qa+kczi3Lw1dqFXHh+Xu0rPucMYW51y9yClXL54Vg6Wbl766yCQ4+tNUpDGV7IaB4IYvKqDZ7cnkO5ZWHXkJPPN7rjDgZxjrEC1Jx1zxPts2EN+lML2tTXs71BfXsAwnQLdm+IkwTATyUKWAcmg11UxqYC7vOtT0m5LYsCDLeTQiSMcO3MGydycuoES7A3aTWzduIb1q9fw/JkzuPznf4pBo20e5/SVTzJYuv8+tFmwurOvzyusHsEgl6CclJBqtnDlnXdQ393G0WMruHpjDfMLK5Ivvf3aj5Erl1E59SBWn3kGHUoCnZyToQ4DBxbI0k2Hlohcj+XVLVbepH1cX+is468drxt/5/Um4CuXKyZHGdmY+wJIWU1qwUipmRFBJceu1W5rbWXdDZs8kXVfu35dDjmPPPYo5paWzQWINQMEi90Orm1u4IHPnUFhYQ5xkkNCqU+njVf++iWs37iORx99BCfvO4Ecu50msTzj1UOB84hHwTWDcq1uX9d4xMyV3IzmVBNBv3eMumjVq/jZq6+iPQCeff4bWDn+ILp9A6091i4o50PJF8+MmV0y7bxWI2SjrI7Zywz5OerGzcyC2PWMgpxwvfI/+/UsbHQUBkw+CJiQHkzUmfSM14ByGd4bzCCzeN+TEB64TwcKIRHj96vQgMErMBhZqW8BXZcok6I2n1aQKRIdnzVg+pjAPaVW0CHjzjci4+6jrZBxD0HleMN1N3GYoh9PLFY+B5aGY0DixKI3/vi/nWkjuEAnklAT/ZHO7ud78oe6kH6Et7sbyD8MEMJ6gbt/yL0A+g8FTrfRyN/pOH8eqYwHc5TLzGqiNb6uU1KZ8OzHm3Twx3Dc/AI0XhjEiFsX0PEi5n5msdw0A6rnCO+QTTCGTR7Rjln3shhu9HyMv0vD2m6rhTjBLRdSFW4W6UzC5hNsQGLvp/S1twl0898Dv0NX+Q7APVwUp8/LH+c0oB1LgBzbrGshZDJxqBl/vrL8E426ApK9PQtICjl1SeUGphTnuFMqA4rJGIcBgr9nwsDKj9usBX/WfeDnTngN+VoPlqeBu5el8O/c/LgRal4HwJ062RabvDSbumbU7OcKeefEMrG3PbwJGeseHs+0JeWhczeLIqsDkGZ6UvBLECogquDNPKdV7+DGUdpq6lgZFPY6CkAbnbqKVTcPbmFt+xKurp/FtRvnsb1zE61OE12B9xHa3YG5sNDvnQwwATqLhwna1avG/eskNNSw008+lmSGAH2IdEQgzTlL/s/VPDjwnssOkUsI3imhSSvzksS0jTyGQup+LMVPYCl6EMdKJ5HPFFFIStIlU45ChxiKe9XxkpIKtWW34ICAndfKOovSctGyU9LJ+owJC0jTBvTIvBvIoYe5SUc4TnPlCloEnJev4sH/n703a5IkS6/DTux75F6ZWUtvVb0v0z0LhsAAxAyIZQAQBEAzEZIesND0xEdJBvFBb3oQqQfpDwiE8R+I1MMQMsokIwDODIABqmeme6qru6prr8o9VvcI91hk59z7RdyMyqylZ2vIOsdqqjojwsP9+vV7z3e+853v0iUdh50kZRtJWQufW+rZfeZF+M8/6cyQqPbA67R1r/3zwEBVTj3WMM1nZcJ1gmCK/81nX/eSEmbJZXwTMgayLGodDDCK+mrKVMvnEbc7aB0cYLW5JBtZNmPqjxIVjQ7YjZRZC8pJGCQMhwo8Bp2OC3RyOck/Mo0aalubqJ05gykLWrne9HuI9nZx8+NreG1jA1e+8Q3UspQT1dHrdTEq57H+/LOy7dx7sKtur/nlZUYoKGXzKKQp7n7wgRxtmvUabt+5hfMvXMLW1hZuvP99SU6WX7iEpZdeRko9lZcTaUxIkrADKOEtMxLU62vdYA2pu//MfNBVhw4mZLVJevDek+CQTKhI16oi4mGChC4304mCJxIodJJRg6tCUX8PWCg8Y4BpCES2f4yb166jtFTHmecuoLm04rT2Grc8Prp1E7l6Dc++/CISjFGoVHVuDIzYDfXWtY9w8/p1dFot1V/IjUh1EK7zgCNm4IqI8zlQYp+t5LC8tYnVrWeAHLsP55GZshtpR8Hcvbv3sbvfwltf/kUUqsvKRDGzFg96KJZ8N9HEdXdmYMDWBpLgUEvPhk/ZrDdB6Gqucc7V6w1UKG/ya0yoYnABMuV8E5ex8P02SNAYY297k8m++Lzw2Hy/dO7jkRpucZ0UITUrNJ+TGDMMF6zNRrK44GJu7qB1VR2e867olkGtnhG6EBWRy5YeD3x+Cu/41BanTopko9zDJpAeSGUMuGu8NPAua2TgZhFkCQSFTGJgZXdSYyADhmy2dPcb/+rE23Lxjx7tQvLjvpc/DvAeAu+TmNTHXdOTAHcDG3as0z6zCNyPsc6nFPuedKyTxsmOdSrr/od/6mDRKRaWBkxtMQivyY5ti8N8EbHGNO7k7XUHuFyx5nxMZj6NDsDPusF5W0UWonprOOnafSfGfrfnNp7RSIwEJTJKCfsNm0VCAmYBIHcy2Lmu/lgAYlKWQDet8/YON4v30AKWELiLUVnw7TVQ6QLv41KZcI6ZxzU1p7wu821n05V6w3v5BhpwbgqPA+7zlO484Fmc6xaIGMhZvN/h9RhwXwxStEb5TcWx+mRyfHMmuR+4e0gml/aW3DDItLNhD2U/Suf6IuBwTJzkyjURCll9CxLtHoTBiLunDqxbkCjJh6a4nOFVYGcpZNc4xm9u9LMm0+rt8QhI4yRCO2phv/8A9w9v4c7uNXx85wru795Gp3eozd/ZQ5J9Jos3VvEbTV4E1qmPJXCX3p2ZFfffZUpl8izmy0hKQnY+Q3u5/Ej/TXCizriU2+jfZDSnKJcyKBWyKBVyyGcKKGRWsZR9EZ+78Ju4tPwFDPdTPLi1g1dfeU0p8Ae7O7h582O8+OJLWF9dR6fXx8c3rmNlaRlb21sYxgN8dO0jRP0+vvKVr4BdQ3d3d9HpdnB2axu1WhW7D3bw4P6OvN03VtfQarcF5PIFK7qeoFqtIY4ifPOb38YvfO1r0hKzyJAMdYbsN50r2PLds4paF/g80t0km1GRrzpfejkA1yQGBZVqReuT3Gn0IQdajIEk8GQ2zgLTsrokOzIglBSIgEhTRK02rl35AV64cAFrzSaiw0OMerHAOT3Mh5mJPNUpVejuH2J744zmKx0/MskIoyhCEsXy3XHHMIMAACAASURBVKeWKS0VMSwVxbrXzmwiZWDS7yPb7+LunVtYm4xx7c/+I5rFCiqNGuJBJLC9dO6cPOX3d/ewvLGBwvIShp6ka2Sy2Ll+DTXW7NSreP/738Pzr72hosnd6x+yhSy23ngT1WeepSWRxoOBkgr5VQDOQuKs3GIYIPNesXiWL7JugMENg7duq63XKVlTPwBQypaKVW80lmS52NYam2BtfdVlGvgse2kS5706upYqznWFwRlZ9SRFr9VBrlHF+jNn1aBIRbcErRngMO6jtraKMgtWeau8rI23jA5Bciyir/xg6BpKsVEUDQpSlzmZJEPdj8P7d3Htg3dRLE3whZ/5GayePY/S8hYmWcpXGPqOME5jDId9TKIhrn3wESrr53DxjXcwmeRUzxLFPRXKkoGWs5Eyu9ajwAX1lHxxDnA9IWDnXCIrzklGmQ/XEutAauslSYDQIUyBpW8+xgnNfcuynC7z4YIFyQnTVOt/HEdyR2MjJvnyUzZkhJhJMAIb4GP7yQk2kcqUizhwPRB4DQbcyyV2cP7MDvJxuO/Y6z8scA83Y9+DOwBGc8u0RwH3TyPbPgNLC3KZpxncRVB8Eoj+aQP3OeB9+EKfhnF/FHA/jXU3e8/TxonnFqbcQnbTwHzIQrtrcZkd++GCYcU1Bqzm99AFoyrgC1hnA5BMuxpo48bBzUEawFYbgzjWgrm6tqoCr+Ng2qU/w6JTLv7WI8ECCgfoPJPspSx2bgKI9MYOrsUyWSG7Yp/n+2ZawsCmy8bJguoQzM/GyPse93t9r20fakNtrjBV2hC44ezgosvPu++ZN4AK7ws3SGPb7W9uDmaxaMA3BOV2jSansXse+qHzPbPshQ/07N7bsVxq2DHu+p4AuLMRDIuIeYyl5SVlSIyJMgnHfB46B57wvMIAIQwaH5b0uPkWAncBN4ETyqVyzqfcF8y6YNJfm7+uJB2K8RoMInTjDo7iA+y074p1v3brfdx5cAPtzgHS8dDr8512l+AqnaYYZVwKnmBc1tW6XWSDp1RUoFTKKR1fIHBnUWqJHTBpczjW64w1XFd559efZ4qbDZ1o6Zd1Gni6wGTHTayXX8N/8Qv/PQpHa7h/9T4q+QrOnj0rwDOepmj32lhqLotBpB83s1X5UsFLKCZ6njiGDKYInKJ+pPcQMHAcCerbRx1QDkM7wBs3buDGx9fw1a9+VQA/GsY4e+68gPJ3/vYy3v6ZLzkpAyUq/YhtJlHkvPUWdLNCZjpJCqzRF9s9q45hp0zDNcdqLjU13wk8TTdMaY3NO4F4dk8dDPSnWnb+7AwIJfNQEaQr+ubr2dEY92/dwvUrH+DtN17HSrmCcT/GETXvLCTNZXDx1Zf03vs3b2O52VTAwds34TmkKQ7v76gjK9ccFprei/rYuHgRz731FkZsWtRpIz+IMBoPUDrq4Pb/+5+ci029hoPDAxRXl1GnleQgwc69+1jedIx9Qk/6YYLlfBEfXf47XHzuGbkLfe/yZTz31uewf3iA7q1baGxsiG3Pb20j32x4KYcPcvmQEISaNNEDPdYksKiUshy5KxGE0461yEZNbu4TnHLgycHWanXkCyVcv/kxlpZJjNQkSZLNIeVNvuC/XK+pORYZdQZRzLqw8FUOO/UKKmtLMnOltebuzg5u7+/gjS9+HvlGXTUOVqxPyRMpR8ptbBdkeQilR/Knp1sUmWLaFlLqdP8evvOX/xGN0hivv/4yao1lIF9BobGOTKGsa5hmUmRzY7Tb+xi3OxgcdHDzoIWf/aXfwGSal6VkNIyQybELMjc6F/RrH/GZORUjy7XIAW0LEN2+OJHGnT8G3Pm88H2qBQjUDRxfdZz1TmYEzXY81Rqo0Nqt22YFLJ17oYCVlRXnLOOBu/YsD9xndSpBZ1Wev+1Tpqe386PYiQ2dyLhzjru6Kh6QrPtnrjJPgy1B4M5NihOVzS/mFnbuMCdJZU5i3Gc31H/7IqB6FIj96N/84Ynn/NNm208byMVr0bWeAPCfBLgbeAuB6Enf+6Qs++Nu/g8Lxk86fnidIQMZvvfav/3nJ9/jP/g3x35vIMbAswG9EFgbSHa+y8clG8440WWODEARmM2Bordf9LZ0ko+QpfSMO1m4GZg2S0BatQ0GYoR6bcdI83i0oSPAnTOojv19iB2WdaJj3MP7bf82MGHXYtcadnEN5Wdu4XaaxPAzmiNBsfcMmCvterzI1uaT7p2apdCPvit9O38InAjcyYoZe+NYk3mqdHFz0KLtC89mAc8J2vbwnBfnvYF8u8d2D00Ty/eH0ig7NyuAlVG4mzyzseZn6bVP8E7ZD90cxCL5LAk3x/mcckDCvkfBgi+0C6VWlmq289e8lxRpLpGxjdQFJK4IjO29bXOb3dPgoeRrVggZDWJEwz7aA3ZV3cXtvev46Nb7uLt7E73+EYol+okXtcESKMajIQbjHnrDNkbyBmfTILZFd6BEtnVZAnbqz/k7ak7pa03XGT4HY1DSWywSbLKZDtn6KcpFX+jqHYjo3T4dZ5FJGzhTfxN/8I/+RwxvFrBeXpXc0rWpZVMh6oFdpkoPJf8O+xJ4ZtrVVpKJpZzFPasCX8xC0AJPXUr9PWV3b7maZQTcr9+6gVdeex3L62u4t7OLYq3itMkEPYljucmi0vJuzP+ZR7/kE84Kkhea6P44GRC/iuPJJjQ6L55+ENhrTsAFh5TJmf91s1YXqGRBK4Eou1BW6qwPYbFpghwZ1dEER7s7+Naf/yV+7WtfRQUZDNod7O/tIVfKY/PcWfC+Dzo9FVyS5U1oBzgagWeWtLoY0/WjWkVvMkJ2qYHCmQ2sPfsckkwOcbuNwmiA999/F195+VXsffOvsXvjNpYaNRwcHKCxuYHG+pbed7C7h3ythmV1QS2iki+ic/8+7l65gka1hO3NM3j/8rt4++d/Hvd295Ds7qCxuYXK88+jws9Q4jLBjAmmqwyDDJ6z2W7qOVFDsJzTgrOQlfUBch/KS8uvYv9xipy66UKynla7o/m7tL6CZJRqPohxpvURg6xCcabxTmJaT5JxT9HpdtFYW0OmVka5WUcuW1DH2L+7/C6ef+1l1LfXJZWhbMasa+kExq65kvoQB40zciDKcZ77GhTTyHB9G/b6iKN9FAqsyyhiMpIwUraTpWrd62loGzrCYWsHH16+jPXSEj668wBf/2f/NaZjFyx2eh0g73vAMuhitTlrBWSd6U0ORg7k2notEoD1HKPxDLi73hqODOB6oPHynum2nqhZHoNS7RuucNv2Wn5OzjNi310QxX2A/6bbD4NqugPN1tqA1Aj3a5OiGZsf4gIFFJTEsS7CNwe0c6Nc7TMf98cht4XXnxa4i7k5hYUOQeGTAvfBgw9OlMmUt17GuV//l095NT+9t/99AO6mc37SUXpSmdBigBJKH+y7jt799yfaQ6587rdB5t1+ji0EPnq318KgwM0vNxFni5p3qOBvuVEQrGjDOHbBBO7zHgUeUTsZmN/IHbPLIjbvSU6t4GAob/PO0ZH0u0wj0klGfsOBZaOBWWOHnfUdU7APj3oI8BfZY3et8yLWELgfDyyOdzFeBO48rj7rpT6LQJlgiRsnmU/rkspgRL7tVWcFZoBVwY+AuwNaJ90Xsl/GQtv9CllpOx8LWgzIhey2zSd+zjYgA+52LvYee/0YcDc/fC89YlDS6/VlR8hgS+yuCjPdZqS6hBOszjhLZOfpAWd4j0LgPhsHSW7m+vbwXN21hPr2IBs5K0Bw6WpeK0EKwSMZ5c7gEK1oH3f3b+Gj21dwd+cmIRwq5SKKssdzwHMwihGP2+gOjxDFff0heJxpgxU4ELDTMYYAgfIYIEegzhq87BjFPMGrA+55gnu+r0gbRZlHYzLO0I0S01ER6bCM1dLL+Be/+T/jyv9zG5e2n8Py0pJz2VDpHeUM7nMEPGphH0op/bPBwMkYQJsX1u+AzyAfcwIzddNkcan6EbCBEp0/ipIHNVZWJLOgTIaSm2alirQfoXNwKFkImXXKgwT+dEpsyOUCBRYtlsplZ1mayQi882dI+8FcTl7nHGPpsH2dCz3L+WzQhpDnIgcPyhDGY9VOcH724wh5BlbFojIodG3jNbBglex2ngxn1EeR2RLK73odlSuS3a1RPiB7QGL2FKMkRZknHsWYxrGCoCn9zCtF5FZXUdrYQG1tE2ncxyTu4c++8X/i977+69j7q+9g/+NbarDVbR+huryKyvIaRnEfB3t7KNQacpXJ1llUXEJEqdLdO4h7XTSrZVz9/vfxpa/9I+yyYJEypdU1lJ57FsWtTRSaTcnPCAYJCgmcCd5V/OsL8Rl4URrDbq0TsvoKhEeoV2rK3Dj7x0Sgk6IWgnUGv2xIRXlPoVpW4bZ1A6ULFB8XOs/wnlEHz7mhgtDxBH/xzf+Mf/C1r6LYrCFbLCBJXQ+Aq9c+wnOvvIja5jom/hjTIQtpp7Kw5HfIvWacwe7OLkqFkmSQfGaZBepHkSsSzhWxuraCQjmHdMLMGNeHVM9Vmh2jVC2jXCwrcMEkxUFrB1cuv4tXnn0Rf/3d9/D13/1nGI+LeiY7UQeTDItU6WDm7Gr5o/4b3m1sOnLZGvf7eYdtBkfGuM8IKjbi8sCda1W4duo9smR1LH6YtRXrrmfCZZX5jJBx598cA7lvEfiT0feGIietl7oMZjutd0hAntjzrSwVj+WvxWndmTX4rAHTk+Iyve/HAdzD6DDc3E86sdMsILe//seobr/6VNfyk3pzCFQXmfAn8X5f/IwdbzHYCa/nh2Xcn4Zpn4HoJ5AJnZRVCK/HjkWP/jsn1DGEwD0Eb/Y5Y7ANrDqg57TH803eA1yRfW6zI2iiDlaFgLN2Ofq00y6btzSfAa9Ldd8xl68I8vuiVEpj6BXd77a1adQbTQFAA9Qhgx2eqy1wx1q/+4szaYixH8ZozLMLc+Ae3n++f5byX3QuWSimnH3Od7tbfEbksS79t2u4xB+y7bw2Ol2Yv7kBbp2bLurhp03X7dlpA+2L2YTFBf9Rcz5khWZFgD6QCFlrS/FKYuPZc5uDZnFGqz2yY8wiULtMQGbMPTeyMPiazWlpZ329wqzI2QVCJwF3zS4WYfqCsfnxbUN23xk+M+EGqrGdOA2qiqCTIfrDCL34CO3oEA8O7+Lje9dwf/cOG0aiUuJ3MTCcIGUX32mC4bSDbnyIXr+Ndr+t5jbUcOfo7ygwRTCeQSHvgDuPk6UDTTGDYs7p3ku078uMHWgv0FPb2SrqwZpQ70t2PI80LaGeeRb/7T/93xB9lEFhlJMfuWt4xQxEBllaTpLx924r0gV4azoL8NmBUgG7XFl8t1VKKGTTKrrbzSs5lkyRmTigIekABUjZHCqNBsVBajt/Zn1dRYUD9iI4bMnH3ZpAuWCclplO6iUmPEMZgcu0qMYr4yw9ZR1IO72SK86TnIUyhKAPg1xRsk5nzGNJ1uDrGvhegnDWhOha+FlGF+OJLCO7h4fot46we/Mmzm9uSipEi1k2BGPmT0Wbktz55l8sxmSxKjubDgfIFotI2UJzqYmDJMFLb72jQOJw5wHe/c638OVXX0V2bx8H128K7Pd7HTTXz6CxfgbtvT20WkeoEvSvriPLjqq1OuKdHQx2d3C4v4tKIYdbH17HF3/hH2K31Ubr7m1sPv8Cmi++hOLWGaTFgtZEyoUI2Cl/4ThSvsJ1mONEqRPHiMW3hWpJWT0C5Vq5pkCORbuuKJP1Fln04ljXz7maKxWQqdCulTIrxwrLoSbnurByzkjvzfmR0ju/g6vXr+HLv/gPUaxXkTAvQkkUgzbKsxp1oFLElH02+EyMpkA80o6gYAA5DKIBrl2/jrUzG1hZX9N2wZqmfqfrpCbZLFbX1lGo1XDU7Shjxb4HpTL9VSdIRjEaLPRl9mCY4Matm+h1u9je2sZfX/4efuN3/kskowKSyRS9QReTaex17dQAOWAtgiTH+TidOcsYEDd2nLaXnFfGtgvLeUmMpERe0shjmWTFyi9mpJJfwq0/gR2DgRUtgbkn1Go1kTiUZpltbki+hLuA7XsKOH1fETumsfCSlPksNc/NyX94zZ+5yjwVfv0kwN306g8BUL+ZnwTcTzqp04pS1SX1N/7lMX/S08BumDY3IPckA3ASED4JhD7JsY4B7CcAuycd00BKeF6ngXV779Oc2ycB7mFdwlN9V9BIJ/zcaU2ZXvj9P9Hb5oB1DnS0ofsCQ3uPAXcDhyE4VfMXk8oQNHggb+CdvRxnwJ2d+EjAew23Fhu1P5eLszyJQUBExrbbQYus02QscMJ0LguvwiAlBOwPzyWJ+WbXGYJ2uy5jIQzchYx7CCxDRtskQLOgx2cJbHG1MVIMYoW2QZqUi3bU7WmhlptFueI04FXntrD4LIfAffEaNS99ozVbsE+T9ITz3e77aXPMbM34OsfIrtmefQPuAoLstOmZHr7fiq3o4U7tLFt5k1Flyp7ZCfcZr4lfOAFuomSg7FxDQD4b1+AzGnN1PnLg3gIxe68xYzZuNl+OPftqH0DAMXENmRIC9w66/SPst/dwb/8uDjv7yNKhgdaP6hMwwoDsX2aMBH30Bgfo9g5x1D1Eu99CNEzUrZHXy/Oitt2x6SwWI8ML5EsZWls74C6L8wnrEFEoWqdVan7zyIyZkqfLxQiDpIDiaBv/3e/+r1hLnkVmAAzZEGdEO8CRlg9pw+VN7QpB5aHu2T0FdayspdCAcjUrAvX1FHw/JRQK0iyr5RlOgnhONm76/M7m8jKOOl3s7e3hlVdeQp6gLh4g6vTU/EjFtvT/pp0enwMv+yKQKOXLig8I8OSPTwZSjXpyznue48bAgzIwBoeUe3jALtlGJifArPvFRku+iJAuKmqSk3cEAgtlKfsh0C2WiyIBonYbrQf38eF3v4dXXryI5ZVV9HsRSnl2oeVcp3bDWbGSlc9QstfpYNBuod6sYUTpSK2Ov/rBD/C1r/86VtfP4HBvF0m/hf7ODp5dWcK9968gPWqj125h4/wzqCyt4cH92+j2u1jdPofq2jombGRVKWN0cIjh7gO0DvbEJB/cfYB3fvbncefeA2DYR3FlFeuvvYHahbMYZrM4OjgUc15mUyFarlI/zcDF++3TU53jynoBFtSyUVG91lDWgfeHshkyzMwc0doxGU0EEilfoi6+WC8rkCJQJfNLRj6bL9If00nKKPOLYt2Dq1euYOvcOZy/dFHuPKPMFDE194WcPPPLjTpi+bPTajFFfjzFlb/9Lo6OWvjc2++gXq5JhsVjuqpt17hM2Z2U1pSuQyzDDJIaklepODSveVNr1IDsEN3DuyhnRpgOBvj2X30HX/ryPwBzet/6u+/iN3/39zAclTBIR+gP+hhPYmQpS5u4TBYZf3rrc46x+JwZzHC/57yTJSmbV03Z8bhyjHQQQPZdtq2I2mqGVIDq62jsd/xv1Rf47s6uueDIZZc7HX3XCjuoVqvzjsG+y3CYyg5JN+4BoVRShIY3TuDzxmDACAtHQn0G3J8GX+m9jwLuitpYeW/V9q66YebVbF82YxsD4H4a6AxP8DTgTolMZfuVHwtwf9x5hWDkSYD84vGeVF5y0o166FiPsXAMwdzjbvynGbivfO6fgMx7CNwNePJvY23nC4BCtGOXbPdKnRHJiPrUuJobqZjJgXg5tfjCSoJ4B9xdw6QZcJd2nnIAZyMX9bsC7VHUQ7VcRnNpGcUSm0bM2VNjYE+fP3PgHoJau6bw79nzFEhlFoG7RiAo0rTBmHU8Dqzr9D7vrx4OGseVbiu9TkeLNL+DxUgsBmOKP9TuH5ub3j3qNOBu32HBiS3Sdk/ngcm8k+hpQJi/5wY923x8itWAMY/N12dgnV1IAwDIjYJBCYtCm80laY5lTUcgJt9/svTzQlQbZ90jX5Bs16ksjmf852zxvG7BgLsCR8/ahnPEgPzsXnkpz/xYCuFcoEp5VppgkMYYDPvoR10x6K3eEfqDHtI0VsfPySTBeJKin0ZIMiOk0wideA+t7j722ztodQ7QG8auoMx1nVfHVPa44d/EQIXyBIViBoUste+Q9SONS+j2VyxmpHEX3J7kgZED7oM0xWBUwqS/gn/xq/8T1sfP4e5HD3DxxdfU7XJEUEZtOtPrSJ0LjJfGWJG2nEAoIfLmTvT4JiAnWNFYCyxTTe6dXPLO65qdOcmci61TAxlaDRaRyeXx4dUP8Nrrr+n5jbp9HSsvK42x8xCnvR/XhiILBFOkdPIZ8vdFAQpKJuRSwroENRDKSXJBIEVZhECRmg052QJXE84PFf9xraKdJx0zmD2gXWBQIzIZs4hypMQFCzVZN5ObjDA8OsR0MMR3vv0tOfBsrG0giQY6X4It6rprtIvs9jDq9ZC2Wkip5W5UkRBfNpu4eucOlrfP4Y2335Hmetg5wPf/5tvYWmmiMkgRP9hB7+gIy2e2UG6u4t69m+j0u9h89nksndlSUyLqvMcHh0h2dhB12xj2u4g7Pbz46pu4fecBqqWsrCNL5y4gu7GKbLWKYRSpAymlL0SSvHauJWRp+W89X4DcqbjW8j3Vck3r6YDFw5SqqDjUN6pjwFssY8TGWLRdbNYF1tlJVeAvn0OhVMFwlOh1An0+VwwQyLo3V1c0cRUo5XPYbbdw2Ong9bffRKlSdZksdmbNZNHa28fe3ft46aWX1IhtkhK0cqdw1reUmbGQWh719Ikfs0WxK37lPGXwN5yOUC7XUMyztqICjCMkyQH6rTv422/9BeLBEL/8y19HPx3hm9+5jH/8T38PyaSCQTJBlEYYJl3Nc/VKm9DP3s09Bmsij6YuKxSutZxr1LizQJWZUeE0vy7ys+y1YQWtxmprjuo9Tv4ZHo+BKp9DNfnia96EgU34bE+os5GVWQLTgcmtCLOfReAeBghh5pFrNYONkKxg91s2p/o0/nyq7SBnxalhkZSPzgy4qwLb665C+75wQ7ePh5vfo27GaW4y1pwnnGCLoDbcTEPG7pOA7fAcnxa4a6sNAPbTAvfw3P//Dtw5Vh/+6cOFyJWtl3H21453xrWx4N8hg+p+PwfBtgDYfXPuLa6tNdOYs2JKbwWpYjS/7BDEs+iI/sf8vACTXyz1vaNUzh5k27vqkDrFUqOOaq0h9wkDz+F9C8/1+Fw8fs6hhMTmX8ieu8/OO76eBtzDZ01j4Z/ROfg3nT6pcN+1zmcwuIhSAkRAQIDLBZUyGUuLhqBzcW5aZ8nF+R8GCItSoBC4h+Nkm04YjITgX9rjwBd4HsBZoZZ7XT+yVHRe/hxjMkcEELQMpM0cZQ9yqxEodOy2+5evcQjqFdR1VW3UnR2gSWTsmbX7FX6WjLu5VVh2wD6nov5jtQGOMXc9BHyjO6b9fZqZwCEZJRglA/m292Ky6T0MR0OM+YcBTTrEJDPCcDrEMJMimfTRjQ5w0LmPBwe3sXN4B61+B9OsNwT1do9MDBSKWTHq1LCXK+yomkGlkEG17NL/5XJWwJ0qGxVyjrPAmOA5i146RZTkMeot4fe/8sc4n38Z19+/jXe++LPSFU/IPA+dhjyHRPIcSngVWPrOjlZfIn0QA0sCdsoDhqlj4nVv+ExOMGVHYt8unfeYIJjvoYsIGTtmyporq3j3u+/izPaGtLnOzs/La6QtJxB2nYoJhumDTzadJZWFDJtmUT89lYMJXWV0HxmAFQsoUmvNwj4fMKhw0ZqX+RXJyUOcxIGaO+vsyftJRr7gXUtoIMI/clQZxsjGMaLDI3nPsxaDQLg4zSGNYwUd6XQiKZAC2ChCNorQP9xHIQOUmjX0p1PUNjYwKZWxtHkWZdpjHu5j2DnC5e98G69sbKJ/6z5GcYSV9U1kazXcu3MTg3SI7YuXsLS5jaGKEodAp43cUUsNolqH+6oR+OKXv4IbN+6iUsljWqujeuECCmfWkCqLwSakeVlAsospz5+Zu+3tbVcAns1hOIj1hA2Gw1mH0167JyeYQjGvLB/nOiUeeWXDWLfhHHpU6DtK9dwy28ExZZGGbFCnE5SqNcmj2NCHfuBLHrhLUz0a4d333sNzL17Cs88/J9lJHA+0dvO4BKJRry8/dvkwTUjkF0TuEBi7YnzOWVpejkT+EPDnM3k1BVNzPWY8cvRtz6BSLKPfOcJw3EGvew8P7n+IztE+fuHnfhFMen3nvffxK7/5O0jGJQzZ9VhBeVuNx0QnTfi9U12vnM5EkuZkimDg19ZQZmO5LhnjbiQLf0d5lv72sjMjlTjf+EzYesV5qTWekjFlFPyaqAZJQ8mguHaqEZP83J3O3cnMXCOzk9bNxV4e4T5i52XSGTpdsXlcBp9JZZ4qcJkUvKuM97ad3Qx3R7QBilXwdnUh0FzctB3TxD8P+84sMr6Pk8nYhAhZxZMA+qJUxi7ePrcI5ENA+MiB+kSSl9O9sk/rwvpIsB5s8sfO1bOnIZg7CUQeC0hO0CQ/dqKcNgaP8F0/7Zh2H06zhrz0h3/iwVdogagZZT4xAcM8/5ZF1llsO/WRvjB19k5uqq6xenCKtIPMinF3hTWO9XEaPecJ3I966LZbSpVWq2XUazUVm5kffDi/HODyriYejFlgEWYIFqU/4TWEC7Q3hJ4x+8eCSn8Vx4C7FmUP3mc5CQ9K+ZLSCE4vy02TGlM6YlCDSRaS3V8pJ6E9oDsPN/bWgMoGTkGNdJQzu+p58OqlMjzXMFNiG04YUNj6ES7sYUBuTjjUCuu9QWdmWVR632FqZBWMBQw2z01OOb2uTpIdGem3r/QxNzT5Qfsr8g2bwrVBpAELuR6SaTl9u9iwGcgXj+XWSt9cyYC+XTclXBrTY1m0ecDgisbcmKpAdTKWZIP/S5OhiqPj4QBxMhArPGbBIoF9MpBGfZojGBxhMO6jFx9iv3MfO4c3sdu6g6P+LobjWMWc6rtJQEx/dtqBF+gHTY9tNuPMy+O9wr8LBZSKbEeeV2GnzovIe8Iur0A/RgQ2VQAAIABJREFUyWI4ymHULeMfv/Pf4OXVz+P692/g1dc/jxy7PiYTeWEzsBgP+7KbI+gRce+lJ/ybIF7OTvzfyDGME3ZVJMtIKQIL6TxIY/BB8Ct3JspsBJBdZoRjWy5XsXd0hHu7u3jtjdcFniWpIVOepAADOj0iLkoasbaBwcCIKo6iC9pl/+c0wso0e5a9XKsoeBDo9kXskoVRKz0vuHHHk/3nRNIOarw7rQ7KpZLAogLGGQHGgoYUExY+JikG/R6GcYQb16/j5ecvIsugcThwXWWLJRQqZaTDAcbdLqb9Lob9Dkr1GsYEU9U6joYJzr30CpY3t9Dd3UHa6+DwwX00xxP0bt/BoNXC6taWOrQe3r2rbMPmqy+jvnZGwQrrQwZ7O5gcHKF3dIjWwT6G8RBvvPU2bt2+g5W1FYwqFRQ2NlDf3gLhuFznCN7ZbCmTRT9yBdHVmicBiiWB+U67I+nJ6tISkl4f/RaJEO9FXikholyDNpeVikA070+ZzZnyRVknMpAqSELD5lsTFf5W2ByuVsP7H1xR983NjS1J4TIs2M3lEQ0G+Oj6x/jCz3xJIPaDK1cwiAe4dOlFFRyL1FEJhc+wCrd41zGfoeUzyYBCWUO+yoyA/ucDNDrj0CN+RKtXrZToxuxsTCZ9iA8/+B7eeetziOMEP7h2A7/4q79JWT0SZhLZJXkQqbaB85KBibMiZdG4z+hMs0gSute4LKHLUDnZFoMVyjX5mtZHSgNHI8l4uPbOCAOvJbc6DyNEeU0C/FxHE+cRb4QHg7h2u4M4os69iuWVFRE6aoDls7nWPE57ngwLHKDXc+mJENPku/Gb149JgmZsBUmwsbuGT9vPp5ZxnxY4MV0DJj6Aan/OTcQrfUNwKNgjzfAc0YXAc5EVexRwfJxM5iTgfux4Hjz+2IA7H4SnBO+OUz35Q48qWg3H8BiQf0rg/qhJ/4mkMqej8EWlymOft8cB95XP/RaW3/qtY17kjwtG7HUDgBo7pkjJkikl7pstBZITe+9sfqkYjR62bkO3BZrsTJoM0KVXdK8rZogbMdO6YXV/GCC6f7tN3/4sDszi7/U8eRYk1ES7eeDkPQZsZ5IKr8kPgTT/rXMnODH3gSBGIVgnqDQ2ly4VQxXctpWK5QZA4M7W7eoCqQZQBmzn17MYLFowvRjQW3AyD1zmjZLCAGRx/QiBO4E4GVM1W/EN4Gw8NM5jJ5Ph+zRGKiR10gVugmTbyQIWys4hwjXucRugHU9XSHbVs082P3SffGHqYmBln7W1x+6LMfB2zeHYmMQmDLRm98+CxqCgS84ylP1k3DWynTtZQOqoCeSSdKDAhIx8qVySLpYAJJ3EAg4H3Qc46NzFUf8B2sN9xGkb6SRCOh5gPElcV1E1RKE8hhaG1CnnUS7l5S5C4E4G03U1pAyEc4cZCCdPiBIW0WYx6uXw1tlfwi+9/Vu4+8F9rK9uotZcAaZFjIYxJklPQUcaRygxoCZoZ8EmGW92OVb2g/ONiN6RPvwfC0onyjZQbuE8vtN0KKl+qcC272TkHVwRMz6dokRQWanjb7/3fVx68ZKuwQUbYzGKWRa1MhsgqYSTvMi/fUonnTJSAg65xzgQRLaYjDKbAHEOjnNTZDhG9YbmGe8DO3WqfEAcg5PXqC9AwXXnTdmJ8rDlmFrKaXzAKLcrH1hk6FGeJrSxQbd1iFs3PkavfYQvv/N5Nfzp7rck9WI30FK5iM7BPoqDAaLukaZQtbmMUbGM24eHqG5s4tXPf4E2PDh4cB/oRSjGEbq3byNpt7G8uYEhJhg+OFDDpvzZs2iubSggmgwixHsP0Lt/H2mvj/ZhC+VKFdvnzuKw3VaX1THnGhsYra9hxHWW3VZzJbHQ/X5PWEIyoOEASytLqFTqOGy11EOhWqupADo6OERuzMLLFI3VFQymEwyJPQolsfRktymtUsYunbj5ki8gXy47u8I0ka/8uWcuYFrK48adO6jXmlhbXUehWMaU1qc8joqXaS9Zw+XLl7HUbKjHAO+1bFm15FNS4/I6Ngfd8+4ys1pTzUXLNy9idkFro9ZtzpcMRgy21dmV9zmDg8P7KuzutvexubEsZv/ju7v4ua/9CgaYImaDMHaDHaTuWVT9xMgdwxq40aM976xFNdOZ4ZhJYjhlUtfFuFTSeTKAVNdgetR7UG69MNx1cJ2c2/kauBfBQivKALjzd7IHbh3q+Gvr62qgpUy2gmfXJyPcmxbXQ54z1zGTkXG8dE8VmHC98hk4hkGTz4D7Y0HUsTcUXRooBO4hGFncaMIN+hjIXEg1LwKkxeZMj5PJ/LDAPQR1iwOyeN6nDdiPA7gvZgDCcVr89+KYzc7zFMb97wNw5zme1EmVoH317X8yi+btWkLgd9LvQlB1DLh7LfIMHC3ITubA3aXwyco5ED139Yj7kdKFZHQbbC9er6kQ6WGWPQS27t8G5o6x5AvawhAEh8+ZBcAG3B8K7Hwn1MU5LvDpCy1dE5D5jOB1md6RizKBO4tS6STD3xPYUv/NlLSdi+l37XoWzzGcryFIDUF7GFwsAtsQ4PJ9oXzIAhoLNEIJkNt8nL86Nwa1IveuJAbcmZbnxqP24EtNXZ9syHxDnEXgHp6Lfbf5Ettr4flboWd4r+ddUl3EE46JsV+LOne+z1wYQvkQmTMyctId836pyYyzapNHOB1nop404HV/34geh5MBeoMWOr0DdAbUtx8hHrURjTqIkx6GSQ+j0QCTaSpLSaJlZvvpHU2GnZKOcqmMUr6AYq4kJprCeIJ3p79lsTalOVPEgzEmcQGr2Rfwe7/yR6iO2QWTMrWSWPkppRAYKfAlgz7sk3l3jB2139QMM1OgcZWml/KAnLNj9HaNySCW1zcLO9k0aMoukpr4jlGU0IiAg8EYCwXrTZRqDUStLgrMpmWI1amxz0uCA51HJOAu5t7kOyyOVaDsPLTp6CJGUaCMNpHAYJJiStZ4Y10NgqRl9243BPDKUJNzJUhiYasP8odk1SldSL3kggCM9ogqgJe1DRtFAIMUo0GEUi6Lb3/zP+Nzb7yGUiaDqNVDr9NFfWVJPQh6rSOUMFHnVWbNcsUixmR+y2Xca3fxD37xaygsVSR1GbW6yBweYXjvPgaHh6htrGLAebLfkk1maXMT5cayQOw47mHaOULnwQMgHsptKl+pqlj9oN1CNldAfeuMWPe8rBprkhfJf5xKJ1pWlsn2MhOUYOvsNgaDBN0owmCYYG2lIfnPoN1V8TAD6T7tIDneNR6r5EkX17CMGREGiaVaFbVmU/aoGt/xGAMGdNMJXnjrDfQiysNirK6s47DdQqXWEDBmoW9WwVIW+/v7aDacfa+eM/mk54BpXvPDydpd/V64FtCisej19ZQT0jaX84biFm4Wbr6wW5ljwzk/SmL8J4iHXXUbnqQD6f47cYJnXn4VQ4yRKJM0RRonClJnkpXxSM8Is0icgzwxvia7UV834+xWnZyHa5oBYwPRJKK0rviaHH5OIN33ErHrM+Au5ywWlHvyR7UjXud+eLAnaeHa2pqaeLH2yQF39+wsAndb82zf4/rM32nd8/ui9Pf+vkyY7fgMuD8dZte7i9R2jaRR46QlM7AILheBw+NeDzfrGdhakGqc1HTJ3GTCqzCG8qQgwSbnJ7jqJ/rIjwO4h+DzIaC+oJc/Fbj7DeKJLsK/6UfJuJtzyEmg+rRzCufM3f/wr0F7yMUfymUMNNn9XvyORbb2NODOhSLUTjuJzNxecXYfpHP2i7XYO+dEoqLGTm9WkMoOfs6zfV4xz2MYsJyfhwNtoRzGvst+F8ph7Drtd3Ycp1l0Ga4ZkA6sH80izoDjDOBSBiEpizUEcgyLJyUFINQdL4pln2b2XM3lJaXyCWxtXgq4W7GUl4IYCb8IdMOAnot+CELt+u1+LAYs9rp9LmRuZlkG31zKALAK/VhUxU3AAJikTk4OFFG7z/bvbJKzvKTCQ9O2h2uJWDdvL2i/n20+8gadFwEbMCeokCQrqI2wzUmYMpCSheMUpq6PrWceLNg9tHnCdZmgkVkH/W7kPN4JGKOoj37cFyBdXlnyVnmUyrBpUw/RwAH1eNRTU6Zh2sdgFGE46iNN+hhNBhhPE0wxmjVnImCgVR//FPMl2foRsLMdORlf2dOxGJjgl82ekjGGgxyy/Sb+q6//AeKdGMN+gueff4EekxiPSMsTaLNTJjXvbCREFnUk+Q1lOEk6FNNHwEPwIytGMuXeeYZsJHXvE2ZWGA0wcIljjGiHKF2mEIpYU7H3lRoaK2uYxgl2HjyQbWuxWmIq2blE0UWp08WE7P2YmmbKX6aO/ffAPZcjGHIaa7WdJbjIZ1XMyueKbGGx7LTYBoq0V8jxhs5U7hkkYM+ToWaBI7X2iQu8RgxWSkVJZgjOeH1xq40yr4cdRTMZHOzuSvOeRD2UsjkVq0puRbnOOEE5X0BCy76jttalMZtHrTQxLdewcu48Cit1NZxKDto4uHYNRRa2djtobqwjzQI7127KPWT5/AUUa025lJQwwrjbQu/BA8RHHc011g1QstLqd0mJY/XCOQxY4VwqCFCTJaeUheNSKpTVB+Do8EBgkvIKFvT244ECvo1GHW0GEymZ4qIkHRGbJ9FOs8yCRee+w9coD2NtwaSQk30j30uQzGwJZWJ0mdk93EeuVsbZ555Dvlp1TPN0ioPDFo7aHbz2xhtoNJckOxOotr4QaqbFPgNUKlFmxSztfDeaNcqTr7nLFHLdHDLI8M2gWEzqGGcGnC4IkBiEoJpuZjl+josHswcZZQnULaJUUMZDnvZ0xIkH6k3Ae6t9Q3u7SyZxbpipghWbyopUXV6LrtGVXG2cLzrnooAys80MaplR4TPhm4dZLY+tW1bwr+9NvHuWX9NsnTk82FfNELNHdAaiXMkYd7PH5OftWIv7tq1pWvtEroydBat84XMqMGbV8meM+9OguScA7uZSYSA23KBP+qpw8zMA4MuiZm8naKN/++KPucmcdNyTmOqTgO/TXv6j3v+0wF2bdrAAHAOZj5DdLAYlszE+RSrzw57XDztGTwLcT7tf/O7TdO7nf/2PweDtGFgLTtaCuJPu+2zeseqOnrye2ZuN7SMil/BcZS/n2VoyttQTMsVKtt0teMelMPbZ04B7uJAZoxzKu/i6AToDfQYCDbjb9c6sEK05h9eRh4BPO41pCT3Y1sIsAO7cZbhwkgHqtjvaMFiQWqUnPZlAFtCZW40HrQQ8BrapP7X7EJ63zVmlQgMLxXCu2XUvMu+z8/VSEQve7HsM/Or6vT6dLOzMbUZRiWmXaRPn7MzMwcAsIB2z69uK+53agWTnCx4GVDon8xz3AfWx4Mrr7cPAcXFeLj4Ddt3HAgcvyQnHYF4b4EgV3V+Ce8oLxiywi5VNoOa9UiureIyuFwwohmmkQtZkPEAyppRmgKH+ELS7P0naRzKOCOvEuNt9JHCnxIwFn5LJ5IpqOCPXFul4KS8h+BwiHUWIR1MMhllgWMObFz6HZ5rncXD/AK+/9prmEYMOWW0qO5KoWFUgPEkR93oii6z5kljEgisSlPaYPByZfkpnOG29Rl1mdwTQbCzFRkbS+rsGWmS4p8USmusbAtGX//Yynnv+IorViuRSBAqaN1GE8TBGJmY304krVJ3S651rh6tTyNIyUPKEHMo1WuF5+0Gy/gqKpzouX09GI1QrzDbQmnAgBpWZC9fpM+uaD5GRZ9aEdQscD7rtFPKy2SsXC2jtH6LIACEZqbC3325jmgxxsPsASa+LZ7bPqmaA9Se0QpSrSDzAqBtRrCFXlGy1hDEbNzWWsHL+jL572OrjB9/5G1zaOoPegx2UiiXUGw3c+fCagOiZSxeRTjLyYC/y3raPEO3tYhK7zE6tuaRx7Q8HKFQqWNrexpBWjSzYLZcwzVLy5BxWmKlhgMWamaV6Q+w73Ycoc2FNwqTbddmCWlljRzacriuFclXZDrq9sEeGnn+xsnlMiy7wpssMM04MgDiWrXYL7129gje//EWceeY8ptTYF50zSeuwLYBJic6FC8+okZxZtM6eUc5nAW/X1VZBnbebJRB2uu9EGQOtbczIUrpSKDjPehaQSkdOxp5rCHE8Mz/sEOuBO+/TOMXe/g62z27TKB5pdqrAjWNGKY+879lUzC+UVmQ62798p2XOpbBDKscpSR2bzcDNSAV5thfmcs5jlrTcG7wDkrJ4ng3n8z9OHDlg75cML0lAxp1/z4A7i3qZTWJAEBBh4Z7NY1hTJ1vX+Dddbfg+Zk7k7CRJJrPcDKo/k8o8HS4LGHdOXut6ZQcx4K4J710pHgXKwi+fgRYVzHm9MYHb3/0fOLr87x46zycF7mHwsAh6n+7iT373JwHG4ZEMIz4JcD8JtM8m+wnA/ZOe20+DcT9tnjBwI+u++EOpzNo7v3OCi4zXb59ijxmOoQNmLjVnQPfY9ywMhEChsclTAhEWbPbVTp2pX+raG406irSEC/ToXIDCxUlFnIFP7owBDwCisRKnAfcQELsFNGwS5C2/PGCcPZ8+/TgDuZQfBL/Ts8IsgZw3HPBjupfAnf7HlJDwDzdhXYDXQGoh9jpO1b346zDgbkDe/rY5G7LtIUAPz9fuiwHyxfPle21TCRmbuQ86dd+J63xpDJUvHiPjziwCgbuKUpv03Hdse/i9Ng2cY4wrKF4E7uZ9H7422/j9fZB2NKhDOLYOLBRx21jNngv/uitMPV7Q5f6bnTpZoOluBa+X1mnmscyNnzaBlADkC9TajuUUQv27sfUjyhZG7ncOzMdICN7FuFMu45oOSe+ezQmUCDCzJX2WXuLeho+8OQMIntMoRZpEgv2DEdngLM43zuNnX/sScklWjP2YTD4902VzR5eKWOAmQ19tsm69SK3oCVy4NWQLORQr1DeT4nQgiEEEHT5cF2PKVjgWTrM+TgbqPsoCcvq00wGKYHmSL6DUaGB5fR3vf/ChWMnnnnte2twRTXEoiyDQHA4E3EH9PW3+cnRELAvMicbn854vSHPcXF6R7V7UjdDtdBRMcKwJjGnbl04hdpnjx0zIKB5KaiTnGzV78rIpghQWnJI11mDQXdABeO2zBId0jomHSHssWCWAP8JHV97Dc9tn0TSpV7WMAV1PJkBCZjyOUGtUkK3ksd+NkBTLeOntNzBlE59Bio+u/gCbq02UhyPErS7qxTIO7t7DIElx9uUX0YuGAtzFcYL46ADR/j7SaIDDo5a79uUmOv0Iq5tbqG9soOcLIOkywmsn0728uooojrR2Uru+2lxWL4AooqNTVdmW6MEeBnEf9fVlTOSwwzUtL5cuMu90i5mSquYPu4AyMMhBjibtbk/uQYV8Qffgw4+v4/xzz+DcixeRr9cwpSMQ56/AIfC9996XhOjVV19TUS8Zaj5P5rGvSacbQ9kHyxOYzfLSO99h1LrhmguZglpPCBHYEswL9LJngZYQR3ywTkL3U30TMrj64VXp/Zc2VkArIJozpVMnv2KAQkteAVvfuIvrljHp3AO4bth5M3BwAJsN0FynX5PL8BiSuUxdgGHrmWU6RQhwXL3c0wgC1/WWn3NrGd+vupoh6zP2RRRon2BWlllnz/Lb+m3svq19al6mMfG1ST6jTfchvldjp54Xrr7A+fJ+BtyfDrs+JXB/moNbSsbtinProHv/4V9j8OCDhw5lNpAnfccxEOxTP3qgPolbymMu4pOC4xk48ef0SYD7sVP7ewDcZ0DmhDF9VIB3ks6dfu5r7/y2jhQymQbsDCCFry9+vwPuBGEOuIeMgzvwvDjHTtn3AtVCIweETkfgiBpM+przbwe65jrs04C7MQ8GpA3wGhMdstR27va7ReDOzUbPkK/U10LsgXUIikO5Dt9tGkULFARS6b4xcdkE6tolI5lC2kU5ExBk+WKhmczHA0o6KNj3iRH1PyFod3utLz4KHA3CjIPd05OAOwHq3KXASUJCFp+f4abBHwHHlK4jruMpb7gD8BkMhk7mRFanWCpq0zfLNBtn3SP/bLng62Hgrmsz1t2Ders/2ggD4K7lzRMTtlktztHw8QgzGvwe2+Rm64e546g1OYsf3YKiglV2iGRH0G5XgLvRpBNQTU1sRlPnYZ+O2Uac94JAxI0V2ffRZIhknCCdDtx7p5Q48PqZJmcxpmsa5WoGyL47uYxbZ11dAUMIutkgM0KUjDEYE7hkUJmW8JXXfxaNXFWser6UQ0JdN/XBzATEkdL+4HiTPZxm5BHea7cRxT2Bu0az5sGcy4qMmUdnECEQwnrLVE2BmG5XETaDLkpPolhsNKVdbIBE5nXlwjaGAK5+eB0vXXxR50HrPmlqsxNM4iHywwSZJEG31ZazR7XeQDoaq2iQljt5NiSiV3ajieXVNXTbXddJl5kEepbTipNFhZmMbAgp8RFTSRZZ0lPXiIruOCweZidPFd/67qm8VwPa8FVKygio4I/ZBMonkjFG/T4GnSP024d476+/g597+y2dT65RQ7HZwIQe5nGqDqylUgaD0RDt4RAxcnjpnbck0aFGvxd10aiWkY1i7F67iUyUosDzpwf56qr0+nG3g/J0jHh/TxKc1sERdnZ2cOH558WOE4yubW5hlC+gz+ZTbLikeZ+XVSYZ2f3Dlp41Aj2CQ3ZFZSBYLVfROTxCa3dPY1RcqinLQTa6Ua07txbk5NhDbToBHV14SJwwk8SMR6vbQ7lUQ6fXxe7eHlY2N7D57HmU11YE2jMqRIYKT/ePjgT0n3n2WTH4CghUAO605NpH8nn0WOuQL6JWrajAOIoGiPrRXFJDMK2CfhdgWC0KPz/LnioT5bzq+TxyzVbHXQZN3qqi1+3hw+sf4sXXLqG2XNfrXEf5DMo9yjfssu67qvGYNZtzIJg/BMT2HtYWUGpjXX5DSQyBe9hvguumgWued5ESFZ8Z5X+7gJ1dadk8zY0RMxvsM8Buu/Rz531dXV9zHuxeax/uX+F6Z7iPz7BlEBRseIJDRcN8NuQlwcCED/dnwP0xsHThZRanjlPXUEJGu77lrkfEIUH5OEAbgq1jLOgMaLvvvvZv//lD53iSvv3pLuT4u08DjY+6hkUgctr3G6CwiPOkTXnxsycx3o8bz0U2/qTve9IxehTj/rjzeBQIedT3nxRs2djd+ca/wmDn4eCNXVTnD/xc9mGLRPj3Sd9tY2bMgWMTPYsT1BA4RtkBImI4ficBHwERgTsXNIJ2Agp1W5w1ZXHgJZTMaN54WYljcB3DFoI5A9en6bzJrOhcgiY/2bzbIOz37riOgbGfMCDQ/Ag02Qbg+V5uWgQVvMZOuy2fXi7CbEpUZnqdTTV8YCDWnJuRyU/CcfNfbePL77TrNOlKmHI1kG7Xr2sg6A0aRGkjJFD3ANVthK7o0LSdthHx80xhEzzNrt0HFrqHw1S+zvTc5r3jPXS1CRZ8zAuHuVHpx7cZt/s2C7bUlZSZFDfmxwIPLxmyAi/pYH0TrzBYmd0r71QS3jd3X5z0yv49C5q8eyeZc323siWuGZVkTt2urovXZ4HJJOOggrT/nu0lw0bWPR1T3uKAOwE1QTtbAek5mKRyRHFWvk6eQsad7i4CmuZE4d8zJdinu8cki8HYdROtZEq4tHkJZ5fO4P13v4e33n4NE7Z9p2uHXHtS56LCYs7RBHmCBDLltFzt0bmph9WVZYHcarkkJ5eEmX36ebObfKGg+84uk3xPOogVIOQmY+TJlkaxWF0WiVJCMK1XsPncs7i3u4/lpVWUyhUMWNBaoLQlwXSYosQC1SRV0SvrPRjo0ZlGnVNVKEvLGYL9rNPkFoqyK6TP9pSdK2XZmTpXKgY+bLZUpBsPG+m4rrC0dFSwwqCfEgoCMIH6jCQI6sRayKNQKQkAFhkUJgnGA0pXpoiPDjHstHH13cvYqtfUyCjXqKO0uuIsCAdjJHEPuSylF0PEyRjd4QibF59F88y6pB6sg5gkMZq5PG69dxVLxSqizhFi+qozU0BZFCdg3EPr/h0k/T4ODw9xcNTCi6++glypiHg8xub5C0gpaZmwU+2qADrnGucf5z+zFVqtslnJl2QlOgaKmSwO9w7kzb62vYk0O0E0HKrxWYHFv/FATkG9qCcd/fqZMxoX3k+OEUkFHneQsCh6jJX1DeQY6G2uIy1kkFU33AyKuQL6/QjFWl1jynU/k6VrEesUQoaPHjJUU7Fjr6vpYMZGQZdvnlUsek29tzG0PVIBJZtDeWmNCCJdckYAmIGVSYPdv1wtzO7eDpJJirMXtqXrFkjO0JyVDlHOp102oX6t1T6hTIA7Ll/nWKvrszK/PA85DswLVL0M0HUidUE4PxMCd64fFhjwu7gfcFYqixSuX7zOlLVQPRwdHWmNorMMM5huPF2gEu63loE4af3TPuH3NxEQnPfab3gJhc+kMo8CUie+tgDcFTmaP/EpbPZpQC8E7sfY9oUvPgm4r7z921j7/O8+9ek/8Qc8Ufg4gn4RLJ92fGPWwvc/imE+DTg/LpAIv//vA3A3xtkWIDv/RbBJnfvRu//+oeElcDegKsu3wK3opGOddH/CxUQsqwp/fOMVC0i9n7kzXXRsZj+KxEZzAScLvUR7RElkvEyAnyEb6hnaY1kBK+I0fXhQVGqgP7x/c8bc2kG7RZCL7UwSwq6RXrM+l9dYQOCAZCjJCQMIjovpGPk+Mq+xUtmOrWWhEFmyer0hVtUWY0YxBtxVbOelKDOgHXipH1u0fYdTey4sQLENxMbK2aW6okJjsHWPJdPzXUN9t0Vurhxvpr/DzAkZZG60dv0zm9rJRCl3ejyLjW40lOI1pl12/WLegnklh4b5qmBBo86J80KB07xA2OamtQ+3rAbBkQreKMMI5thsLfVBlQUA9pyEf4cZC/c5n3nyRV1MjdMtp91xc5Q9BQjcyTJqLBhoiD23ecHiOtd11oF3/iHTzuY1DjzwM6BrCqUf7kpnAN5579oqAAAgAElEQVSCHbeWE9h7024f8LBWdMJGNLRWTMY4t3IW55e38X9/4//CL/3yV9WpkvpVjjfBuxh72TPS/Wgq3bskCkki55k0ilXMSvDKtLqM5pl2l8UdwbELLih3oY6coD1HAEWgywJIunOM2EgoQZrPIl9v4MyFC5jkcugPHZNLa0HOwUEUo0ygTdkNC5lbHQWPapTkbSBd00Enh2Er2SkdlygPoW5fgNy5b1BmQJDOQtRyteqKbBkw6fyc3ShBDYtg1V/CS8/I7tMbm3p56sIpxeA5SQvPwkMGX2q2dIBRp41oZ0euVllqzamZFshnNqOPKS0+WY5KsrdYRq5ZQ21jTe4+lPW89+7f4StvfwF3rl5Dljr6ETuctlGrN1FvLiFLFj0d4MGN6xgPh2i12zr+8saGpB3ZcgnrZ88i4hgX6ElfFiNOqQcLfDlW1PrXlpoYjl0zp1qlgko2j0Grg537D7By9jzWzm6jP4xxdHSIpWodNercO11lUlhQTj17pdnUc8wx4AVQctWJY9zd3UNtdRkXX30VlZVlTEp55KoVNdDjPbj50Q2Bz+deegn5UllrWoagkI5Bfh1z+8lY9o2SpGTpJ84gcuDnvVsPDBy7hcq5VvEBd0w7OR/n1y+bT1+oznlNQKr9xpsDCKB6YEyEz6AvGsQoVcsYZyfSu1PeJpcq79POdYfriQKudIqir9vi+mBZR4J21S2x3pX1G77+x637jumes/OuQNXWF/N9l8zH1yMpoPZEgtY477BDaRODON7r5ZVlLK2wnobPvDvfY/s6Jx/P3RfaGuliWMDsIUS4zHopsJCbwc9nDZieGMvqjQFwV4GG17G7VfxkmPskwD28oTZp+DdZ1pP0zWd//X9AdfvVpzv3x7z72Dk8ojj0JHD4uBMJQdsiuD7psz8K4P64c3rU6z8pxv004B4Ceb7n8PK/w9G7D9c5bP/qH6O6/YpfEOaFoMcA0CP0USE4ts8IJFtKzg9SeJ50uqC9GAEtZQj8nAO11RnTasy3wKZve74YtPGYYeuxEMAZSF0MKkzWY0DetNg8TVkBeiBo4NM+74qh5pPagH1YOOyYV1d0xEY9vLZeZ+4kw2uUtzkt/8wbXjpcOjc41t0cMqy4i6zQ7Ls8C81zkkTDigSDwmADfwZYw/oPGxMXHDj4bDpM/pez+mMtnmOcHNtFa8RUdoD237YeEWQz3U35AVlAXh//dmB7DoTDe2/jrvEO/PSdRMmxyWGQrjklj28XOIWMu/571oDL28sFD2W4boaA3YC2baz2Wji/bHxpfcfUNT/DomICd27EbgN2XUZtPVPzGDZrGjtJDDOrBJ0KMLz3tJhhvc4AxRXJuXtmwYpj3V2wQ722ZZs4ASmvIqPpGlXVizU8s3YBD27dQ7/bwutvvCmpi2zgCEKl13LvJcLkfWRmheYbPM9Bp+tAdPtIrHStUpWEhHULbL5EJw6eIM+VbDfBJsjCdjpI+pHkN2XfzZPAYDCdYml7C9X1dVy/c1dsIb2+CZ6MqaT8htKQJIr1RwAWGRTpdJLLuy6WbCFPLS7ZTjahKRf1XoF1FiTyWfGOMuyDQCtIBkYEcAqMfAEyswscg2wxLwenYZK6wDmfxf1790AxRqPemNnmTZkZiAZI2kdo5LLYv3ETN65dw8b2pq6rvrKiZ45jS7eWWsV1Kt3dP0JtfRnr589jmi2q3uGD99/DF19/E/c/vokyg60kwt7uLlZX1x3TSvY9C+zfvqXC4QnZDMpa2BCJGY9mDRX6xVOGUaQPelbrJd19NtbWdU9bnQ5WNzcRU7OdzWCpXsc0HqKzt49up4f88gq2zp1HL460DtWKJSzVaxiy8+kgwiAZqOsrLSjp5kMpUH48lZ3ktbt3cP7iRaxsbWL17DayHGfOjRzde8b43rvfw1KtiXMXLqCyvKSgTxahGec0o6Bvtly6YlI+C25a8x5NnNORz66qiJgFsiQ1bL+xLspZOh+x2DnvVHa+TkrPb8bpy/kZzm8LGMheswEVJYrXrl3D62+9gVFmjGFmjAGlV1Tf+eJN8fQsFGeQNqZXvpO28Mc07mpymXFORwTu5nKl7+W4eVmNilW9L7ytwbaWuv92AYD1rDBZjuqalN0coHV0BFojU7JEaSUtg5kNZRAqGiboNm17oAUFFiQoC+uZExFJvks5v4Rj/JlU5mnR3THg7ieh2Ww9JXA/6avtptrm95ME7uH5nBZsLLJjTzJ89gA8yXtnIOETOMSEG/eTfJeB45OY/1OBuzlynPAFi8D0pAAlHIunGRce62Q/d1eg6r77ZOAeBgGPGhebewJuXMjDdvYG4MkODRP0el1tRARA9MVuNhuzRTIEelqcvc47nNv2HgPu4ViclCkxQGvA3Y41L8DkFu8turzMw1hsBzIdcA+DkxkQlo3ZXG/Oa6LGmAwbr5E/LjCpO+2m9yl2CHfOuJNNIxNu+k0BdgIjD6Jt7A3AWnATbhTzTIF7txW72zjys+pXSIcRc6TxzZAc4+kApL1OVlUsN4Ec9cg+WOBxCLJ63UgpZ2Pb5xudvn0GasNxW1yjLEji5uSYrbkG3t7LNL+N9zx74prvGHBevHbpKXwGye5dCNYte7JICoih4j2U21FbjDuva319XRkFyRQYYPhUN+cNizrtu9x3UE+bigV2gSevzaXb1R1ULd0deLcfy5YwJ6XXRerwGglQKE0oIzOhDePYealPs9he2kSzUMNHH36Al1960TUz8h1uec/0XPvaCRaWCjhQA87gmsWB/QjdwwP0aI+YzWKZnYrZMKeQVXFp6rMEBPxmETmOYgx7fX2enUgpfaAzDvXSo1IeF15/A/f29nD16kf4/Be/pO6ZpVrdse+SCtFycizGf0QQT5DJotR6QwB2SAtOsuVVuqFUBZg7nS4yYxbeuu6nDERidkClP3mNwDOPcqMuBpbyiWQwQJHjyGCKwWiRoH6KpWZTwK971FaXVKchdjIEyjZGvQjZOEZ5MsXB7Vu4ff0jse6b58/pPCj/ofRBhdpJouDku+99H2sbG+qSmilVJQ+6desG1unX3h+gOMkgjboqFKXspNePVRQ77XUxaB+h3+1IajLJ5lSYyiZHleWmCn8pGZqMXRaF2QkC7lI+74pSpxOsbpyR/WOtymzLBMNOF2m/r/Vodfu8mlwN/DhJNZ4lYGZtQiRQu35mUwWvo0lGhaijKMJRt4/8cgO5RgMXXnyBg6eCU1pExvTIn9J2PsFSnYA9hzELRBnsq9iTbktM3BRcF1+v4abGeuYxTsbce5JL8uZfU/Yt67TXhl9cQK/wy9mY+gJMPYPMwDBD6C0Y7Xl2FP2caPmbv/o2ts5uYePcFgZZerqzyNRlALRm8FkqOLKCzxQZd1tbdWwFhXnNnz7nhu9oat/LTquch/xvIxZsX+E1hySQrWFcS8O1yTUHc/UcLAZmHwHe+zXq3GtVB9x9kWuYVdVa6aWH/LfYeT+eKuz1XYUpDyIpxWewWChhOnJucJ+2n09t59RjjDvnjq3bn4BxP2nQDaBYSvnen/0vJ3p4X/yjPz2Wdvlhb2AIXvUA+qYEjzvuJwHLixttCNp+0sD9tOv7SQB3fvdp4N0WCGFDr4378E//8KHTZYHq6tu/o98TJIT30Y79pPcoDMq40Jnc4xhDoA03FotJRwinG3ZMtLEGjm10LKRAqtw15gWJxmprQVyQXdhiaOcS/u0AsCuktbELgTt1yHauJhVxx3OFpmFgEg6kgBp3K88IMzCJ+l20WkeBDMgXbWqjmLvXGHAXmONi7kGrzk9+2XP22+6NGJTARcDONWSz52jQZfFC4C7LP9/5VJup71TIjUkuDbpokmLOA9zb3cyAuwUOBO5xNJR9nRpKmfZ2VndwHJTaBmZjb+do5+3cM+ea+GNZD99tdQbkffZBWQKfCQmBu67ad0i167f5PEtXB9Ine074GRbuUt8dDwZoEVj1e7o+Anfq+HkcMb4CFM75heDKajg0X5m9mabqbOn6FrDJDd+nLxAjT8Dvej87OZOxejYuyop4K1LKEwrZAvITgqSxGHG6dNRzNZxprqlwNE1iZ184pgQsi5S+7j5jwXsstlga/FTFnAX5mFMGk6K1t4f48AhFFtMViyqQpK835x9/KPsik89GPrSGpEMS2V9X+Eo6dSpQEE/GKK+sYPP553H5/fek594+e156dRYSKpZSFfKYImpMoggJHZcGseQ6ZNDpMS9dO6+5WJK8haBW+mlKbVisK9aSxcNk1TmKWWydO4fhZOr03LxuPiO+AJCT3GQWlGmo4ZPWFrrqZKQrJ2M7joYopSPUMhnc//g6Du/dxbDXw/b2Npqb6+jT07vIMZ7IzaZcLWM4SfFX3/wWvvpLv4KUUpEi/cBHKGfz6OweSCoz7LaQy2WQL9fU1ZRBy1Img717tzGIY+y3j3Du2WdRYnMvBizNGqJxqoCH0cyg18V0lKrLrsaK5++zmrRuZDbocP9AVpVFc8IqlpQRy3lQzuLyKQuFfRF2pVDSWBXLFWSLFQUDdRbG0l2mUUNja0vBUy5PlxhX1EjJC8eKXu8sFObflFcJtGcJGt16SXDIpEmXWR3VHHhJGNc02jGqB4RzvzNwLobYWRy5uivOB+rtObe5Nkq25TqOyi6Vn5ctq896mQ7eHPnkG58i7vfR6rawvLGGYXaEcT7j3FV8UC+ChvUQ2k9yyuw4xjoni02RKd4VJxoM3Hn5Zl/8PWsfbP2wfTcE7gbqbf0RiRDUaBn4VidxSpiiSAXcxBArq6uoNRvOztFfqxE1/M7Z+u1J32P4zxNNHC+aB/CZIvhXd+bPpDKPg6YLr4eM+48JuGtj8ZHpScC9vPUyaAX5pIDsKa/QgaLHSGVmm9MnsKlZBO6LIMo9RU8nO1oEE096zYtA1z73kwLup51nKCswQHNSI6bK1sugXMbNBV88uHDQJ50nIdM960cQFHdyTnKj7Xd7YtD437VaVWy72xhccaQVCEo+INbMQxvP4BsjyvcvBognBXUhQHQL7LzpUei4YsA9XBgd6HMNlcLFOZy/xuJyznOTop6302nJ+5g/xrZrMVeh0bz4Us4y5hvupTJa/C3gCoC7BaV2/TbePK6YdF+AGgYYOr4VY+pvZ0No4JMynZn9ISauTbwHprwWNe9RwOOs2yxg4N/qpjiayreZjDs3WWOjyeya/IPnayDcQHoYcNp5O6PQeXOREOgzx77IxHNsyTqeCNyDAuYZE+ePbcfh58LXaMvIE1BRaZqiS7ePdks+6pTIbLANufeu1j3gdzPYVfDADIZvNCPgwfN1c1lyGl/j4WxCycI7qY05x8jQRfNC+ZDZXBOYYaGc5CQlJxXBGJMc270XUEQR9XxFBY77u/fxIhlSOTmxKZhj5t167II990PgMHUuMWQEeb70ej86kjXhoNeXjKFerToHnXxOOnYG1GTwxN4pIxHJ5jHLok/PIPIa2JmT0pJxuYT9bhfbZy9Q1u+6wRKQlQpyyiHrzILQ0SBG1Gkr0MiycRP1wrK4cx0mi6UKchU2/MkLvDHwICDLS2bmMhP9foy1M2eQLZYlLyFvxPeoVoDPJbu4itV0rjOUOzCLEg1jpHQ/ocaZGn92yz1qYxr1kPZ6GB4dIU8tPgFPrYJMs45cuaylMm53UaKXe26COx/fwqWXXkGm3MCQhenJECv1Bvbu3ENxPEXcOUKBxe/s+omsinULwwTtvR20jg7RGfRw4eJF5Eol1NaWxbpHowSlSk0+6pMkQR4TVMtlRAokG+h2e3L1WVle0zMbdbuoMAAZJSJFVs9sum6zgxEKLFzGBP1BpFCzVMhJ017Ml1GuVNHpxbhx+zYuvfaKnGOWzm9jVC4iS3Y5W8Q0GeGjDz/E8y9cQqFWlQZ/zLlKD3PWI6gJnVZIr+124JwkBueM/ngCiZkf3gux05LLUHoyL6BnVtKeAVcqNe8FIZDsWXI5Y1EmRb6DV+Wzlapp0MI9VVMyzm/2OGCxajeJkSnnBdzVhXaUKBBTXwPWO0lG4vZBPuPs4qq1ytdsce4TCJc4B+Rw6QqfFWj4pkxGmprDi+0bhjEMbJtjmcgRqzkaszYqRueopRoGNmGizp0FwyzE5rFDRxs55PjshWVmLYuhbIfPBPBYrLdh0KG+CVPnpPNp+/nUMu6ZEjebsXSGWS3CP7qfkwDWvT9j18zjbiKnAfdHaend5LVemPNzFsQwnf4plxKel57txxThhsytNuVTQLi+N/jOY6z/I77jUcA/BGT279NBuKdj/RufBODaeJ00VMfGKdBTh9f1uNkyY2UtBe/BLj/HJlyLHVQ5F7Z/zQF3yhEed14ha2AL0WycPFOi37PDnW9RrUWZ+mVfkNrttLXhlMtFAT6lq3W9rnjHNegha0iWxvkPq6jVd6dz/+30t9YHwQLVcKxmEoyHClgdcDV2Yn5NY190xK5zDjw5hpJsj28j7WqmvGyGb3BBsn0v07fdbkfFYL1u55jTigHsjCz/3DGsi6yld3UsMmPSIvoGSJ5dtkyDpXFtI7QF2+7HMSmJ7gnPz90lWcfz3hDo+wCf5yydp4oJncuJPMy5ocg72QEk6d29jl/dbtmZE1lU6jVdZ+hE43z2HZvm7o27fzo3aqftmfH30S0Lro15uPHpPuk1p2+3+xYGiaZrVYZiYQIbAxYGPYv/nh/LseYEhgSqlDm1Wm0FtOsb61hh4yUWrhE8Cqi6xkDOPvR4x1wCdzHxZIg5/rouVU56QB0UC+ukrZjb+SyrW6MvkpPLBf2j2ZzJXyGVORrvKTnCjLzVP3j/e/jS5z+PUo4A2XWqJIL1gqFZgyvZ7KnDqnuueI4sPiZDTdlK5/4u0k4bJTLe+RwqtYoYc/lOKwBweQZq+UdRB5nRUACbmnKyqXS2mZQKaJ4/h+rmBnK1JnqdPptaqpMr8k5Dz39TtsEnnPaIg14HyTCSUw1dTyqVujTRQ4LcShXlKn3GHTM6SBIsLy9JLkOA3jo8UvEe2fnG0rKAHJ9brQ9ieJ3UxyUqMgLqLAZlfQbrUbgfU0vMTOG41wMGtLyMkB52kIsHuH/nBtY219A4s4lioyH2f9DuchPHtJRTI6jm0gomxSrGmRyuXL2Kt159Fa2795CJIjVCIgjrJ0MVNzMA6+21MThqYff+HVSWqmhurSNbraG8uoJCo44hGfcS9f2UvqRiw7OjMQb9CNVKBbu7uyI+KsUiBv1YRceU9TCAPjw6xNnz58XmD/sDEAqz4JEdeAlUiTcZuIySkVj5+w92sHb2HNZfeAHbF59XB1WUKdUpyZv/yns/EKh9+fXXkStVMC2wkJnFwwSCTkZiEj+CdQYM7lllQoOdOp2u2yVb3DpC9pcgnXPLBWWuYRsbc3GN4vny8/mMY/T1/Pvsp2oZ/ILGe20Wj7InJmCnRErrxdQRE+MJuv0e/tNf/gVee+sNLK8tq+5hkp+q2HvKjrFsJ0B5Er+bTkkE43D9Ddz66a1k+T4WOSumpuyH+no60JC4yMv5iA8dQbI6r3qCwEkvvVzOr7+S+3hXMadJd2NzdHgo5r1Wr8tdRgWxHHOfo5sXXFNyRzLGPRccMw6yZDtqxsXxdICfY8bCVLc3fyaVeRyWOvY6gTsnGqv8fxLA/SRHmU8K3E+60B8ZCA5Y+pCNeyRwX2D2/14A9wCQP+nEeRxwP3bdPj1mzR1C9vW0RlzP/8Gf/EiBu/tO38jFg06eIxdzatv5h+CJTDQZPdNFhwWgFsQ4NtY1WzIgbdcUBjohixq+Hs6l+Vh4b2EPJOfg0rHWoeTEZQAmrstpwGgb2GPGPwSCBHy08+q0juTnTYkFr9OKYPVebUzzBX0WbPkF3oIQY3DEgAee7SHzHIJ0O459LhyTEOja9drfCgS8a4G66ylzwILZ0azDIbWXfJ8Vbcq7PU1QLJSlMZbuMyjKCu+fgWe+rs2LO+nCj7tP8+tcvA9kSU0/avfBxjBk3BefhVmA5DOQFmTZZmpBkDtfd094zzlXQxvIjY011SjYd9vnQo398fH2AN0/7xZ0CfKSjaeVpL9eBZBk+30Bmj0H1p2RxXIEegQUopJnFnZkA50EhMKFax98gGa1pq6fTIcTQLIgcDbvvYSR95adNTMKLrxW38AGyb9+hPhgD6Mumw1RVuKKCF3xoRURU6aSgKIQOqawuROLTunqkkcOQwYD1Qq2X30FaDRx9dpNXHruEvoHbTV+SieJgLKC8yz3wgniTgcxMxx0uxlPUC7XUCqUJb8YjlI5yLBJ0IABA7NDtND0zXxYvCqGE85tRux+0HVYtcDccwEVGIplJUjM01GngMO9XXmZZxgMTeigQ6eZBOjF6N19gL/55p/jzTdfQb25giV2VaUd4dhpnmktGfX68pevra4hneZx5cpH+PIXv4DOvTuYdtryz6dbCwt4y5USsuMpBocxkm4frYM9LK030ZnE2HrpEgpLS2qYxI6vxXwWUzb5GsZYXqqjs3OEPDXzwyEK7BJL+UQyRCGbVSaTjah4PrxGAlNagJLRrRbLKj7u9joKxPmQ7x8cyPKx3evizPY5BQyv/dxX0ON157KoNioC7VevXhNoZFfcfImBSVZdXenfTzkTAaNlAblmEESH2TJiHQJbngebXikTx/IdzSmC94I657o1iK4zjiKUe5WrjgbJDgViXJvYwIuBLRsZce3KOttWeyY5bgrO6OVPS1PvC8+gkmz2n3/zL/Ham69jY/sMEj4DBYAKNGr4CXa1Lvr6CBW++oZkCuq5HzBjQcad+xzHUs2knHWkNUPSeqvn1QJ6p8UP12EFzb4Al8+k6+fgroV7CM0N+NxtbGygWmfmax4I2DOtNVnZTbc/WUZU18BaljyzVyV9r2RlbLRGy1d22voU/nyqGfcZcFd3uh/N6J3G9p5mBbk6K0icf//jGPdPCtxto9Em+ogUg33/Txu4L47lkzDuT8K2G4g47Y6HoOM09v1RsyX8/GJBJ49H4M4/iz8/SuAezCZfXOfAmCQy/b7YaG74ZNmpyww9bgN59zHrQgfa3YNi47LIvIas96IcwxbLELjPwc9cQ+5UCQ7UG9h0TIW3lfNgOzyHceqKKfk7vpcbw8HBgez2uGhacBIel8DdjmHfEzLDYsO9L3AI6g1U2vctAljTbodSHzuuXe9iIMOFXswSJTkE3tQ0q/248wF3zldO+mHgk6CdbJA6idabKFXKM+9i20DC4CcMKJTGZTGnD0bCe2O1BDzXcOOX+423owyDskXgHl6bzcNwfMPAz4IQG8sw2ORmz2tkHQYBPLNC6+urCk7sWmy+HQOHPuPk3sNsyrzYeSZvMk0893svkXLZJV8cp3FxZ2/F0WTTaJlINm++gPIzZM2mztKQxaxkCdnhNh5iaWUVY3ZBVSbFse68nwL5DBgIfuhuw+yWOkq6xlMEOQm7nBK4dtvoPdhF2uqKfedxKHMhIFIgTt278xCVPGOaDJEl8CGIYvBDycvaKrZffhXf/JvLWF5ex7nN87JKzRWzyJdc9kLJBmZ1vF/7sNtH0utLxlMuFFAqlgSk0ukUpUYVI2qdybImIzmlyGVm6AAXzQBTaQdch0veCrlxMCAjA8nshGc5eS3sRkqA2213Zu47lOCUywX04i42myvYuXoN9659iLsfX8fn3noTheVllFfXnAtSyv/PIu738IOrV/ClX/h5JJM8+lGCre1N3L7yA0w6XWUSlpZXpRHnOaVDdmyNMB2kLrtXzCLOpVi/eA7FlSYGk7HX4U+UCeG9og3nNEox6iWqwSiVad05lO5fNQ6DoXOAyhVU1CuzAdmAugx/ZjQVwCdAJChsRT2sbW1hXCqhsraKcy9cxJgMeqEgyZwa97AIneCY1pn0a2eTOspHKCvikRRgOItR9z1O5MLnSWuLzyzqefNN3pxkkPeHjYpynmHn3Obn3JzgqGqtoJUqgXcmr7IIuTHNik+dC5dltrhOz5hlNj3ybmShXSL3G+q9JVMxu8hhhDolULKELKqvAME/g17VM7idR0Srso4TBpWuJsvWVf7euqcaycJjWZ0XXz9eN+XcnuTmpdoX38sjS3nPGFG/P/NzZ7av3mg4uYwH/7ZGcl4bSWf4wtYorpkcSQJ3frcLbqYad7hOAp+6n08tcGdxKtOrIeMuwOrsS5/q51j0tqAVN2BwYsfMt38bTwPcn/SkngS8PglwX/y+J/3MMbZtIUCw1467SB//plPB8iOkOjMNwpMO0id4X3hdD43NAoM/A3r++sNrOqIl5OWHLSGf+/3/3clGTpmB4TFCUHvapbhzcIuagSUCWusgWizmxUS7DpRuU3Vz2f07/A733dQiuyp8W/zsfVz0tGF7f9zwPeH5zUG7lrzZght2vKNNnF3rjEHyx9Wi7t0LvMWwS4GO3LnzjzXrIeBjAZ1zy2lqQbdF1RU5zdmO8N4amLRrCIGpAV0rMPz/2HuzZlmy7Ezo83APd4854kx3nvLmWFlZk0AqIVECTGqaNgO6MeMJjKaN4Yk3kAFPvGLd8AfA6AZrnnhB1m0mTFJjWDfVppaEVJK6SpVZOd68w7n3zDH7EO6OfWvvFbEjbpzMe7NKUoJlmF2755yIcN+T7/2ttb71LRfo6bWNR2UF+p8fx+clE1XpgQc1gRkPNB7ARgLSjJSRLjMhXI4LD30CW44JNanJUVXvMNu8GqeVASSjbo0RBe5mXldJv4aCZCgk7iFn7LaVgfR5+8ymsaNrUP/XsdQ1owcwN2HSWdTIXBZC2d2VBGoDBM0urcBdEk6XVKTVWjBZCluKPQk9ypRfN2DaUIoIzsVYWSb1W28e1zy1qwnsZd0sH2wzRvZ9gjf5rSjwe9//Pr7znZ9Dp7djNN9VRtOrCRhkMirnWLi/1Oi3xaPqBE0iXUkjLUMtT+FNZ0iPzyRxNZnSAxggjI2nnAC3YEGoBcEGecuZKICUWWQAACAASURBVLUQwJPsQzrLLC9x7ZVX0bt+Gz/45z/ElRu3RSmDajtCCBKUZ3KSyH5g5dFFkiCfTUWqEulcwHurRTBbYsH+SOl2Vpz1RNKRKiBMKKRjgBwQghuZE4IWVkgl1YgJr2lmVE5456IQbzKBmWh88xmmV5hVWAMffhxgOB3hYDDA2YNHSI+O8el770lF1Guvvgqv34cftZFnhvJDX/8/+4Pfwy//6r+GdFGJZ55e6qMHn2D67AjpbIpmq4WKCcYeKSo5inQmBgP3vSapG4MY8ZUu0KqLJGQcxqLxTqWXgM9FkgGzFNlojrrvo9mOMZqcyb7Ndi+SBZqtBpKcRaZC1KRWANdzIdSaZDwV3DEeDvHs6Bhxr4OdWzdx/bVX0d4/QNBsiFFEY4bPwMnJKXb2DtDo9aToktQi4JhLZV1G5sjZN8pDrF7L6AzngzQnkwydmbVnJX2Vbmiij1zTdXAWRchAKJHymNv5M6IEzP2QSFbJqBLnlfOnnHfjMKHBZ2oqaDE0k8hqahHQW2/PFZ4TBPpct3xemMCdZ/joo4+QZylu3bmFwd6uKBNVQU36RilSaQOLLAl/n3uj8a4zD0P2frsfaERx6UAQYG+4/duAu1B5BPgZEC+KXSxaZikvpycnEjGgg6vDGieUEhblHrNHqnOE3HXXmbTEhbJn0tAxxaHMmcbzkvNnqmJ/2V5fbuDO0Ab3Kstx1+SwzwKo2wZ4CUYdHrN+jhNJPvNlGu6snLp5AP403v/PO0y1XS8Kwt3+vuh3LgPu7t8/C7hfuoj/goD7No+hPqSXtU09hsvxtcBi25gRtF9sKcJ09a/8OhrX3vyZAHcXhCvA4YakFVLJt1ZAu+mBYMjUBV38vgvcxbhwKCYuGFeaggJE9znQv6283DZhzybu6Lgb2VsDvpQSoqoV5BgySqCbpXpVZFe3SY80Tgj2CCB4+Pe6HTFO3LYYrelVVVB3fsWb43il3PfYRm2TAlvXK63f1TFTb632x223fk/7qWBbPK/EfgQwtqw49ybhaYs+OcEOpTwnorxCINLu9peepk2jQdvvzpOMtWeMLfd987P5tzlf0qcXyL9Ye/7XvN8rOpMLvF1vu1mrhn/KPpImw38qA9nrddbarOMqco/OvfRn4z5cAXmXosOxI2A1SXdmjdOjrutQ17m7bgTYW+Au40mqhpV7EwOLY7fIBZidHx/j3Xffwy/+S78kqizC+5UD29LAaIRl5rMmYZP62pStIz/XaGzXeEECd9IwyH0/G+L08WPMqfleA/qsKEoaB5hEqrrxC+FiLxYs5pOaYkUz0i5CdK/fQLi7h0fDM9y+f194w+k8EcNBkpqDUDy7ojxDA5FJlfMJ5henqNFzW5RodDrwo1ioMgz5Nxsta+gY/X8p/MPKtwVpNIEU3uFYSe2EKDRyiWkKkcUkJ5/FjOhxb7A4j8mjoAKMjElQQ1LRi5wB0xT1eY6jjz7GxdEh7n7tLdR6AwSdfZSMarB4U1Xhn//ZD/Gd7/4iSKY4fPYUr7/+Fp5+8gCjJ0+xSOeiRFILGojrDaTzHBmjc2cn8Bt13H7jFfj9GEXLR71r9fRTo5lfMgKSlaAMZ31RIB3P0IqayIuEbnTh6FPVh2V16vTc5wX8IEKjbig1pOhIcnFe4OToSOQG24MeugdXcO+dtxH0esip49/poGBl0SzFn/3Zj7G3c4Cb9+4h7nTFWGJF20ryUwyPnIm8BLccP5HnnEyRTxNJhDU5KSb5mlKmpN6o1CyNUM5PQOlHAlAaGUIVI7AmcPXF6835ihuxcMbT+QJREFsj02wSERWUuGfRQLAgf1lh27DJBagHYWRqCRDk2yqq/LxEsrya5CKdnZ7hk48/RqPbwtvfegdBIxI51FrEKrI0CVaqUYxG0gCmPKd4/B0xEO67KslIiUy+NGF/M4qqe72RhzWcfBbGUrrN6fGJRDZJ0euyUBbziKwTyN0j2Tf3LFjug7JnSuxiGeHkHmfEGb7yuF+K97a94dWNhNhXwH37sG0zHj7PoHHLIy8BrONx/2mAu6qjbG2tiQO+1Px/kQ+77d/8/gooOwl/BHlbgE7y9D0c/tbffq4JPyvg7oIiBWb09nDz0QqpTGLsdtuSzLg2L5Zj7ILV1ftW8M2CPQXNCnBczvcmGFOw7lI3XE12l1YimtmWS648Z1FlEPWblng91OOhnzOR22oJaE2xnkJ0lVlpk54ZbZ/ei8V43HnTa7n9cj0rCto3PfIKznXM9D6uEa1jqP1Xz48aQO7vS11yOwYMe4tknsjuZXKwcC5ZKZX3ZjSh2Ta65no9vc/KSFrlDSyNsg3gzu+Yvq+Ki6y84Ha5OhVSNxewey81XHgvBcs6PtvGXI0KY8QYjxTn3MiVzoQmwyIozeaq0qCOs3zHPmd6P/de8rNNUHXBveRMWG+clPBwqv7KgewYqEujp1rPvZC1T34zQ/D0yDMRWNzlhXhxdwc7MncERKQySFVeW8yLBJqc3lsCZXqopfBLJhSABb1zVYm6FLahyg6NyVQSNqvRBNOjZxg+fioJqVFcR7PZgR+whH2BdJEIaCXNgF79apqhliyQpTnmNR87b97DKPRQ7w1w89ZdTM4ukE9nGFAP3PORSZVZIwlaq3J4rNCazJCNR5iRIx74kgDq+SHGswRR2ECz1RFoMstm6A56SHNT+Ez4xFmBZDxBoxEjbjasOoiRxSStJJREvRqKWoUGk0HTFFXGJE+jdlKP6wIkG0GI9GKI7PQC5XyKUTLDtftvoIoHoP+XlWWZLzCaJbhy8zYms3N8+OF7ePvNr+Px+x+jHE0wPD8VD3nU6CGstTAfLTAcTjBKhrhyfxed6x2EgxbQjBD3+jJvxSRFcnGBBit8JpnosyejC9QKRhlYTdV4gCnj6BU1KWA3Gp+JgUCQR847DTTxDtvqmkwon6UJWrs7ePNb38CkKpAHIeJ2W7zDzNmlfOI8yTFgoaeajwYrvbJyK1VirFIJz718liAtFtjZ3RGFlirNMD0bCk/cyOPaqJLPZOTasqYEKV4x6RvUrieQ5PpxdNfF6TifC4e9Q6OCikcT/q50GkPDIdXKPFcrSprAdfE0G+DPdUDVINITxbiztCmJ1DIeQRoQZU5ZdKnI8fjpIXau7KMW1ZFWJeJOS54zQmDdZ7h+aNDT4NQ9xhSPMjk8fLb1d/Oc1tccMurgWO5P4jAwfSDljAYFDQImqF6cX8jZM9jdkTk1qjAr1Sk19uWadj9Y7kESpTbAXT3uNHgJ3L/iuL8kEiNwN+UEyJmy3iVd4C8pMaMHoevRWjaHVVM/z+PuKDoYr9blnbnMG+x6hV5kKD4PhG9rx+d+R9vtKrFcAtxNKeXtLX0eSK4K2HzZgbvbPs6Vctzdv39R4K5gyAVFm97NpcG0pL2YcWY4ejwZY3gxFC8hw35UQnBpB7yWtHkpFLCaPLMxq7SgSVRVT46uewXrCh5X7dVqlCtwxPdceUeGSxUAKzjl9agaQs8TKSG8D7nqXZtkKhUyrZIMVT3oQaWXnWDPJBTVpdALPX0Mp4rOsBYKkXLl6x73TeCuB8ASaAqFg1KMRhlASnpLYp05uNyxX4JYUToxNAmuee2jHFiWx68b/BLUixIDvaZmfxKtYfEE8d65eMGo4jFPqQgUC3CPRLt9pVDgetJ1HtQbtIyKMBnRRk7cQ4zzonxvd7+ReRaA/JxmjHRdEsScg98khJkKhdalbfjLNsRs1poWdFodyCZqYfIUpOx4nmNnZ0f+iXdPlYBWC9WE6JfXcqgyGvkSuoxR9ZH/pWy6WZfmpVQh9s6oyYgIqk3K1rlhsuVaP20y8fIQt8oZpA1QMjCjNzvLxcva7XTtncz4SkKqBS4V+dO2sqolo4nXj5xqedo8JtlVQoFhsaQozTF5+hSnjx4KPaNBulSzKfriLJ6UFLlUphSDZJbBz0qU6QKTskDWCHD/F34OrRs3UHoBTp8dwS+AmLzpqia6+dJ/WxyHHHcaFVScqZIZRqcnohBzsHsFviRGBkjJLW7EYnRIwSnhuVP3u4RPQyzJsEhSAf1MWlW5U1KLEqqt+MawaQ+6mCdTw9VYkL+fClCibKCQCJMcHtfFk0fiyX/lzXeQ1JrIqpoYLPUoQE3+hTi/OMKDDz/A22+8jeOPHwKzBPPkHGGD3PEmaosYZVrH+XCMKq5w9Y0DBAMPtU4dZdRAs7sDvwpQTxcYHj4RLnzoRUhpNI9HiGqxJO2Gfk1UY8hbJjij5zWiYWQBMY0xKcaVZga4UbbfK7F34xpuv/aKeJQrJjGTrx7U0WjGmJ6dotelKo9nKDdhiIhJ2UwOlcqnho8t/HWqUVUVGtzn6AlelFLIS7juQu0yYF2AtAktWSUvw2unvKHhtFBulAWCStljieKnw5Ho+seNlhgCNP7IdWeRKCaGcl8WB6jP/TcXpSq+R+48jS2RspXEVbP3cX2Iag2dWmazkMiigGwamWWFsB4gXWSGM1738ft/+P8gaMb45re/bbjuVllPZCh9XwwiNdh5L16LYF6B+9KJweJNVhGLPPXN/YL7s0q1krIjz3RZSmTk5OQEcRRjZ29XIpySh+SIKugeK6o6jDhRuUf2QyPoIPci/chKVbI4GSlKVfWVqsyL4NUVnia1yHLcVYT/86gyrvdpG7jc1gA+MKyaSgnAzdeNv/pfYhtV5qU6IivG6ss5X/w8us3ngvCXbMRl3uhLE21f0jjS5rheTAcpvXxiwkb/XOPLHOM238EBZJt92dbnbZ5391Z8n+vh8Lf/znMjTB136rl/ER13N7zv8sz5d25G9N6QJsNQLT0HDPuRq6fgiY1RjytDsJsGom6Mm6FA1b/WjUu/p5slPQuuN1U/x/8lnG6Bk17XgDbDM1TJQ/O3TDZoAndGCZ4Dbzb8TsBOmgy/wz422+1lKW41LMzmaXiP+jfTHhMmdQ2QtfVmSJTLAjrSZurebyTLrvXRlh3n3zSPQNQZNmh1q/Gip4r9zYWWIPJivC357qLfXgqwoheabWX0gQlTelBpeze937z+ytuz8lRsft71uLuGhdun9YVrojD62lz/rodb50yrwZo1Zbjlen3jcTdUIFJkGCFiu+ltp7HJ/Afh69pcC7N8jAGmhtfm2thsw3KurQqE27fnEvNFDlSVZDj9VIOgjJvpsxp3aqALb5vgtaB6Rc143s8u8P57P8E33nlH1qQc4lZOTuX7+DmCfVPCwaxNGrAEtqrmxD5Te56e+FqawWNlzskEZ4+eiAc+QoVOu40grqMKPOGhi7IIgVZF1RMmKdYwY4Jlp4WDN19H2BvgRz/6EW5ev4lG1AAr9KbkqFelqepKVSqOrVT59YTrnrI2wuEx6qih1x8g7LSQoUKOUiQWZU45DsJvNhKa9AoX88RQLDxPqlBS8pT9yWaprHMZUr8m3vq4weI0AZJJajyqzL+MYqH9JMMRPn3/J0hmU7zxtW+gsXdDqpsS7JVegWcXj7F/eyAKMx+/9zG+8ebX8fDd9xGSF12N4MfU3m+gmtcxOcvw7OgQ977xKlo3+vD7HhZhiXqrh3rUg5cD+fEh0uEpvLxAXO9jNqF+PRN2W4iChlB0hFsuVXxtsap6zdRegI/5bIzDJ0/E+9Tf20XUb+Pg3k30rx7IHNFoGU2miBpN9Pb3cfj4MU4fP8HXv/6O8Nb9uAUW/hLlGBaNI3C1ib1cG3ye6EAgLWqRMupgPNj6bKuTQEC7DDGlZq332haX45xJMdyilP2y3emiYG7EeCKJrsL/pveehgfVleiskKVq5pmOgxrlRakyJO+Z6CfBvMrc6nlpALMB8mLC2jOADgmjU8k/GkOcbWadih++92Ohqbz62mvm+jXPJONSU7/dMo+NpbrwPjwr9Gzj/+ow0b9pvhMjS8Jxt9E1Be4cS/mbTSA+PDwUJ8r+lQP0+n2jvGOBu0uHVDlMxYpyltiqs+oc4ecpc1mvRyhptX0JX19ajru3AdzFuWDXzGWgdito/JxB/8sC7tqsnzVwdru7OR7qsV0DtBakbILcL2I4XGocyDH3BS0B2yEXuJuEKvNy+/hZwF0B6zaahDtmf17A3b3HGoAhCCK3fTQynO96XQBQ3GgsM+3dNptxsFX0NrzIuvFs9scGYtcA+gr0WbkK6yXVaxgvhPEUyf6vlfsEgEGAqdJjzP0q4bb3et0l7UW/K6BtsRAvu0oHcuMWbfpmU7wj2wwPN3FX9n0rs6jz7oJp0wRzeOnmLu9bj+yywI5T4EQAo1VUcIG6bOYKhJx1pocKPetGas3QNdQrxfuS8jSlx49zGYVyiLCfLk1G27/pLVfDbLnWRSXN9Tprsqfhfbtzotfc/gxq1dRV9VTXcFDgbIbQAA3j9VZH/KoNHBvRprdqMlwHNNQI3Al6pTaTBfe6Dt2oga79tbXh6Pvrd/Rz0n9b4VLa7EQB9RoSVZGKoaS+Ga1mU7vCRFxEhk899hr2p+eQRh0djIsFPv3kAT7+8EP8yi//y1bCjgmGthqxkfExXtksk2RIvmS+F6mAXbKV+TvBA6kzjHzk44mAUW+W4OLhp3j6wYdo0jta9xExebUVYp6lQn2pU1M+NxKRND7mpFsFHq7cfwVDUujmc7xy/74YiCwCVdLrvlggDGPj5WXSopSiX6BR8zB5dow51X6mU0kq7R/sCKWBHmNqq4csFpQbRR8vJEXAQzaZSbVaWdv0zMah0EnoiRZ6TEG+dCTFiUSm0A8R8DrUpCenm17eWoh8OsfJkyci9drb2UP76jVEnR6ynMV95nj3kz/A2z9/HV4V4uThBHE9xPjoCBEKzItjBE0ygkIUoxCjkymOTx/gO9/7BQzu3cQiTDErJ0JJ8WpNFPMF0pNPkA7PUaYlIu8AgdcHWHKr3gLKOubDmRhyVC8hz1z2GyZRFsBsOMaD999FZ9CD14jRv3EVt954FVVcByW8CUx/8pP3xGB752tfRxQ38f1//E/wy9/9ruzRLKJFbzslLsVIJF+bdKvcFA5TwMk9gknLwtO2hYu0sJB46BdUWwlEcpO5BZ4UKqtQD2OEjQayNJW9hYYBpT4l2uko0MgZIYaVL15vKqLwnCRv3w+NPKJhctsaxlavnLkTYtBwbYgMqDUCuLeJyIBxEnEcqB6jbZYaGjZ6R8+65ESUJTpdqrpQ+7+Gqh6IjCRViZg7wTFRL7pby0KBu+6HQu9hYq7VrHcdXSsvvEl+pVGVzud4+PChGGdXr19Df4eUJKNIpgBdnTLq9NG9XH5nXoETZeR3GNngs1UVX8lBfg6EXn/bBe7cFJf8bAlLvtSlPvPDf9nAXTxAW/jfP20f3ejDJsBd87pZ4K4PhA6WerRfZqR/1sDdBevug+Xy0rcBd90AnjNG3MJHl1Si/fMC7i44UiAuYLUoMBmPBdDy7wR5/Ceh6g0N81VfV1rprkd621ytxmC93PRqU3seuBuwuALum+CRIWcCU1MlclUIqNNpS7EXeuDcNSYAx+p9s58EfuwjIwuUmHM1fHXdGiPTJAvp3Ku3XQ0Jbdeyj2IgGDlGd9Pm503FzVVVQr2uKwcqn1Nqj8jBredDKJikt51GzfIe9DwJZSgXT81kOpXx6fR7ywjEJs9e769rVfuyBlgp5e7QdXQclOOuwF3bvPYsOOvbjM+KAuPuBzpPLpBeRnZsQvEm8JYCYdOp0GS4BhhlIXAnLcgF7pt91PFdHb4GhavRpj/r59x26vi4fXTXmL5PPrB4PC0IkXC4hO4NPUQObOHrsnq7b7zWNFDzAk8fPsLeYEcMULkPOdOWm8/55d9IreG6kKhQzXgt6XkX+UQmc1J/3MphMgm2E0dYzKaYHh1jcX6Gh+++h2I4wqDJSpslOr22KJSkTGCkEVH4iMOGGMcJCozyBPe+/g4+ePwIXiPCnTv3UBC0J+SZF0Kt6+/soqAiTD1CrV5DRNpKSlWVIeZnZ5henCKgQtXuLmqNJjLSALwIfmH6MS1TMXCaTM6cM1G1FGcC1W66lNer1wWY8Rn2yhriVoSMVJ9kIRryLHg1zzPxuJeFh4CG/XCG2WQkyau9W1cQdzsiS5mXU/zxT34Hg1tMzmwi9vakUurw5AR+lQHhBHGbKiZAkLYxPp6i1U4R73bQv30biAt8/Ph9XLl+DSUakmzqTU9w9vQQ1SJGPm6hFd1AGDYR+BGq0sdsmiFgsmujJcZoljCBs4mceQWzKUJS0qIQ0f4AO3duYQ7WTKqL3+D4+Ej6/s7X30Hgefin/+T7+Be//R00Gk1DySO4JEilSpTwv42Bp1x50ldE4UqqKxtetq5/o+RSE8M3mScmMC+UHc7tQtrKiq1SCI5tqrNyak0MIHq0GeWgOhAfU9JpuJdKZM+qgcneJknutCUoF1mIwSU/izILo2f5cm/kGtfKpMZg9sUQ1uIgUn7OVpg2LC2bg2Sjjbx3xkTtmidJqxUlc0MfQSO2xqmhLLr5QgradY9RxwDXZRw3lgmtrmPHXMOIADBvheNFj/vw4gIHV65gb39fjG9zhpiorejM2583nQNLGVj7eX6OexxrPFTlV8mpL4MBQeBODh8XsgvcJeP5pQUh12+tEyoTSTmuz6DKNK+99VLtdj+8dshcwiXnwvtZAXcX6LqUCbcdejgux8B6sPTB0GtsjrHbxs3rvcgAfR41aPMaLtDdBCSXzb9uJm4fl4aIcmldas0W8P7TAPfPGgcXGLkbSpYkQh0hX5gbOL3tUsTFlNBcAhsXYInEmG27641fbqS2j+sgx3jPl3xC68k1H133qK4Ak+E3u/fi71lmPSyWtsI20MNB4K68fBeEEdyQCkRuO/vJTZn9FPUZG47dNv8aWVAgp54XBWmux13GR7SYDWfzOaBnvSrud+U7pvvLTd31yPDZ1Jdu+oYeRLUOQ1VYto3exIyeyVw87vxcb2eAdqcth4g+55vPkQtuXcNB5tIr12Q9V2NqCndp/y8D7roeTB/Wgbs73u6zpnMv40Cvn10z+hlV7GH0hMCdfx8MBvKP61YTkjb3tOW+YhN63efB7bf7M4HQ8ll2DC93Tjbb7iZRC+taKtCS5iEZvTLPpsS5McxMgtsCNbIMmLMgKIf0FyllKYBDQv/UFSff3XLkRfKzWghYo9eSha8kIkzlGOljYfM2SNsgf3yGGjXF0xxnH32E9PAI1XSCdiMSWopXryNjNIPTJBVgGYUqUZCq0emie/UKDi8ucOPeK0jTTLyLQpGw6j7sp1DrwghFxQRAD3VKdg5HmBweYnJ2JuuwSTpTq4lcSscbfjU9skIXpgeX3l56ZW2BIAJRJlVyn5hPZ1KNVFRfqMqSUu6vJQmfhSSvsmot+fGxyBKOzs6Rlgl2XztAETChMMWiHKGKnmFW/RinR8cocx+vvfmaVFT1yhxZeYYsHyGdlggXbdQyIEmeIWhFmJRAvVGi2QmEYlfW2qgHPRSTER49eIJ6sINsEqHXPEArbsKrFVJ5tiRpqN5B6LdRZjXk4xJPPj1Hu8VnMxIweu3eXQTdLrxWWxI0z0/PRMHo+o0baHRJGwpwcX6O06dHuHPzlkQhiIKlmimBu61cLJzyRYFGWJdnfpFSS54GHQt5mdwNBalSOCoMxUkzY9VXmwxMb3adiZEFc3BNRJJrl3PGtcF7cbyZQEpQzCgC8xLkZYuGiWQrZR+5V/Fn+xyzqJNvnwFRemFkiO2qmQiS5BixKq7l55uLSgEB+YnX0RwS7n/c87ju+XlDfwH+6I//CK1eV5JX24M+mp22jJ8Af5VctXK4vKb7zPJ9rZnBaGwhev4GpKgOu+x39PIzJ4MGdFVJddyTo2P0dwYY7Oyg0zX5KrpvqzNJz0vdO5Xfr/sO/1fHBfMLvgLu7knxAj9TPlOSb/6cgTsfWspBbuO473zrr2PXFmDaBq4/qxvPgWUL3Dev83zxcXPVn8bjznu7wF0XsLZXDzsBMdZydkPYBtBYUGM9Ym5f/6KA+yYoXbaBvL1tKjWWTqWHvdtm91qfNW9/XsDd9bJr+xTQktvOlxYhEu+skdFYNlUNKzOXDqCxwNr1VOvYrP/NpNTp31ZzaDzuCmhXHmeTuLi5ZpTjbvjchi7C9nJjbDYbEu7VaynQpsdqOh4LcOf1CdjpcZeNXviFK8rTOhBbRRbU2873NYHIXdeyfhmGtvJoujEvvdKO4aztU+AuB5H1titwl+/bZ0MBMN8zfTYlyenZNQloJsnLFFxKQEUKoQL1e5IoRb1njay569Y1onRNyEGir9qqr+64KP/fBe46Fnr9daNNee6XZJvbvuttl56p0jxnuma0/y6/nfPOpFQTJWJRmJUXXXX8dWz1uvosuGvLjfjp+wQGsg/x8JY1YoobaV9dQ1XlIqXapKXUcH6EZqPXseuMnF7y4FlbgDx3GkjkvCPJEAd1HD0+lDD89Zs3jNfdGoLkLddrTFgz62CRJ1Zb2mitF1Tl4HjBt8aBhzSZi0wfKSwEbhGB0XyO2ZNnGH78KdIzykZ66PS7otDhhXWJ3PBeHHdWqRR+ei3Azs1b6F+9huPRCLN8ITxnjwBmOpUEWFZVDRotUyCHGutMZmRkbDoVOpDor1MSzyfIJxfVJLALgGcJ+jJHmiQC/mJqvheFSFEy8TQKYzTihkRakmSORjNEIpKYAdoR2x4hk4JOPqJGF4vCx7Mnh8iqOfr32gh6QFZNUFVjeMExJum7mE0P0WqGGFzdRxy1hPoznpBicwwkPsKiiSrxcPHsEGGrhbN5iv2DCP1ehCTPkIIUDPLcC5yfTxDEPQToot/YQYMyl/MLFLUC9fY1eP4uFkkooP3Tdz9Bo97BYK8rBZ2u3P46gsaOaMeHjQ5OTi/w6NET3L59B6++9qqMJccgS+ZLqousRctnl0R1KqswSdfzJDmW+5ChzCyMhCkVicjxtwnbkhtDMC5UyUyoMP0OoxIpzo5P0G62EIYNocoQGmdIsAAAIABJREFUvLKAEyMypL5wrMVg4F5rjVKhwQhdxvyT1AvLb5drSAVgEWs0ESmRVDR1J5gkTQORa0GSkwOuQRNJkmJJ5Ntb9RtJ+peogXnOlU7J65vCSh4W5QIffPQRJskMt+7dxf61q1IngHQqtlMTVJXHrmeICjGoc4DnBHfapdPAUaaSCtFc05KvAUwnEzx7+lSMnP5ggJ3d3WXOknrc+Ty5+yvPEfld7BKjcLN2vtCaYbnYL+HrS8tx9y3HXXlXqiyjBTl+mrHk5CwPb3ugf/j3/tZzl9z51r+N3W//jS90q8uAux7Qy0Ny4yzV730R4K6W/CZwd/urh+jy8NvicReQqMUgbEM3PYUvOyhfxOPuHvBr43mpXryVHXLa7HqL+WcXzG7rA/t5/if/ABd/+g+ee/uV/+B/sn9bAdoXHYdNegB/T2azZaImaSME7syml7mxNJlNcGPmzQB3Bcbsk5uAo/O9CdwVhK2vzXXg7gI/TU51QZXZVOl1NhQZ3pdt56bLTV8FmHgPBfcEtMPzc0m+1QRW0gnE06JGio7sGt95xeVXw1I3eddTrUYNN3LhAC+9S+b79JiKQoJ9rRkWLoVieW9DFZK9x6kQq14oltsWbjsdXDkBnAmHs5/T6VxC0QSz9DSRjypzI8llz9OV1AhRT9RaVMFfL6S1MshWERd3P9F+uX9bAf5V9GSb4b35rMnvDnAXT7XM/YrfThDHuSdNhv8brqjpoxpA7vrVdrkREZ07/bxroHCcl/uVyLP5Sz6qa0yZ9W6k3Ojskd9ZCdQqRMhnrWqHKFNYkMFqvvRMk+dNaoPPLieZKHX8+Ic/wrVr1wS4SXKtUsKke6ai6qKgVCSVk1jV03Dq6eG0mn2yRlgpk4arAHcmBpJvnKao0cN8PsLwwWOcHz6RwkRxKxbFEgI9UiyYF0dNcIKmil7QIMLg1i0E/QF+8ugxuvv7uHH1Kianx0jPhwjKAvM0Q4MUtJqPepOe9RKFX5OISDaboZ5k+PjdH8PHAv1BB4u8QKvRFXWZnAWvGIGespCRh4gJlaTcUH89IC8/luTWLJtjlszQ6vQxm+XwykA0zBFH4hWuSO8IYqHxvPfRj3D/O1fRvAIU4Qiohgj8CwxHP0FWPMHOfizfYxvmFyNMxsfIZzOERYQyqSEdLpBNSqluyyqpd28N0Gx4GCcTzKsK02yBZj0W1Zyg0UQj7KJRi1GlBWbJUAyhsHsHwB68oo1q5mF2OhIJ2qycoZJqqG+h2byGeq2BNClNYaidfezuX5WEYM7Nx++/L6D65p27pngVcyd4RlLn3oJIVdeZjUcosgIBg6akzYCKLgVS0kgANKm5npiqw7J3SNJnhf2DKyK1eHZ6ipBVO+nxJecdQIsF6qIYPhOBbV0bKdjEf3w2VVpSFj695qbaakq+OPMntLoz9zuRERVcbxLNK6PALiubhoAUaDJJ16zGSy32bJZI4r09nIzOuxRGMrlFy6gfLyqqRb4U5iLnvtXroNXvomTiOttqaYYSobP7In9Wr7hKDBO4V5aRYPrp1JmwxZQYeZJnc7HAs8OnmKeJeNyvXL261InfPPfc89Ek0XtizGrRPqXVkBJag41kvOhB/xf0uS81cGeQy3Cu1v3Sa96kF+C7fxZoVLD7/t/7D58bcvW4f9ZcvGxbfpbzus1754K4bfda92g+/wkFEHpg6iL/WbbbvdalXnUnRLZ57+e9iatPqFfP9SC7gE377wI/F1Dxs2d//BsC3jdf9//m37VAwniaZaNzONhWPmj7ezYhScNw3LSZkDocXwhFhkU9hDpC8KvJoI4ah15UAc42EOh6IPUa+jd3zHSTNSFKhuQvmV0b2VgmB8lBYbSshQ9Z8yT8znCzJAOJzJapcqdAW6prjic4OzlaypgtkzUlcdBUuVSP9OqAsRxKm4/Iv2tYUyu3ylwT1Aitw1YDdDzECtpd403HX8eR3iVVr3HXuq4T3R/4u6roMA+P95NnhPe3gJbcdgInJlURuDfaxvspxU/Eu7XSate1Y8wmcwDrmPF/MbqoLmHB5xqgtRQdd/3pDEpIfm1NrnPIlw4LlSO1aeOuo2AZbVOOOw9PK4XI+ZxMxzg/PxMOtNBkdikDaVQi3Hbq76bap1M1ykkE033G9YS5jgb9uxqhrnNCFSLcxF/SE/Q7Ggmi91Nk7uh9ZzOEhbaiOfE79MzLjBJULApJsHz44Ye4d/euyHnSGJP70WAWAGPCe6Ry0mPKe1LqkfecEfja0ukSnaH2ej5Dns4EUAecXz4/szny8wvMnx1h/PgQJQ1bD2i2YtHF9poNTLIU+TwBi66RTjMpKnRv30b/zm387p/+EF9/5x3ElDg8G6IdmGRAaqFTRz2mMdVooooa2Lt9WyhcwcUIj957F/PhKXZ7bbAK7N7uVYwmYxkjlpCn8g37RU42PfCtRoTJaCRArxkzqhYioSxhFaDfP8BwPENFykerjaQMUKMEpVciLXL8/p/8Lt7+zk2Urado7IzgRzME3gjjs49R1ueI99s4OZ+g34iQnZ0gn6bwvQi1PEBYeeg0Ojg6neHweIp2N0ZQzFHzS6QWyO3u9qXi5XA0lMhWr9OUBN+nhxfw4xriZoy4cQ2t9hX4XhOLOfcoD17AkvZ7CKNrWHgBshxIZpRNjFB4Aa7ffRP9nTvw0cT50SH+8Pf+GX7le/8KAhaK4x5dslCT8fqyOBGjKfMkRcbEXTDxORROvM+CsVw3niccdHqKpxdDIFsIjUZqFZBYQEoPr0tjjZVsoxD1qIWw3ZGKrKXvIeV1Sk8MAXLgaZTNWYhIIpesMm8SsdM8k7PEKNEYJ6WsdyboBgHmc6oScS/SXcOAVjHMrf68ng3WsW5kUeWssBWGLc1MqWMC4kkZYjKqFPgSMVXMi0ySVAdXd+Ex4VfyxrnfeYiZ30SKmqXgiDoR3yP9K0nkbOGY0cvPdskebD3kWiiNNCQal3yPClekzHDvvXrtmk1uNZx+odRIQSUTFNT9zuxXfEbNWNBI5c8aafiKKnMJNrjsz/S4i8iVVQdw8fkmWNZJuAygf57uOtvw/0Xg7o6d62XXQ+mysf088K5AbWlFX5LI+ZJTuvXjrvHhfkBDYNu+9FnAnZ93AdimYbDtfvo3ve6T3/rbkvew+VKPOzen7a9VoudaX6yHQ8edGzm9lZKQisIW6GGFRSNdyBNSqwUroFOQ5gJ318Oq7+s9XPCzBIkOoOP7BhSaqpTbXurh0HWgwJKaz0IBZnGN2CREqXoLN0kF1ATx5LQPCU6mY+FyUmWFhgppFeY7BHt2M1UwqaeFpYxJaqWV6CPA4teW4NR6/qWqpa3O59JkXFqNjp0LBqUgioiGrPP5N4E7v6N0HUkVWwJ3E3KWSqnTKfKiFHoM+e0cG7ZXolefA9zVMHHv6/mrIiKuwek+35ve88216a6HzTUh60JVJBwqnwvcTWjdFn5iZdA0w3jMaqlDOYAHe3vo9roCmkxG87pyjTxbG8B9CejtotOx3/Zsut55Xe/aZ+HXOrRAed/OJX8mSOEBLMCd+tG+L+uRbVVtf1UrE1RKQ9JKEFfzDPVFiQAeJpMxogZVTEjVseF1reAoHB7WX7Lrx+Z70LAjF730+JxRAztFscjQDEIs5jMUfI+JgVmCgMV+njzF5NNHmB4eIfaMXF7YbxuwI17dElHcMkA+jHDtjTcQHxzg//6D38cbr72FHgs8cewXC6SzCYpkIgmk4/kcYaOL+5Qu9ErMDp/hjImueYqIYIvyhB6VSEKwJDyVS/b3dyUSSAM9pJeU1B1KNTJXZTbFoL+DWhAizwmYE/jUSu92ELEgUtzDnFKptQUa7QYeHX+CMjhFtPcEweAJqmCGRXKGcDHFJEswzDIcnZe4exBgEPjIkwJZWoHYsiWVQkucz3JKxoumeduvYTrLEDQ9RJGPXqeL+TzH6dkYjUaAvZ0ezk5OQQp6s0MtcyZrttFqdkzV0SrGovDEQ9/rvI44vIbF4gTTvELYvIsg6GM8ydDp7+PO/W/jYlzhd377N/FXf+3X0G12RWpRku3nUwHhJMH4jPLkbDfnmBU9fdRZs0GcGExUpVPDl0jCdDhEPk/hZ6agEWlUXP9StIkRtmaEFitJ9weIybf3AlPwy1Zr5tFTlyRmq8VPKVQmghJ8ZoTK9GhXRpVMgKiJQpoIbin7LuVsKaeklJX5NJHcBlFxcQ4DUy6CCcwG8HK/1/3E5EjUxHgRbffQyE9mrE7L14JRkhKzLEGKArvXDxDtdoAokJgcgX0jim1BNLa5FCeH7FEVVU1NNV9GMdS7r8Bd6DrcVkh94VzQ6qKe+3iMo2fP0GqaQkwiNRyG4uE3xaCiZeK6GPFUobK1Q3xLsVNngNlryJ83EfAv2+v/Fx73nwVwf/R//LfCdXdf1HC/+W/8V585Z5tGxF/GBOuBpnzezcN8s02XgWUFvQrQXLDg/vyz7qMbpl9e2+Grb95v06Povr8JCjZB+WbfXZCvP28D7vGVN3Dtr/y6Qo1VM51E0G0gWMZNFC7Mi5slwQNBO4uCNFqmQA8Ty1y9fwEkGx53t2/a1m1GmgIhAWYb1Sb1Gqu/Xw7cxfthPcFKE5FKd5UpXkL+LdUXXE+rji+NE9JIaKAQBLBYDROG+I+gROS5BCxaY8cB6/T2LQGnVQSR/lq+suS+WM+JnBGi2JALQBZwtfFPx0EBux5YJjplqhK6Bp4+B/o9BdVLapIUdzIGoiR4FaWEvSczyuT5omfMCIpETwTLGqAvxuiGso0JNa/06XVhyeco3We92G6E5XLgzn4Yj7uOn/tM63PznMG34YHSeWdyKk9j8nF1/qmqMrw4x2TGAlohdg/2TcGTjWJVOnZqBLj66+748md3vbr9l4N6saol4I4dP8dDVl/L6IrVfebfCdy1LLpeh89eo9kQkKJ/o8HMF0G5AvdaXsKbZ0gnMzx68LGE33cO9kXNQ9aPdGJFVxMgQc4y9aX53NpcBYt9xAnFbMPYryMhJz2j8VsiL1LWFBXvOy5GmD54hPTpiVQRLWsLdHf78AMmq3Nd1zEcT+AxSkTpwts34XW7GC4KdHd2hR7RDCKMz0+RpjOgyDE8OxNj6rWvfU04xtPRUMBjyIaN5ygmUymUxDln/zmXg0EPz54dSR+6nTamo7HlT0MSNOnRpMc0qLUwGqdCh4gHfUxZ1yDuIWw14Yem0FMVpvjg0e9j77VzTOt/CtQXKKcTxHnGGULGf+UCETViuOfXfAHOswkL/dTR6cRIioVohTPq0PQI7kpM0wTNOMJOf4CL0RijyZxYEa0oxng4QaPlg2wTw/muYaffQ1201AVKo9XeQb/7KhaLANPpT1Dv3ELY+y6KcgfJtMSA4HnnBkaLOsZZhutXrsDPgConqExQK3LUGfEjPS9PZYzpdecakOR1KpmQL17zJZGVeQYVeeP0sucLgHKRrG1BoE8AywRTKg21GvAIgmUtmiRluuEF7FpJ05AGvRS0Y/It4EemWBFyPiv8PCVFTWEhrcFAWg0pYTQiTSJqJhi91WkLXYqJ5qKmVEGSqgmCuZfS8y/VaQtTFZv3YeSGF2cBMyaIEji3OkarnUm2wtZhJCpNcX4xxAcPPsR3/9XvIdhrI2i3JKmWL96Hcqx6LhK4i8HN3IwkEWUjAvelBKX1uLvAXetn8JlkHtXTp0/FUCJw393bM1EAe0ZQ1EESbwn2aXQx4sxcFxZRs+ck+6fcdxZz+4rjvtxiX+yHIJQ4pEYkL9UBv4wL7gI0bqSbjJpNcPsywP1S4HgZ9/rFuvyFP+UCFbdfm+3c9ruOkzterofVfd8FuV+4sc4Xt917+fYW4L5mJLmVR+2XNkG4AgQXqGwD7i4dgp+9DLhf/bX/Qu6kPNpND6bFZwYEOKF4UaOwCaCa2MeN0RTSaEmpcXoz1Dsr33c0qzfnQEGRAhnt57a+6Wc3Af5qLJ+PEmi/jMCG8TSbZCUjd0etYYI2AnBRVLDh0yXooseE3NgkwWg4wnA0QqMRStKQgjwZc5EWs8mEFtTKNWyiqfRLNITN7i4AS6IGJtlSCXQCKknfYWTD4TXrc6HtUu+tbs4GbJqw7rbIjI6ReMRoGCyrwEqp1JXagZVHZFIqJee6/b7Qhyzx2VBkHPUody6keN9GYSldP/S4XwbcFZhvzuu2aJAL4l3wLuMii3YzdGwT021CkSThioScKRR2cXGOJJ3LQb6zv2e8e25UTiM46sU3qaXLPdg1QPmzC9zVUNRnVufMXce6Pt355PuS7GbLovN39bjz8yJnmNMbGojXkS3S8L543+CJ98+IyXigj7GWFpgPR7h4doSPPvwQ73zrm2j2OjJfTPxUQ06eO2s0UlpSVESUGqSSdGIEG8C/SBOh44jWO3nPlP7OUwQ0UkYTzB8/w+LkDNOjQ1G8CcJYkvuiuCFVXlngi5KOaMZoXrmCq6++iiKM8ezsAqh8XNk/EB56OZ1hMZ0gGbNIloeMRdIaDaHQUOrOLyqU8wST8QWy+UxUYxr1UIA7K/9KVIz0G6vhHng+To5P0CTvO6ij093FaJThdDzD4OAAtUYDs6xCvd1AvUUW/RR+PMcPfviP8NovRDgq/xhJPkU9z9AjcyMDGq2eKJWk4zlqCyBsRBhPZqghRJrOUY8MxWSeUHa0g0YQ4OxsiOksx6Dfx6DbxZMnT1B4HqbzHJ12E1W1QLNljGqhhJQVIlYLFYob0O30JEpwPszgVQEGA8BrvYF4/1+HV99HrfSwmM3gN3bR3L+NWrONGpOXZxmKSYkqLVFj40t6ewnaCwTcB4XrzqqsoVAzSkYoxhOhxHjZAnXKJlYFaG4yZpuhRNhuSn6AJF2XRoKRex6Tk5lxUPjMNYiMxKjkaZi9hOBf6xMwUkQaC/fAqmQkgoo6pN0YNRl6vglQ2UYmFtPYYOI328icilmaSZVnccrUaui2O7Lfk3oiqjdBXZ4dqglxXTNKQGdFVA9lrTN/iMCdXnhVx6kzJ0VCUcD3f/ef4s2f+yauvnUfYY9qQEbNj8CdkWXuYVIDgcXA6HQRNZ5UgDv3FhrZUrtFqTKOQpzo4jNakWWSM0aPO+9Jg+T69etG7ccmmBO4K2VIFWo4Ri5wd/cWeuir4qvKqS+F9fjAChtKsvQvJ7K/LHDfBOzaqNMf/IZwmzdfr/2t//m5v20CyOUH/oKBuy4y5XhuelcvG3AFeO4B6oJcPeiVGrAJDC8bw8+a4E1QuQR5G97B5TUc4L7tftvAyBJwboB6F5hva6ML0Pj+x3//P37uY/1v/Jvof+Pfsn/XMvDryYvmnHA4hY5ah+g8W2+76l9TErHdaRrKinDwjGydrHnLSdy21pQD7RokCjx1nLXPCng2x3AbcNf1INdwMu0JerTYEoEPDyYmLfFng7NNUY/lq6yMwsp4Ips/N9XBTk8iC/TSa7sNFUeHdJUwrh53vsMNVlVn5HCT9WKoSurFlXUq8nwGuKv3d3N8lCojXh1boIOGg0aYloB5gxqmSbY6xqTKKNjmdzg2lEeUUuTdvlRLFR1+q4Ci87Vp6Jm5MXx5NZC0DcpxX5sTG0Hhe0sjYk3nfeVxf+HNVmwgk/ilr9VaMgevAndSJyYjw2+njjLLrvd3dwRYrUUBNOHdkdl0n/dtwN29t65/BfVuX7TvrgGiahAyp5Yqo+NolC5MxECNZa4jrhP5HkE7CzixcJJN+vapg04AX0LUWoaHzzCfTHDj2nVkiwXiVlPmn+tan7eVs8N4Uk1iai731mffKNTkwumld1R47iw7X+XIpJBTjgb5wRcTZCdnmD16hPnJiaxt3qfTbcuYz2bGQz7Pc6TkCHc6uPfW2yjCCL/5f/1jvPXW1/HKvXvIJhPRca/yOao8kaiUlJJnoaRmW0A8KQLjsxNUWYL5+QjFdIpFkqI/6CMkP7zVxHAykeeU0oSPHzxGj2C7rDCeZtjbv44FQuQEnfT8kk4ReiiiGWqtOYLGGNPkIWq9Yzwe/xDn4yF6pLjUPKTTDM1mG1lGakyBfJ7Dj2qI41CqyJZlimaHnNm6KKrEjRjlYi4a79kiEg32dGryDnYOGhiOMtTDGgY7DXT7dalSOj6fCFUk9Guo+0AU+6jXawjqDTq9xSHfbIQIut9G+8Zfgx/3kc2nmF3M0Nu/h7B/E1UtRDJJEKWAlwBeVgpVhqpCVFFhwSHuSZw/guPAqzBjlGKeyTz7i0q09wsaQBGTjD00d3dR7zRRBQEmWSZGo5cUAjSpd081GhYt8in3SGOTakaSPOqLog6dJjwrSCPhmuTLp7kTxiZCUwukUu4sS8Wg3blyIJ8Zn50iYw4GDeY0R5rNwdBEvRkbiUsmz5LKGASii07HBsG8KRJl1HNazbYoD0n0gM6MGqQ4Ez8jYgOkdrGAEWmIqHB0eoKTyQj/wq9+D83dPnKvkj7w3IuC0MimMkIlNEibe0LuOpPIWUCqzqiordRqnSdy/luJVu4FPG+o505JSEayuSdR65/fp8HBs5U0MJGBFalls+HJvmcjqO5+w/t9Bdxf+BRZfZAe96VCgD1IXa76y6iubPO4bzbpMuBOqgwpM+7rMuD6Mm36AkOy9StsiwvcN9u5Cc5lsV6ajWi+rd/R8Lh+xwX8L9P+bSDbPcjd95fX3fC4b475pmfOvZ4LavQA1wf/84wO0qUOf/vvPNc9ettJl+GLaisuCDPjtaIn8PdNLz7BKAEewQP/0ZOh2tecv9LGDGUsFEQ5qiab/dMNbnMuXUqFzpsLYN3r2Nm2dJWV5q37GW7GClx5LwHudXphjDfYBb26bghYmORGOhCpMjxk+oOuAQoOsDZtNxx3956uIbUEy44nXcdf1qokCxrtdtHptgo7rsqOjoN6aDl2KkWmxpb7nt5f15gmpS6NMqvTrR5XVg+dzmfLqrfNVmeZq2DWi002dSIxpr8G4CnlQqk8+kzT477t2VPwqs+qa6Rdln+hbXfXxLZnWJ9F/d9UkDUgl+v34vQMo+EFakHNyED2e8ZI0T1a9Kxt9UUHuD//vFi60xaPO9slz4Q9rDepQWqAaV/cNb9Zy4HX0X883GWeqWVNL57kRBgFJ9FxV8OINBqwMmUuXHSfXPe8QINJptM5skWOZr8rRqXMmRNxEu11kXI0fH+CHlFEY2EeytaliQC9hS2iFMpeQVnADFmRiZOqRsnGNMdieIGA1KQHnyI5OUWxSOFFAbo7A9HtLvIKk/FMIka1Roj9u3fgdwb4gz/5Ia7fuIPB3r6ssfnFmVQlDUm1WFSYkiLj1xCxynE7RpnNUcwTZMMRyhETZH3MZhPUWIGTyec0VGjUlB7GF2NU5IjPKSsZY1H6GPQPmI6JGQ2VZoAxzlH1xqh1hmjvJPD8U+TlM0ySI5xdjBDVfTR9IJ2R5x9gnrOQTgOzKSu25mjENfGs9wYNXNDwTzxMZ4Uk57Y6HoKogcePZ2gGwG6XMokZrly5iuFoipRUJQLjOEA2X2B8nqAZeej3KEFLakQunvxsQbDIIksBGo0IB7d+CWH358UQIn2l276JRv82Kr+PRVohOZvDG1dizLFyrV9RvapAUK+hRotAkpCZy7LAfDLC+PgUDcZXmGy7qFBvhFjUPeS+h+7uAFGjKV5uSiZKxVvug/MchM5pVYhSTrvbFjC8SDI0w6ZQTDgfwoenYeN5qFN5xfckmZhzS3ob3yfFhUYA+fFBVEdvf1+oT4lw7GnImeRa0e4ncPaZQG4qqMo+rrkagmuF6AWqPPE9Ku1QzUX47Vz7Qmk3yjTSrynlMAtJLhVAjwqZV6J//QD9K/so6z6oYc9nj4nhpMYIPYWRAXFE+GK4CBUuIC3TquI4583yPLeSvVK5Nc9xfnIqyeHMSekN+iLRyf1JI8NGm1317RXrGD17l+5n9qD6Vx73lwF6/KzrcV8e6vKD4xr6DEUZF6C5/MrLQCsBG+kym6+dbxstd+uEtHJ36zdeAo3PKgzlJgC+gBLOi46X0gEUqGx+bxtQ3RwDF5C7oEW8gOLtkSPS8GYdJZUXbeMmcHdBxNLKtSDOkIdXkPJ5oLlSydjs26ZnXQGra0k/P/9GKUVvynXw9Hf+++e6RuAeHbxuwSo9HGYSV+O1Mohcmox+hqFPemUJZtkGep+prqLzx21PDQ6jK2501MUjqxqLAqKMgeDOkzZ2m4G0OUYuwDJjsdJKVyDkjrkAEQtU2RKRQaNSNTnqlv++7KNNwmRoncYJPTZcQ/QSdnsdoQO59BWXIqH3dL3lSmFRIKufIY+b/+S+1lu9BHNW/lGfBwV12jfJlVwW/zCqC8txX5bINnPLe+gzoNc3GsimwI56ySfTCdIsE+oIk28pmecWijN8eN5XPUpLy2yNCuO2g9x7lQRVA8dwVg21SPv1nJFoaSlmrFa1GNw14q7bzYXuRm7E4BBFLyPtycPx9PgEk/FIeOKUgWxyDUtSp/VgWcrTMn2BCkNOPQDXiNx8FjXCp8+PGjLugarGIdutIfalQUVvnVNkTHcRrlk1dqTaJSulyucMYCC+qkiFsGCF/UlJeUGB8XCEVhiizaJn0xTT0wt88MH7eOWN19FmESCbjG1ZAVJQnvxZ4czaaA6VRQLOf1FimqcGVPHZLoxeepYmSAjgCIwkU7qAz2dpniBIUizOTpEcH2N6fIQ8mQt1QRQ3YnpdgWkyQ7LIgKiOwfWbKPwYRxcz3P/WdxDEMWbHR8hGF+jGoSQwFulCvPbUXY9asXCV66xnQi8xtcqzFO1GLEWICJy7/YF4cQnes0WFVqON2SzDdJKg5kWIwjY8NEQHfY4pjhefonlzjubVKYr6U/j1EeaTEwFWU/Yp9LDbizA8T3F6kqI3aGE6LvDsaIHdKyFaUYW9blPyfx48fIoAASZJDcmigh8v4EcNfPTBGJ0YuHUtFu66yW3xRdllNkvR78aSBFqv1dBq+Gg262jMPJryAAAgAElEQVREVFwxuvqkmZOjxLnYv7qHXv8+6vFdTLIZqnoL7f7biNqvoax6WExT5BdzeFO6twMyZFCjtJRQZICYwJLqKYyYUB1nPMazJ09AqRqmxkbkVsehSTYmTavmIUkzOQ/kmQ8IXuviqa7CAInIkwbYGQwkGTgZz9Dp9YX+QnlQAts0X0g12ka/Bxr4pOMMj1kTwBTiorNEHQ4cG1L3CIQZNWPlZ1FUt/krHAoWcWLNAXn+7VnM/coUaTKZKqK8ZLXgWQNBolvM96DOu8+cHBM1plwwnyWJftYDMVaH8ymu3r6J3sEevEYohoJw9itWh6WUcCDPjcnlYI2FQvabmgXu+tzzf913pUqt3QeECkd6z9kZhmcXkuDLaBHpmaa+hNkzjVPB5h05OIx5Ca46lewvHpN1v9Jxf1GcJ58jcDfAxQ74CyibrIH1Nc4lRfo/Hy1vVZb59l8Hwbv7cj3/7j0v9bjbcPQ2EPoyg7Lt+rw/F/02aoQLyD/rPi4IcA94Q0EwAMkFhRpm2rzmZUbRtnu74FMeKGs5v8h4LL2By+qfBulveiLX5sYpf7wOYtaLDBG0J89+8lwz7v77/+Pyb3pYu15EFyC67eBn6IEj/05pIwTs1Gzn5moARE08EHxxszUUFHreV9aebpiq8OEaKQp0NFlPKSw6JpuA3gX9ulG6z5kL7unddgstGdDHxCnzXHKNLEGyXS9MAGRCKr3uTHgimGWSkXIYFfAbrwmTKc3cKQg1fTPKA9oHt7/0dCmok7LdlkogKjVOBMqdZzNXRsXG3aDFMKH2tkpwOlKLCtr1+tpGAnc9FJM0ETUZvkcDpW1LxLvgWp8f12hZto1pi44Oshlf80zztflsKvDVOXUjL7KWbLVQfRa1HoO7JrU9ei/3/23AXZIu8xyMLJycnIi3rdvtSMQoYtEZhyLI/WLTc7XUiN5IlHYNFV0Tup70d3dfU4Ug9bbRE8cDe3ONuMbfGqhXsG+19zejPzRQmXTNNUTv3zzP8OzkCDu9HgaNJrx5Cm+e49OPPhGu8I2bN9FttQ3XnWtYuLiFVFtdvrivUYaPHkbylmkQiOFZGuWYwBcOOYv7yHMgSmr03Baokhwh1warao5HSE+PMXt6BMxS8ZjSA8vk1QkLQdVrSIuF3NuPOmjsXsfVr7+Dwq9j/PAQ0/NT7O8NsJglkhiZzuZGQlCUOUopnkaubzKfsiYRYr+GJ58+RJVTiaSO2Zz68F2EzRb2D67j+OgMh0+P0Gp1UeYB/LKBRrONWe0Ck+gZuvdTeINjjPIPkGUnyCZzZPMS8/kCcbuGfpec6wjpvMTeQR+PHo7xyYMprlxrYm8QoRhPRYf+8GSIXjNELWji0dMxylqOuN3BBx8M0Y5ruHGFAJVSjJkUc+I5L/SoaoFGVOJgv4NkPMF8lgnADENq+nPPqgQUttoNtHsNRFEHQa2LebFAvXMDQfvn0Gi9CRRNZOMTpMMz1LIAoXcLVbkj1WlrZYkmC1Ux52A6RiFSkCUW2Vw8/2FYR7vNHCYmWFINZy7SoXyGKW9IqU2uwaBlpBspY5mSN++xKrOPvb1dWWeLrECNFCT4kltAQDnPckS9HvZu3zRa50WJ2cnQeMUJntNMZCj5d3LZRWaSe2BQMwCZ/Hdxxplix8wXoLOFe7c4JyyNT3N5aHwzSqVRRiZuqn46z4M6KT1xLMXneA0aM/Ic+jVRNvrDP/4Bvvu9X8LuzesIey2kVSmqR/S4N1jTgwmpNCgscBdlmTQRQ1hlXYUHb2mCUrnYAneOpzoWSFE6eXaEZqspSdJ7e3tGrcY+kLpHyh5CZTUaG9YY4EekSrI6xr4qwPQicGz9M2HEbGAbtrED+TLA0D2MJHHoCwL3xrU3cfOv/ddrjbtMXvJFgfta215+aNb4qHrIb3pWtwF591buWLpAWBctw0kKXJ4DQNbD5hoGa8D+Bfsk95K8rpUH+UW+ugncN/vlevXctruAZfXzejGlw9/+754D7qTIaGKqgin1ALjedf3bJuighN5sMpGCJNwouJlIBj83SCtDpWO5okvQIbTy6sv71lusJqhuoup51I1NC0gooNn23KzAuUnQ1PFQ8GzGbaV2oqDTzJXxtrvUDm7+IpOW53IAnJ6eygFAHj+VZKTYhl033DRl4xVv5UrbfNMbywIY+jd3bD0JU69kB9c895Yq43pmzZytALEaGqb9q/l3QbGMhy37reojyzGrKHtmknVFuz2Zo9VuL6Uut9F02MZNj460S2gWJtqiL461glR3jHXf2Hy21wwzu0bWnln54soIcJ8D10jTtb1cC86zyf6y8i3/kY872BlIxMgPDfd2aVjxMHUAOt/T8Luux23PofZ/aZBZZ4FGdthHpWfpZ/g72+VeV3/WdaxrXw1k0YpmsnVq+enWcOZzSAND5o5zQu/4bIanz57i6o2r6NDwJDUgzZGNpgiE8x0jIwCWg5/CriXiOBJqgFAcyNG1kSmhUViPn0YWVnQgVtlkZVWjrS3zSXlJFpeZp6L9ThWTfDJGMbxAdnSC7OwMi/FEaB/t3T7KuI7C4zOYIE0LVGEXb/zS99C/dQff/43flLP03hv3JdmVXmh6JvcHA4xOLzAfzyRvpd6om9yFbgvpbCo8bb9i5iwrUyY4vxiL5/323ddw+PgYi1qFRqeD6QWlVmrwygzN/Qrx7Qq9Nys8nv0Rjkc/QjGbYDFnxIZJ5OSEU8bRR6/bwGg0xvUbB/CDLh4dDpEuZiKX6eWB6KvnpKNUqQCxkwvynlN0+12MJwXOTqbY6cVSMIk5Art7kTgC7t29j4/e/xjddoD7964hGc1xdHQsnPdWq856T2i0KkSsMBsFqNXNXKGso9m7h2t3fwVF7Q0Uiw6yyTnGJ3+ENGGV113Ewc9jNr6JZtxDvayhnM2FflIlM0Tktk9HYI4E6TPdnR7ChpHZPD8fwS99MdRobLJQEJ8Z0SnneqHjhlVsmaAZ1DAeT81zVQ8k2Z1ymCBoZ7TTq2NCOkivi1tvvyH1HspsgWKcylpM8gTJfGaq71pDnoeHUE5qlejB0/nGe4qxSrX6uCFgP82SZU6F7BmWB67OKhoFjCxyb05mqXyf4JxJ6vTay344mSIiEKf6DqObUYjf+j//Ed7+zndw92uvI+w1RT2HSkF8Uc9dgTuPOUaUGHGgkTNPZuYzcbxGPyUdU88/14nENXv46LE8x+1BTyqoMq/KJP/a4mzWqat7shFJMO9xT1k6BhhlKr/yuL8IJlt+hkkk9F4wXKNFBD7vAi6QdD/7WTru7ucuTVD9j/6XNdUEBZub7XkR4L4JsD+vT9ved+/D6z0X4llLWFuF19cOc4dY7B5uCg54yFBFYpNqYE7J7dGLzzKsXOCl91BPu/6+DVBs7b8D2jbBll5L76fjvdnH1b3WgfvHf/8/fe6WlwF3tx+bYMT1ytOjNroYiieCXkotQCQbzsZQLsdb2DLrHncFJfRSKFjl5qWKJy6fVzvhej/d+VmBK9VSf967TW+7cr/XqVj0cFiqCuklVr+b7WAfCe4YBm42GobHH0WiiqH3VM68uTa5hKa6qTtXWjxEDYblcyOgaqXwsgboRUHAeFB0PpaGqH1oNFlRjSse9NxjNo09MUxsURIdg+V1C6Myw36MxmMJvffsvIqmvfVYaXVVvZd60RVEso3UGJYELyehWp/pzb5tAtTls+o8D5uJ/Np/lXjcXLOXAne2yZHlpLddoiizGVqNhqkMywI/Vh1oaSgpVUYpPU4FZnctup59t++6RjWao2PhGkP6bPFvBO7rRqWZS/dvamS6BhEfLQ25y1qxHkihMzHakxdLQ+X6rWtWm9s3YIge0CSXn6cXI1Et4TPNtSdJpqrdL8oZdXEZUU2EP/BpE1oOFULKQgzabD6XQj0i+CeJ3kbSs14Ai8nMqOHQuM5zRF6JxcU5xo8fY350BF94xhST8QWERoHRps4WNczrEfbv3EGIOj589Cn8dogrVH+xxXNYDZOGiF8aWUNy+kn2Z6SPewz/tdpd4aKzyuxsmkni5F7/Gp4enovGfIYFsnmOhcgdDpHVn6F+M0X3zQAjfIy8PMKgHuPw8QXmWYU4iCWxfbGYwfcLobAkSYZ54eNskqEWAQe7uygTD08Oz9HuttBv+uh3m0jIYT49xdXrewJwP3z/EJ32HmYFkOZnuHIQodHt4PDJGQI00AiBK/tdHD09lQqnuzttkd6s1xdoxKUo+cg6rAsmRrvTRmfnDcTdN5HnV1AtPEzOH2F6/i4azTrqwTXUql9AUH4NwSLGIsmRzSao0gQ+CjTqzMtggqr43cXxwhoA9Pi22x1MLmZiPMgaowwhddypnc+qr2FdjD3JhRDHRgGf+2a7iZKgs+ajt7ML3/Mxp3SoJANHqHfbCKjjXpRU2kSaEHzPhc4oYNV5/hg5kdoaIq3JomC5ocWUlHFkjg6rlxqvup5NK0EAeqcDoXgyUjSb0UDMjPOFEriDvjhmJEk0SVFblGLUMseDJ+y7H76P66+8gmv37yDst5AzZcLuu8yZYns4FjSABbgzsVUqAc+lPXxO1Ijn80QZSm2n7vVsC4H7syeH8h4VoEiVaXe7RpFso6gjPyMefCqU2UircO2tklocNVGwfPGX8PWl1XGnx90AdyM3Zw4Gqwb3kgP50wJ3etxbN75mAIFDe9kEqmq5uQBZDso1MbTPbvxngd/lNx3g7AJ3fV8PLtdI2LzuZgj+ufeF3248m8+B0i1cfp2jz5sa17iSnx0ZwDXPoT34XwS4bwL+y4yj5+ZL+rYC7iy6dPjbz/Pbr/zqf76WoOyOiVr729rJ96Qwz2SCyXBkdK93d014lJa9tfQViKxdQ5aaadsmgOOBqmCE1+dGo9J3Co50ftVz667JdbBmrqXzp4DHACejk61rbAWGV/Q1qTpppfUIMEgHored16O3nZQgiQDYkCT/rjQT00bjiXajBOrxIMxxQZjaMgQYynF3AbpIQTr7hUvFUHqPa4CYPpJXuaLquONEMOOCOw3TEtTxPSoj0MPEsPOAfG9LB9L1oSBaeMtWW17HWg8KF7jrWLvPr/u8qHHxWc+u3nPTSHP3pm0GwdqepYoN9tnXpGoaZByPfrcrwF2oXlpxVAufbVDelu2w/H7dz9Vbtjbeyhd3Eui1zy5NRiNLfE8lHrVPOq6bwJ2f02twHdHDp9+RIjj2nsaIo9xegccPPxW6wa07Nw0diE47yuAx4sQiZNkCn37wEc6eHeOtN94UT2TFCpjiqTQSkVqLgePENtGTKIa29XZSelKSYkn3krCQAfnCJ04y1BaVoVQIkKbyeYUymSGfjJCxPsJkimI6F0UYL1+ATB8GDYJ6hLQsMSKnmQB8fwfTMhNj4/XX38RoPMUiLTDoUPpxIh7/ktQKW6yGtAcWWfKjGAUrjVI/fUEd9ALpJMdslEpRoBQp6kGBIrsQr/Ss9gnKnQv07jWQBxeIggTRwsM8qWHMIUsyRH6IxcJDls/R7jDB1cPhyQQJefYlcOd2H4sEePDBCHdu9LCYXeDKFXK8PeTzCfb2I/FAj4YZongHk5Sc9TPcvtVCLW7i/Q9PBbgzarA7CHBxnqHdrGN3p4WqzNCgxGRI5ZNMvL0ZCkRNIG4H8MM+0ryJWq0hVUpz0pIkfeAqwvobqFXvwMtuAGQczeYSwQhDzvJC/kWhL39LZhPJGQDpHYTRQR2lT8MqFHDOBFh60wl2KaNYBDVJAi6mCSanZ+h0ewipjR6yXgalIEk7ET0rUY/hAPD759Ox5GNw7bXD2BQ+4j2p9U7jwGa6qPwpo4ikuhHYG0lJVpElaDaVTyVpX2pIUNO/KeB8QUBdVaLQQn10qbKasnaGibAK8CVHvWTUyCScstAY6Vg8n8RoZd97XbT2dxF0WyjjmkSIaGTGYWSUZSomhBtKDg0URqloCBjninHuaD0MSUa15557BiSTKc6OjjGeTNDqsW5IB50+ayH40i53P2XbZT+y+z+vp6IF3GOoKlMujOb8l+31pQXukQB3WnPryXiXDaB4wS+hsb8ocL8sQXXv5/4dXPn5f3d1a7eyo+O5Vq+WC0AN6l1Lqb10DbwQaOe3VcrIGjQKBF0A63q39IabnsjLwLYAp4XhEa+MppUKhGqguu19UeC+BhDWncpmqF6ANrMJ8DfBzWXX2TQazO8r4H7+J/8QF3/6D5+bn8uAu9sXbbeCRQV5BO0EPOS50vvMDZbzp6oW7ueXfbfl2el7k+l2eNfyB5tQqaBdge8mRUO/u+lNdteDgBRb9VEjN3ILSb40nMJNEKTa6wIwyeq0Xn9uppS6ZH8JYgnuyG1npUqlU6i3fQUe6WExhoy5r6GNCNdZKicaKKpGs/B/hcKz4hErlYUeJSMXqYb+yiBhm9Vjw/uowWXUBIyX1jXITDTI0IHc6In8zlLn+QLj2VTCuY12exlZWGPkWS1vSVQkmnLWt96fwF24p64qi2O0al90Dl1D0X2epU9WAWJpOLheJEd33u2rJG3ZSoRLg9dSRXQ+6I2jQcbEaq6FvZ1d9FnQhrxbC9x5T46TgBRxcFA/ehXF0cNR2+8aH8uxsJ4+7bNc386BGo/LteGozqykPVfj6NKJ2AoC8CX4JyVBC2FRftGWWTegQLLBJdn4o48+kOjCtasHJipkvZRSxIY67EwmTDI8ffBIlJYO9velKqWcQ6IUYkCMjAu/w6I1YSxVKhnq5/v0pNNBRTWS87MznJyfiOeVBn6H6h2zRJLraCgyGZIAvxlGGA8vUCRz7HU7mJ+ewZsmSC+GSCcjFPlckiUbPjXr65gWOWbkTjMCUPNx8+59nM0SPHx0jF63j+s3dqSya0WQNqfH2KfaH+oxiwHF8MMW/DBCmlFhSrYfoc/MkinmsxHyYoSyfoEqOkYafgq/M0VSTFDzqVyS4s7Vu3jw5AynkxRRkGO338bJ8VzWTz2o0GzVELf7GM5TfHp4hoODFkLfw7PDKZqhj24rFk54s13DTpd7Qo7pjBzyLh58eiGA8eb1DppRjuE0x3gGZGmJkBz2Jtelqe48nkxFbaZeL9GMSJWhQgopOQs0mtRe57qljGcBnyDY24NXu4aq3IOPG6iV11Hmu6iVfdRrDVEY8ipKN6bohASGBeajC8kTiJlkOp9LIqh4eqmz7vuSrNqOYuT0tjMyUhRSxXX/7i1UzQjT0yE++vF7eOOtt9DZ2RFaC5M9+T8BNtdGjxVVU3rLgcIrJDFU9n7eJzeUG6rlUF2HnnrRcufaEWAeSiSdyckiM0nlFEY9uUdb8Ql9VtvdjtyXlBbhxBO80wnDZFYWedK9kDQxnhe2QBQjVlzXvA957DROeP2j8xFuvnYf3Wv7KGNal4bXTsoZ93mh74jqk082vyQAp6w4bAG27Ac2Esizj+cNn/0lnY4FrWYzjM4u8OzoCI1OG+xDf2dHniF5/q1jgRQ2iThYJTJ2ynUCGE37ADUv/rJhdmnPlxa4M4mEwMX1uH8WaF+CqC3gXSdrGzB2DzH+/JO/+zefu03r+tfwyt/4b5Z/3xaO5psEtAo81u5l+cmftwK+CHDnNbVCoPZFDootdBn3/pteu833RGLPetyXB7r9kKvZ7YKkzc9t6+8KMFm9c1sd1P3sGrC4BMwrmOJnNWSmfVZg/1y7rUfP9Ti6wH0bv53tuvPv/Q9rVKnNeXLHwPWe01tAwEPO96BrdMwFZFPKzRpFCuYU6EvbCApYapzryZGp0v5JERZKerEYkhTIsJuSMxYuEOTnXPC/DgZXwF2vY9YwD2kDdhS4s60GJBs1DgGT9KDzYElTkX6kt539JvBgtUmGiZU3yM+LB0a8GUZCkPchcNfNV4EZ/6enSTZ0l0ZigbZqd7MvWqZaNKrtZ7W/q7kxCZ/Kj+b75mdTkl7nQdehtMMpuqRrhs+EPBtZjovxSDxg/d1diSyobvtyL+IBKgVT6MEySU986Z4m4yzOCWMcuetK17UaGTr324D7Ggh2eOn6WfUqbRqu6wbMao1wC6VnmZ/nOLvAneuNALXTbosxQkAqlWEdj7sCd/HiWSqfFDlyuKXuGlQDQcdNDTHmgXC9sH+ux53f5e+aNK0A333e9XmSdtGzx6RvqZJr6CjMeZJnkEKGEZMZmURq/sYKnCzV/vGDT7C3M8Buv49A2m8SiaU0PPvFJGV63ukZL4HxaCTqSTIutmqmePCqSkCC7MtFJcmtn378iZR8/9Y3vynr74MPPsDJ6TF293alvdSMZ3Gh05NTDIfnePjpA5HxOz86weuvvoZvvvMNfPTRh4jDOtLxCPPzU0mebbPwTj7HbHgGP0lQo2e/5iEgkEzm4gVu7+yhsXcVcW8Pz45PcO3aQD5HTjL101mopqp88QSX3K8aPdRjFs6hHnaEoBmiIsm/ZHXLCebpMRL/CfLmE8y9h5jMj5COZ2j6HmI/xJMnCSZZiayq8I1vXMHB3gBHz6b48MMjqXC6twvcunMb89THoyfPUBVTvH5/HyenF0izGm5cvYEPP3wsCjdvvD5AsSAgZqGhLh48PEGrHWF/p41iPkHpBdi7dgMPPvoEFHdqt0ldi3ByOsR0yrL3VCyh3GOEVgxEjQqNFj25QDYjn56KQPTAd1DW7iFofgsFbqNIuvCKLpAxkbKJTmdf5mNycowwzRBSanF8hhqNsJKFg5S7XtgIjIca1Xvo6EhzzAm8LXgczmZ45ZtvI9rfxXw0xfHjQ1y9eUOMTdbCkOfWAuylAU+KGKPVvilaxSR52SutNr2s7KVWORNRSzQ7PexfuSpg+ZOPP0G71UKnZZTNWD1XNNg1wV0qYzPvIRbgrsX3JGmVBimLd5E2Rt+SPcsoaykJsXbfYG4n21FvscBgiI8+eYzd61dx4/X7iHfaRiZykctzIJhKgTudNRW19n3keSbrlv02z5IWGPfkXF164u3+Q3oOPf2PHz8WZ1Gz08LV69eFZy97L5/bGnMNyKGnKWuycKX44QY++EpV5vMQ65b3yXFfJqdaWTLZ7K1wn3sIiUfdlhZ/UfB4GdA//aP/HWc/eL4Q0zf+s//NeuVM8Omyl3qI6MXcxs1XUKnfv1ShxqpN6OHq3m/TC6fc5hX4MAPijoX78yZA2AZa1OO+rZ8a2XCvo23aOi4bqjqXjZ220Z1bbZtefwW4VlKML7K8XKNmE9QqcPjkf/1PnrtUfOV1XP21X1/zyKqXXA0kN/yvAEsSFycTAbIEO/v7+0It0Ha44E1v6oJr13jR+ym4JZASYFs3FUwVuLjj5vL/zLUcTrpNfuTnXY+/HgpKD3HXlet5JnCnV05zPdjX6WSC8XgkxXlilQpstw0gt3q9ysfXdvJ/12OicyvedilKtZIZNH8zhXEIvNQ7QoNBr8PogSoPumFPji81efX6Ov8u5ULbZLzGJtIhRadE7szx0NNLlhdipPCflIjf3ZHkVF5XeKpWf1/G1/IoWRBFdYo1umCMN6MhLIeKNbbd8dF1sATAslhXBoAaIgJubWVZBf3iNbKGl871pgEg65AYzCaVKijWueL/7CcNUK5ncrkPDval2q/btiVwd/IL1LiS/lrgroDafZ61bfoc8nd+TjnsOjZc52rwuoaZ6jzL3uo4btxnTNdqRQjjODaY1EdVEFImAtIYagFmSSoKIA+fPMb+wb4Y3EyKZNeiyHgmCTQovUddbyq1UI7v3T/7MX7xu9+VeabBwbwWPp806vh6dvgUP/jDP8TNGzdw9/YdUdMQEQAb4WTkR56zqhAeOCUfaSDSSOc6ohdzOhyjQXlKVimdjZHMpjg9PsLJs2dYzCaYHT6Fn2d4/ZU7CAi8mYuRJJgOz5CNhijTqRiR9U4feRDBCyLsdlrwAw/Hp6c4OR/ixq17aPd3RCOc4GY6LxA3+gjjPtqtXSTkibPAUX0OL55hgTOk3kc4S3+EJ6fvI5uNEWQ1NBYl3n7tdXz4yVNQor2sFbgYTXH3lauo1Zr4kx8/E355q5FLUR9qs+/sNLA/qPDKrQj5osJ7PznG66++gouTCR5+eoj9qzXcvLOH03MWYvJx//6rSPMhjp8+xXQ0E8WVIIgRxx7CuMTuXlciRcenU5TF/8vem8VKlmXXYeveuDduzPOb8r2cauqJXdWs7mY3aVOEYFsSDEg2YMqUBOvXXzLkD1tf/jZk2X+SAAMyDPjDPyINS5YNivSHSJkNsAd2VxW7u6qrKisrM988xTzcISKMtc/Z8c6LfJmV1c2hadcrFPK9GO5w7hnWXmfttT3U6xVMRzEuT2M06j42tyPkC0vE0znmM08sOnO5DNVmC8vcywhLX0E830SWleFRQhOXsIjzaLV3EfdHGB8eocBCROMhfGpqwMAvQb1VF3/1hA5YXI2DnFRVJstONrjV3DAFwBgwpAkaO1uodloYjakLz4lUazzoI41nkvQJ6tMJzDlWswxlGxAyH2G+MEEhS7IyEKWEJpWdtCXyIe0h85glGfLVBjZ2d2VX6OT4EJEfIgoLUoOEfZCV6iW/IzG7BDnmJRVCAb1ScGwyk+RYYhupGssEb8pY6OTDgFGAOCsgcDdhLv70rAUQFAvSlz54+DHqnTZ2X7mPYqOKxHq/5wNq6yNT9VgLEAY5Y7vL3VxWIl4uV+unEhWcl/i766rHyrVSQfXwSOwhWQyvudFBQIIrb3YLZEeAJA7XEc7PIl0N7fMwpIDMwazq6hnA//P28/PLuBcNcBeNoPoJc8HSTGfL8hjWzxZisVs1n9TI10Cs1RkrQH4WcKdU5kouczNwNzvE3F7nVv51p4j1xXi10DmHunZdnwDc9XqVDXUtAK8FNc+w0bwJaGtQIYujZdxccK7t6i6ON73/VPu/IHB/3nNzg5Xn7RY8LyhQgHBTcDc5ehfH//f/8NTXKZMp7XxBXtfzajs965p4fE4qlI2wLUUyUiw61TqfTjrV57lq47Usd7PmLdIAACAASURBVH2dgJWAkpMLAwG3EJIbAChwvwqGDHDX87jglb/r5Leu6VamU3XpBggGsrjQqkWlL2QbCdpp4dVoNUXfTp2saChtboh+1m03t//ydU20FXbFkcmZ75gAnUw4f3gtZPf5Y66fjNFVISydgHl+XrMy0Pr8lMnVsajPWPxFbGVMBe7mM1xICNwzccNgW9ECsk7ZCPXe1kHFsOxGIrHyFSeLabWUboBmgKjRcK7mhDWvdr6ugNt0xCvZmrJECtyV/dadP21fF7jr8QTA2mBHj6OgWV1/+C+ZLcqf2Nbsy7Spo23iTcDd7ccaFCpw1/6n40g/q+dSqZe+z+8p+64BiAL368/WtrVl1+W4WvvAJqFq/QO2tci2xHbOF+lJOjJl6fvdHrY2dxEViugOh9g/OcbunT3k8pRxmYqoeWrVxV6P2nQPefYr7kxy90ZckIDpbIYnjx9jNBxJH3399dflu5TN0CKVgFz6F+U7VqIlz4GBnt3plJ02gr1C0TD2BEnciWMht8lEvlcuckdqIeCOz4YWkUEci8tJlsTCxk+HA5ztH6BGmcY8RTzoi193pd1GVG/istfHYkwZVBedjS2pEtqbzFBttHDrzm2cnJ9jPE0xi3Mo1zZQrbYRlvPIN/PI1YFFYYZccYxh+i5Ouz/A0dFHGF4OkU89FLwAe7d2kHqUawQ4Pe9hNO6LDjxOFvjgSYJGp4pKybTNw0cDEL/90lfbKPhDJPESp6cZAuSxSH2USkBjI8XWrSrgMwm1K2Xti2USBwP0LscIvAI+ftTF3m4ZtVoRUSHAgPKVWYZmqyEB9uOHJzg7naLR8LG1FcmYZtIoA7FslqFS8VEsV1Gsfh7z3CuYZh2kaRXBoo50EGA5yaNcaCHpjyXPIM8qoEtaL3Je9hAnE0SFvEgEST5MOEf5vmitl/kQg8lYAgMCS2Gt4YszFQNG9qt6o0nvGKRMnmW/Ez/0CK2tLZHNDPoDRKxNwB1WMEhMhfWOvECkiQn7YyHCkvKukDIaqTIGLyqjUK3IPJTOJtJ/FymBaiB6cyZWM2+Du0IMSMU6krtM3JXkfEbALtIuShBZNIvXwGRrM88tJcGZFVDpN0/gX0BAsooSl5yPc9YE6LRQ22ghVyqYJG4e22c17khwnEoHCbJlZ2xhHLw4D9BZRucxzgPs8y6hYUgBavinuDg5k0RmOpq1Nzdkl5sBCHNMuG7JXEPbTGq/ZP0zRZ50bTK4hk/mM1eZ5+Gyp97L/xTAfd2h41knXAfu64DmJ//s7z711evA/frbLjuqi69stesW0nMK5ugi7C54sjZ/AqvvAjBlRt3F373Cm4CqC7iVadVBIUyA1ZLd1IZ/ksD9pgBi/Zzrgcg6cH+RY9zEuLtA6fB3/hGYnLr+Q5mMtuvzgDuftcu8E+gQ8LBIC8GO+7zc/qbX4IJZfc0FWAo2XRZTLBbtjwuGVEagz9Uc74pxd3c2lH3UpBxJPLL3op62/L4LrshMCjCywJ0TK/W5vV4XUZRHh4xsqWQkBY40REvEK6OuoFLbxgS95jrFts8W/XL7rwDSOb3uDSuiMhkBdgKWTYO4QNSMD6vhXPNMd0H0CuzKeQ2rb2QVRivP99kOs1mMfn8gCzOtPQkGuAjI9RNwOQm7sq0sSbOGdV4fo4ZtNwyzG1iudJuWoHClIusJ3dpf+BllrNwx4/ZL7RP6milIciU302fB+5SCLWkqjCX7M4+5ubkp+na2/03znvssXeAuRZqsB7M+G3eHR4MobWMeh/ejr6/vUMm92mSymwJyt89oEOsuzHJ8m/DpMTl1MsNPfvQeLo7P8c1f+RUpFT9ezFHtNISpo7yCRZFyknsRStEcKUDDwOaiiw/efQ872zu4ffu2tBlZcgbrq+fGMQWTTMuxxqCb40ECT7vzJGNckvUNAcSqlwQrlB9I30xNoiMBPIFaIMXQZLtEqjnzr/zCQ8IKsSzI5C2wiGN0j45EB98/PkZhCQm8mAjZ2NzAZDrC7PxIEnHzBQLdGvx8hIBAKgwkwXWSzDGKMwynM1Qadezc3oBXmKPcKSEoe/CKMSbpQxwc/REuDh6hFpVxetDH+eVMLB07m1WcnI0xGGaIggVu71Tw6st38Pikh7P+AMEyxeZmHZe9rshHNjZC1EoBLk4myJI8Qq+GJx8fYmc3xN79AJUqkM0LODkaSHXRRsPDdDrGPGXxHw/nlxM0qkWZowphIFKabq+LMp1/fKDfG2M69VAqAxudIhJKjMgus3jWbCSrL4PxOVpY5HaxCHYRxw0sZjWkgwjhvAZ/WsCC1WPnKbxFhsCnxIhjn0F/hpAAfkYNNvMFFgIQmd/kcaeqkEdGu8Q4NgW30oUEXZQcstIndQU5JkYyyAw8Yem9II+9u/cw5twzGiHHwDHno1gq4+LiEmStG+UKSlFJPN7TwMOCDkME9nFsEuf9HIaTqdhNMncjIPCnJp5Efs6XJFSy7VIsLDX5bVpfJB+yaNgSi8DkavB37rqSbmD/lD5KsnK5QD4qGCKD/TOgTan0UizpelQpI6qU5Hc/yluwTEtII5dhO3HXQHfROEZVz87x5JIuHGP80R1nMw8ukCYxJr0BDvb35b47W5so1WtCIsk6Z3cXufNkAgXzujuPCIFBHdLSrGE/bz9/4Rh3IW/XdOzKuP8swF0XEf5L1v3se//bU8/qjf/iN01RMVtZbB2A6YIka6FNIDSLhXEL0AVWO590DvuGCz7l/U+uF7W6Pt1W1kXCXTzXb2J9sVXA5y7uoh21rN5NoPhFgfsqOHAY9/UgwgUY7rVqG623sbbhdVD64j7wClT1vPyXBZeOfvcfPfW8VSaz/oY7wG+SvHBCOTs7k69RIsMJR3/0uzLxWWCr92qYYSMPcZlU/a4+K/57LSnH0U7zszyG6n+1nbiwa79QUOjqvZXtdKUIKmtYZz0plREwxNLRtEQcDEQSRLadrBYDFdGw24RMfWbqua3PQFl+XqNKcfQ9AhvNGXGZWBlPXCjpYmCZdw062AwsJuMGorqbwO1gd9LXttC2VRmNnJ8hgw0KuBUsFn2WjTGa75kEZbVGXbT8tLsUtt1+zmX2aYcmuyJkZh0f+6tnbiqq8kfP4UpmdPxdA/xcWJ1k2mv3YLeatR3ducAFzAqKdQvzpnlAd3doA8lnTBC5tbWFcpkg4LoUb328un8r4679Sa/jpoBYA0S3DdZ3lfTe+C8DPO3H8twdjb/OUwrcdcyvghZ+XrbOF1KWnp7pl0enMl+Pk1hcMBrbHcxZ1Ga+RIELOaVZ3AkKczg8OMAP334HeS+Hr7z+OlpN0+/dscc+H/E1auedZH8G9GJrR1coAnJH/69jmPczSxLxghdLSeqaWY2VY4/wbsHANRbWk5pdkRXMUkT5giRIEkSGfDOJBYhRMnO6f4RWs45HHz/E/v4jlEshWsUI5VIRlWpN5ELDSSIOIpR5UC4xD3NY0puykCKopoizLhbeDEs/wXwRS+Bw0X2Ci8tHaBd8bHc28PGjM1xOAL/QQvdyhJ98eCk5k9y8+NobTXz1K6/CL+Tx+OgMZ4cnePW1bVRqS3z7jx5iZ6eGZq2A4/0uumcJRpdLbHaqKFfnuHOviHR+iZS7Gyii35uKzKVW46LrYzTN0Nm6hY/eP5ZEzVKk9qDM5/RQrC1QaTA3I8TJyUw87e/utFEvl3B2Sn39FLVqJIGVOJwXWsjQRJw2MZ92sJx2EKQtJIMQOersg5wk0vp+JoWd5ukMk9FQggBWtm1tbgjYnQxGSAcjSQ4loJ3Q+YWSpTAHX+w46XxTFtA7ms4EoLOSDZ83A6oZHWDoSOR5iOpVFKpVkXcR8LIaLRM6uWtgdIk+xskMpUZF/NWn46lcUz4MBQSz1wuZYdlykckYm3NrD2msoKUfBp4EuDrHUvJDCcyCidm2P6s1rlRKDQKZDwP6whP3UPYjRWp57XMUaxV4+QC5YiT6eVPDwgB3nsdIxZh3YkA9xzOPzwCXz0TnLb6nklHOATq3kATJ0kQsKZlHws+3Om10drZlThe5pd3w5vpkCtSZHWc3sJfPcpd08ZmrzKcKWp7FuP9pAHcXtPNBE7Sffve3nrpesu7b3/gNY0tp+7jZvre+0ZYtEaBCqYt6IRsPyVVEpwuIsEmORZEL7j4NcHdZNGUxXfDi3ogL3F2Ap5/RJBTX8/QpsG01v+uL9TrwvkKrGuxcfcJlfZ+1I6BgQhcyBYAuUNHXbjrGTR3OBe76HJ4F3Fl0iR7u6+2n4FaBtgsIuWgTxBK8UxtLJxn+KHut4I6vrbR01uVkfedDAeA64FkH7toGCoT0ubr92riwXGmHeQwFNG6woEBPz6nSGbWbNG1B8MDkTZOUqk4yYT4QNo86aC78Oi54DJXauEGPPldOvHxdQRvPZRh3A2bFxcMy3jyvVgdMCEjUJoxiBilnbxlux13GtMuVnMIFjtof3OCBx1enHAJ3WUxsoqVYXg6GsmXd2ehIpVRxs3GAu3uPLGwji4KUKr9yr3GBuzKs5roo4bjujMP3rxXJss4t+vzc/illxG0gpABVCAKbjKvPWhlrMzVdOeq4z53Xo8W02J8pfyLjbmQy192O3OBTF0DtS9LP7ee1bdaDEz3vKtFYQYYTzGoQo0Cdx3fZNhkHRIf2h+dkW9ATW+wcnSRtyfdjUrJ47tPi0UcunQOzFO+9+y6OT0/x+dd/Ae2tDWG+qTVnBc7BxYX4Te/cvY2DJ/vY2thEmXZ9zDmhGbgmiKsTkvQ8knymbLwGwQyC+KPBp+QUUSbDHAkr5ZG52urxyezzMxJqyBgw90rAT3tUnoPytSw1tRGkDsKcTOgUfpaJJp4yAZFwJgmmowEifylSmtGgj/39A2xv38Kt7V1JRhxPJ1KNtU7ddRrDK2bIwh68Uh9hRMnLPi66++j3e8gti5iM6bcdYzGd4u7mNuLEw1vvneBiPMdrr97FD398hFangWppiYKfYDYeS8Jq6gOV4hJ3b0fY26tiPCYApvWgjycfTdAotTAb0t6Q80CCfDTDy6/sYDzuolCo4Oy0j5OjKT73uW10uxeYxHMUSk0MLgnKWeQpLxaZfi5CfxhjPOvhzss7WHgJDg7OMR5mKMrOCwtD+ajXcuLWQ8tTqXJKF5ZlCfNFAz624ae3sZh2sJg2kEfBWHkuCZipw86wzIy3e4HAc7lEa7ODUrOO3sUlIiY998dSfIlWg9zJYV6KFgWjzGM0maA3mWBz7xaq5QouTi9QKldFDkNZS75WRdSuYx5QB58Z//ZiSXZI0jiVRFgaAkzjCWrVqtjUsk+MhwN4zL2IZwJUVazJPhJyN5BzujXR4DgjU88dFxaTEr07pTn8LyAzT2kY48HYJHZKIUFf7odzoWHazfydEAPxfL6H77/zfbz5S7+EarMuwF3yWimH9sx8z/6p6xITYxW4m11Otlm4Gu8qu1SbVwX0UveH9pVJKpV/+b16q4ndO7fFFcckp1oLZJUkylpszAN0jjFrU4Dl/DMf95tw1DNf+/MA7spc8993/sl/euO1vf73fkt0XvrjAkZ56MKeGQ9fXcDI4Bigf/Wagi05jjNgVq9by/hPajQFn88D7+vH0O/wdWU69TMr9spay+ni6x5DF8SfFrg/C6i759K20tdcoK/XosDkpmt8VrvpwHSDgqPf/e9vlMnc+8/+2VOHUVDkDnBtT04m1LazLLzaISoboAHT+uTgPosV4FBrPes2Isyb1fMpg6xBg967yzquM+5XbXhVB8EFPy7bzuO6fys4dBl+azeNeDqThEXeL4t+ENiRbSco4QQuTI7j8X6tz69AubGCVOCuAYK0i085jLFrXPVTJ/EzzYwdmLaFcUEyuxb6fK+0+2bs6Y/eo4JavU75m8lVqXEz4Y8EW5mREJHloa0c729nZ0cCFEpA3HGkAZcuNPK3Zbn0eKb/rJ74am7QwFv7lzu+V3OOrY6qIFADERkztvqnypHc/qYSKJ0r5P6EvTeSFP64uyxcFAncybjzXNw94vM1bPtVfQE3IHEDIHfsGo998xz54/YxPa+2obaBgngNSPU8ymjrfK39Su7V5uYYQG52tSTQttcr4hKhFm0/J/3G+1kuEC4lVxLZLMZoMJQxzGfYG/Tx6KOH4vBRLlXR3uyg1qbTDI9G43Wj9zV99mr3RNtCLSHduUOfhQbvbH/eF69XdpNYETZbIE9WMDPyMPZvJrSyAA+BpiZN02VKJVf8HpnEWqNpgpJ5imHvAnMmOQZMZqc3dSrSDCTUxWfIhQUUi1XZraKFIfXW+8dPkC4SCVy2925jGcZAYYig3MXSe4ju5Vvojo5wcHyJQlDHZX+OwSBFOpzh1VvbiMcZfvTgApPFEl99cw+DYYyzMyaBpthpJWg2SnhwkMEvptjdK6JZ8ZH3UzRqBWTzKaJCiI8+GKFZ30TvfIxut2+SqLMMr766hYU3QqVcQkJf+SntNpm7kIpL4tlJjEa1JPKNTqeERrOAs/NzZPMIhWIdY3qDe9Sds608DC943iLK1QIwn8CbZyggkmCEbjzLXB5JEsH3NxHiLiL/ZUTBPWQzH0uRiMwEsOcDHyHHNUmSOBG/dO62Um4SZ4khIFLugnAHhVVT8zJHqh86Aa6fz2O2WKC+u4Vaq4nhhAnhdUxYrXeZQ65YQBYFoHs6v1cICyJtmvL8ZJ7zIWbxFDkGfAzeMk6jnEe5c5hY3/YQYVRCtsyQZXSn8RBYyl16L+cz4nXKYswMjoDXbHfhpVqqZ3aWJLFTAhDaTwamwqsExDlTyXdu1ANnF2c47Z7jy2++IdV2qTnnjMNkfkp4CJzZPzmGBIwz2rI7ixwrXP843rm2KK7i6+rFviIiNCyZL3B2fCISzkq9hs2dbZG4Ud6jwF3kjTZl6GrX9ir/jFaZcxYr+Dn8+f+lVMZdUFRLrosALcP4c/Ld38TJd37zqUe29Uu/ge1f/jvmdfVGWn1KHzqB+1U1RJlUneqGLuCV3y0bIxO/9VJ1vd+fOo1zVeaMHPLG0kgjYF3kVD4jwNduI5udAOrRFMzYo8g12oOrfY801vVmWAcVK/jheNq7QNXkFL7YALgpGHBBuwv6nwoAnGDHnO3qrC5Adn9/VlLqerXU9Y6gx3CvV6tLcjuS2mfZDrdAWNvMlaIo+65tpQBEwajbruIsYaUBnGQUzGhfdtlXBY7uNSvDqa+R3dGCZuLGIluWhlnh/zyXsoEuOBaQSCs9siC0p+v1hHHP50PjPW0ZaC2ExPtWQKYAW69dwaWyLO5OgtyXMEGGQRYgI4DPBM3m2owDgC5MJsHPPHm3nU37GkCvwFGDBRcMroIxJgPSu9ie27QFNagpBv0+ZnGCzsYG6lLYwwQdqt83gNRcgwZtBtCZZEj+KEi+eu5XUhwFre6zc5+n9Hm7gCpg110DA1DNeYzNpmk/N2DRc67GFHcJBcxeFfvid42+PRM3Gf7PY21vb636tH5fr8G9Rh0TGhQp467Alf/q1rQbcLq/u/PHet91Qa+OGe3/sjPi1D2QvmHbQAJ9W/BNGXJzbIO36TbhLzKxePz4wQN0z87xtTe/ZqxOJ1O5dz5bArElbaiZhCcJdDYZ2W7zy7XbOVmtJzm+KE1QpzHT78zfOkbY5gR6lASwv6eTma2oath1fr5RraF72TX6fvY9LfQk8rgE41EflUYDUa2BhVwfQeQE54f7yBP4BAXxjGeCd+R7Ip9YsKCU+Jez4NhSEivphTIcjzHLEpSqJZx3P0Bza4Z85QBBcITu2ftYBjG6wxiXJwucd5cIChFGFyPstitIpwuM53n0plNsNXy021t494NTHB+N8ctf38HuboiT/hzffusY9+9X8MYXdlAO5zh6eIQ4XqJWL6PbHyFLQzx5xICpjGqtiI8fnGNzs4RqLZBdAc/LcO/ufUynE2TzGUpRhEePjtFpVRDkl+hsFJEv+jg56WJjYw+F4gZ+9OP34Odi1BohGo0yDvZ7SJIldm41kMYDzAm4/RLiSYzplP7pZRRLt5APdxEs76AQvYQw2kb3fCDAPZLCXBlyLJy1yFCmQ8lwLDrrLI4F4BbrtNP0xHK0Va2LLj0sFISRBuUoQSQOVaVKFdwbjTlPhB7CYh6BH4hzUeTnpZgWXX28fE6ef7FQkuJNg6mx4GW16gFNAiZjzMZTYekDn7JFVmmdCogNy2Wxu4zp7z8ZSX8v0rc+ZSIwK64G4kzDoqHGJcvkT3BsCRkTkHkviA87O6VUB7a7apLSSeacX5NsATMX/t7/83v48tffRGdnA3nmfuiOqgVRnCPCnNm5FPMFyoisfIVjTIG7SChtDhZ3kUX6Y+cTXZOp/yfjPuj2cHJ8jGKljGanLTkOZNy5C8pnQiDPJFpRMtt5011zPwPu66jnBf7+02TcFezIYmNjSt1yZzTGl06+91s3A/dv/C1sf9MC96fuwzJ6Rgi/ksdIoqdTAMVdvN3fhTFTVlCsL60E5wWKEskCZrGxLqoKGpXdUvmLnufa+dbu5XlSHRf4ul971utEiD8tcFdgdRPzuN78T+U+WM2rLu7uoNTfn5WU6spk1s+tgESfnbJlZCbVMo8WcKphVzZAweIKINpdGBe4c1Jyk0J1Uedkxs+pb/u1PuyALn2mCnY0OFDm2QVV2rZuAGECPQO2dYLURKGV3AKQiZT/k23nLgMXDUqDyIhQ56h9kMdQhpTX7EokBHxYiz+9bw00TZtf2UEq+xoEBnyrHeSKuV0Yz3kW0HHBqd6vusro1qqCaN210SBFXxfJGBPPRGphJEEE871uVxaV3d09RDZZSgOPq2MaBknbTcCd1bcreNW2MH3BjHv+7wba2u90B0UDH00c136oAZACdwXRpm14bOOn7j5vPZYE8Zal1nbToI2BKJNS2aeZWLe9vW2er2Nb6QJ3N5hVVkznIN4/r8dly/V3HQ9u8KBMtN6jPie3f+sY1jbVa1kFSE4pc+3L8h4DVHEgWop+nK1EEMB2pRb4D7/1LWy1O3jtlVdQLVWkemSObKC1+xSWVIC4ZdlFssKgwDxnDRpJAomUhQl3LGZmxzvHojKHbGNtT9XxSkIqZTOTWK5N+xeXFHpv0wFHk1pJvghfw6A0S3FxfoTm1iaqGzuYMyGbEHw6xumjj1EOcmiUKqayJj9PxrYQifRHOKMFcHHRQz5fkCRJRhqU4aTZCEdnb+G894f4hTd9xNPHWMRTkZvECeUfFTx4eCESiFvbNQx7Q3zwwQUqW7vIljHKiynu37+PzC/gW996B3/p3/kC2u0JYrTwe9/6AL4/w2YzxGY9wsN3z0WzzmdaqkXY3Grj7e8fyHUWSh56F3QSyaHdrogdJtVJCR1nymTFp6iXc0jFi95DtQG89HIDl/2+JHtubt5BvzfDD956jHIJeO3VlgQ2Dz4aICqSFPDQrEWI8j7yi0Dap9ebIoi2Uau9hpy3B2Tb8LxNzJYe4vEMtAeoBCGmo6HMF0sSDHSoyRbwuRNi83DIPlPjzcCxVqpL4SUy6vTJZ81VOs5QB24Y6xxm8zlOe+coFiMpuFUOCwjYG/gZJsB6JjmUn834nDxPHIjYX7hblCsEiGcJkkmKgp9H6C8xSceotOoot1tYeuzPPibTMWazCQpBCKYxMBhlPwjLRQHjaRzLTpPwJezb7IT5EH5UFNtfJuozOCYYphWk2UY0JgGUNXLccOfq23/0Hbz2xpdQqJVEA++HdrfBVhCWdc03wH19bueY13EisiI7TxrgbgIjzrU6d0rxN9qojsaSh8IghJaa9HNnMMBrlUBfco8oETJwbYWTdJx+xri/AFJf+8ifC3CXLRvjlsCft//pM+Qyf///eP4N0cNoBdzZg68WR/3iOuumC92fBHB3L04YPNlWvdIJu++7LNc1EP4cgvxFgPs62H3R6rUKtNxF2QW2+mxuegA3AffV526odjs9/skzk1K3/v3/6poP/nqAsg4k1HmD10eA4xaF4UKtGm8XQPGYOlkocFOgopMT/1aHD05awjBb5tj9rjK1usgrMNPgwv3sipmwyaOufEGPbcCHCSKutiGt3IvV/mYzSVg8v7yU95m0qJaXLrBTLaK2l7L3eg2aZMq/dSfhCgjT4tG6tagfumiIjR0k20NBm9tu64EV74VgRNtYAbULZIWBcaqbysRunXgIkriYMEDhPdMCcmNzcyUruQqUuboZgKwLicpZXEcZAXK2iJDJfbmyjnUXDzcA12ckwFNAliEJNLDj92Tu4Ja2TW5evSafM2DIsPEmgVd+J2hfs0HjuchkEbBzN4XXa2wgO6ug0gX5eiz3NXe8SDvT85wl2O25zDinDOqqoqy7M7DeDnrd66y8ex7ZNg/M+HDnKOkPnP/Es9lMzUauYIAK7e/kWnIefvv//L/wlTe+gnarhVKhKEGPaHUpw7J5E1JkxlaJlWnSkW8RdGv7rWw7RQe9FDmO7gzo1rw+Q3XO0LFDgEGrSeqI6WMtn7P2opQUsH3ooy0uRnbHhKxvv3uGar2OxtYtsDZrSGlMMsHpwT4K3gKR7T9BGFm5EO39EukHlXIDF72BAGNa59Hvm+8FYYZp/ADT6TtYBu8i551LIEJry3yujNPDDJfnHh497uKXf2UP3eEM//a7FxgAaG1UsFvKUKvU0Bsv8GT/Erd3Smg3PLz1wxEOTkJ86Ut58d6OvCV2NoqoVyo4uxjIeW/ttPHk0RTlWh67d2oCxLoXGUZ9D7Waj5de2sOT/WPiV2xtNVCvsNpsH+NJFzu3q/DDOUrlEkaTMZZeDrPpHIvMx3g0hmziMdE/5yNODFnBdJVqOY9ylEORtWR8JslvYTLtIOffRyHcw3Qa0jURXjpHPSwgpIa81xVbUEplmEMQUqbCHBxxiMlhGk9RqnAXgEmZJfhBCF+cTHwJIsVPPJ/HmEFVtYSdl1/C8dEhkuEQ7Wod81kiO31mvkulai87Ztq0gQAAIABJREFUMnXbtGwMWI2VrjDwUOm0kG83MGdezcJD1hshmC8wTcYIS5EkagZhUdxuRsMhPAYU81QCA1rdxnSGKReF6Z8Oxxhddg0pUytLMS9WauX5IibGMvAMciaZWRrFk9wAzrdmR5dM/RJhKY+JN0dYoGd7XqQwDIAppWEfFllhzrikKRGhQT/nBS04SMadP0rgkFBRpyYhypgCQjleOhfwfnx0JG3khTlsbm9L4CtMvgxbFlPjbhOPeOX4pWPyM8b90+N2/DwA9+Pv/KZIZtZ/tr7xt7H1zb/97LtaAXe7IBM0OgutgildmF0WVBc2l6V2GdrnNqXVV+pnVuD5BsmInttdLF1Q/LMy7i5wl8XtSjr23FtwWTsZTk5BF/6tbNqNB7FSmRvB/Q3A/Xlse7T52rVzu9ex3nZcdI2rSizFVqSKppNU5zKCCrzd9lEWURd1l23UvsHnpEmc2n/chFcFoQrktO0U0K+DKhe0apCgQE8ZQ67xGsi6gSW38SmToXPOLI6lQiqTcF0JjwItTqrKdupErO/pM1SdojjRXHNLMbIPbRe+ZxJYDWPouo1oe2t7qbZZr5tuGXoclWm4wFeBtAZK/FfysuyiwfNyR4XX2tnclIVMv6/3YZ7blUxGn6s8J0cTfrV7YKQsKmfRgMN9lk+NZbuLpOBbn/cqkFxJZQw4vwKw5m+9ZhfEuwmdPK7uMFDfTuDO+2JSKu9Zj6nn0+tYD0C13+k98f51HtNnon1LwbgbtOtulZ7PHUM6B+g40WuQ4MsCdy7EZpfTnFemRjKAOR8R5ZD2tdFghMuLC2xudMSlg3pxMogy3qinXS5ELsCtdE4hBNKU1IinOlm6NXefYrEkFYcJSsTejh7UCSG0yWlYze9WUCXuJbZmgASv1ORntHo0Bc4YNDK40OfG4INMPneG1UiA98SkU77nzRPE0xjN9gZKtRoWzI8ZjzAZDzBPppK/YaSbBIxMBpSaU+Ii0ulsChAbjCdicRqVCpiD+vkJZvFDeP5HSOfvoHfxLnxW9RxkGHRTTGc+xtMCDg6G+OVfbosU4g/fvsT33hshXQJ/7d+lL3mIDx+P8e67Y/zC5yv4ypfLOL9MkC3LGI8naLeq6F/2kU4nuL23K9aQs8kAu7daonVn5c1be0VMx0NxwGFQJRK9qIgnjy5QLEfY2qqLDeTFyQVy4RQvvcrCOzHiJEOr08J4MsZkTO90H4WoiFIpFGmRz0TKOXB2NhCSK8xJFSJUKwUsvALSRUeAez4gcN/EqDuHP48QLgJU8wWMLi8xobc6QSCDxywzfUzmKQ+FatlINCgpIbNdLiLzcsK60wGoUqpIH4wKJUzoiOL5eOWLX5CKuXQCYpVS2s/SQpHjYDocwZsyUTePXDEvLDxzbmilOM8FuPPFz2NaygtwX8YpRodnyEtxowx+aGSRYS6S4IFyRD9YIo0nkuMwSRLkKiUUm1zDfMx6Q0nK3mi3EZQKUu2UVqhSrEzYcTPmmLnCQIADTSgF314TdyHohMTgoswCZ8ahJggDAc7GGt7I1ULq9SmLZBuqxNSSEwTuvHeOFxPcGutHjg83N0RghgRPqYzR09NTISDCYoRWu41Gs2nGlrXOlaJ1kpxvsIa7Ln4G3P+CAnde9rNY9zf+y3/11F2tFklGsLYiorxGXaWj/3YXqNWEbDXwq/fWgOaNYHTtCp4Jtq0Ljrtor4MOFyTLez8D434NtFuw8CzG3WXGbrqmdSCvjNTNwJ3o6Bmdba09n8W289v3/+7/tGIlb7omPYMyuJwYKCnghETmWQf/OphRsKTHdFl7F4ApoOEExnPoPStQUXb4JoCvz1H7kQJcvu7u8rj6WgXU/Iy7M8CtYzdQUlBLtp0FlzgpUi7CHQZOqC6LqEBLJSgKjF1W20z8piqeTObWHvMKYF4BTQX7RtNokg75mssqu+2qr18FpoaFVUCp7aFAVQMq/ZvvM9mMwZj+T1kQGdWNra1VEKX3yX9ZxEMXALUplACAW7LWGUelQ9rmZng8XcFW+5gLvldjhVOKrS7rPmcJFCxzpGBW+48y7jyey7i7shueU9liLogE7vyfOylbW5vCsLnfdceGG8y67axjgQu6ypR03LiBp6z1djdA2+zq2m2K3Fpiq96L9nll3lbn1D7PSok5VsVcGBAsWuQlHj96hI8/fog7d+9i99YtYeX5vqki6RsXCquRXz0HurJQEkDGU1h0xgNX+Uw6diU4pEyMbiAssuNzM8RIv9xAVHc7NMgjuNNxxnWDx6BVnowTYYeNxEdylKzmWLTuUryJTGOCdDoTCRDPN6MziseCQkV4Phl/BhHCL2K5MG5L/GvKokC1igQO9PqmnV9OWHeCvRTZ4gmS+Xs4u/h9INkHhjNMexmODlPQtqXa2sLRyQVeuV9BGGZIFgX88MEEHz4c4K/+By+hVm/i9//gMf7gW6f41W9u4N/7tQ0USsCHj07xzg96+NKX9tDvXeLo8VBqLrz8WsdcU7mKeVzFd77zExSKLMK0RLlIt5gId243cXxyju55hlqjhV6vL3aMWxsbyAVTNNtLFMtM4lygVGWAMJJCTFnqi6VpPmJQFqNWo2sMBNR7i8DkOngpsmyByx7vhfe0h2L+HpBWMDhN4Y0oXzHtRXkV58RilEcpn0eBwaFHDbqR4tIKPArztFgR95WwVATJfvqz00mlXqnJrgqDxOlkJkmxlUoVcZpK4ie159PlApuv3pN1eXh2gbQ7RJ3guhhhyT5NKU6SYTpf4JWvvI5xPhQ3JFqcxuc9BKw8WgwxSyYYdnsIuatSKMGnu1GOjlx0+qHvvofG3jaqm5siI5mxOuxlD9VSGUExwpyJGgwUE1OBmKCb/YzXRecskZNhKRaWdLg5PDlGvdmQIFDmQJswbthxhrNmTMiYZ/UtndvsPGbKpZkAlj9qCal1SdydKqlMzsCBY4PsfzYXaeP5xQXKjZpIdtrcNbS2lZIYK2Myt6ocreuDIZs+c5V5Bpp69st/Poy7cRowi5BJJDv+LrXu//ypCyXjfpPWXRZXj/GnTThjLGqqCa9+XgS4SxKV/YYyVZ/UiG7RpnWgr8B5HQi7n3N//1mAuws6ZFEVY/ubKXcXuN8E4q+DzauI+Ma2EKuLZ7TSGnB/Ftte//JfR+sr/9FTW+0ugNZFlv9yQiFo50CnqwrZ9nVwo0Bbv8crdAGnMt7r96qSCv28An1lGBTQuyyeGzRpv3EDBH3GCiBcIMt7uAK6RvPpAj2+J5KR4VC07bx3ToRkMRR46zn5LydVvTcF5+syBoLi6xPyVaK0TKiO24kej9dk2P0rsOeCSG0XbW8DCE2/cIMqHlvvWVl4fU3mgaVxM+D/DM6YpEnJSKvTMYsQgaBNoFIgLrlbVl6kMhk5lmNp6e5AGJBrWGENbrQHa59zQbi0B5kqbstbG0r9vDx7y8663zVtbpIb+eP2TzmeTZDk93ltfMZkuMho6i4SGXcF1m7wvN7H9DlokLpisXxWlEyuJaXqGNDnpAu4tsPqu3Zhd3Xq2i81SND74na7mH5xKhC2ne1lUuRkDsxSIVFODo7w8MFH+MU3fxFRKRK5grSLLekuGRaecaRRhpvacB5LxyWP445p7V863sm4E4hLH6OrR86sLyK1EfbfaP7Jnmswo8BdmMeYBXHo3GGem2He6ZxjZE8E6gQfTA5k8RxxJ0lmyPvAPJ4KGJNiNlFRAmzZvcpi0eaL3Ir1OaVwmYdkOjP2fhRMhCVE5SpmDHBCICgkSPEIx2d/gMPTf4NaZYwq2eXRHIOLBNkiQH8SYhIH2NvdxqD7GM1WHtPZArN5GUdnrEo7QqVaxuPDHsoF4Iv3q3jltS0k8yV+7/fex2LOBNYIe9s7ODk5wO17O7i4HKHbm2ExZ0XQIqpVVj19jE6ziYP9C3zu1YpYeZ4dZWg0W0jmE/T6XVlv2AXu3qugUKQtZB6FQihONQfHPRwdxajVPUleJTGeLDwUohD5XB7pNEU5ilCp0NlnjvPuBNmSTHcL4XIPybCO8YmHMCsjzwRNtljeVLFmpdpcmqHk5xAtmYiayXOfLU2uTDFP3Xgg1URp75iKBn0q7U+3H/YPJj6TxabTE2UtrDoaLDz0sxT3vvmGsPQXTw6RnnbFKYXAPaE1L80CRjOM0gSv/uIbaNzalcJSs8s+Zt1LhPkc0hwwm44wZ5XdJMY8zCPXaKLcrkt7pYMpwqiA2mYHYcOsY9P+WBh3XqPIp+gUs2QAaRKjzX8mFBS/qJwnSbhRqYjecIAHDx/iC1/6IqqNujjksB1YzMnMl5RhGskMdwsI9sWog2SVTGVXNrIqlVG5qJSotA40Wh9EdPJMOJV6BjHmcSLaeCFcqmVJLqfEUYJfJnNzJ02kxBx/xgTBXVM/A+6fhDhveP86cDf+m+vA7qc47OorAmBs9j9f5MNjAgY7kimIYkuQw8M7//Rv3niql3/9v0Vl78ur9wxoN9ozj6CA/JcWYHKQsAvQdMF+6l8HuL/ofep29FOft7ZKuqiuwDunbsfaUhxp7Jf/JID7iq0VNcCnB+66mMnzsQlxLpv21H2uSYWuve8A98nRezdq2/l5VkpdD2b0OhSc8XOq3SbzTN0zHQGoAdZ7dicBBaeqe1ewo6BRQa32AQVWCgTcoMEF0i47oG2kwHMdOLkaaT2/AdUG5VDLy+129Qw3Pt3iVbTyliZYpH6x3+3i+PhYHAw2t7akhDs1jnrvAhCog2exGmWcbWKt3qMCLU66/LybXHQFyozcQQEdkwT1vgg4dEdAwNXKgUArT0pvl8/zPdFf2h9l6vU5ynpDzbDd4dC/WeiJTJoGZ7wfSdAUV4RwlZx4HVAae0v+XEuEtd7sOva0rSQpUqqnmj6ur8vnbFI6t5Q10JK+Ico7I53Sn1UfFVcsMvhalIyBgbGDcz+r7ehq3F3gzgWPUii+xn7N5GOdP3R8aD/SY7nPdv1+yCYSuGuwob74pny6CRjcMa67SW6/dgNgdydI+4dYvXmUJVlbXrLQPC7bz1YeHQ4HqFbKxt5uzrbxkNgkZGpxdT7kdOEvzRqgiaziX72g17rJC5B2kGMz2dUyh2x7fV7ZHGVWwpQ8FRYuMn2d90aQrWNgxbpbeY0ELmT+qdMlwz83Vn+8vzmF2fZzHLP84U6PcQGKTaABgnhTGIn64xwL+MxiDHsDtApFsVGUIIJSGcorWMSJuy0pA0KWHwsQleuidQYlxfkYs8VHuBx9G7PFW/CWh6iEOdTDCqaXlAWV8d6HA/zxj4dgMcuX7hXxl//yS4iTOX7y0QD/4l8fYXeniO2Ohy+9cQudZgH7Hz5B96IHP/RQLndw2ZsI6Nrb3sSPf/g+tnYiFMsNfPy4h8lsge2tqoDvg8cXePn+LQx6fUxGA3zutZfx/e89kITxer2IW7c3BLyPh33UqnS6KkvSbs5foNasoFpr4ODwGOVKCfnCApUapSZlvPX2AwwuE1QLOfhLVrmFgHcCu6hUQeA3MRvUMD6vYj5qoOjV4INSGspA5giiJXLMhxjHqPp5VLnLtqAl5EQ03CyQJBtGdr1dLMzchvkSAbXofg6FchkIaZuaEzkKpVpMrJwOJhgtUrz8jTelaNHFwTFm55eo1mqYLRcYzWYChqMgj4gyHCxRrNSRxRkmgwGrByBXKWK6oEwoRY5SHi8AmIBcraGxtyOVWKeXA+S8nBROIsPPWakQRqgUihIcpuz7cgvWWYn/SuBpwDcBu2jXWUApDPHdH/wR7ty7h927d2TnJ5kzyZu2jzbBlNandJLxzc5mVDDBpeR0zBeyrmhdCq4TPJeaM3DXVXeH3bWN0hfWbWCeASsN87gX5xeSVFuuVrC9tWVqjAjrY5z4ZPfpBqkMsSBlVT+PPz+3dpBRkdt/hllQVmUFOB1rRV1EXjT50X0IuvC4i4wBBGbrSaEmbSFvsobc/OZvYNvRuqvPqVnhaLc4XwFWF5ivd4R1MCP36QDN9c+7wPJaMLMGDvQ99/PP64Tu55/3Hb3e9QXcvZZrANuR6rjfcc+nwcx6AMPr1WOtmFRHL/uig8rtH/u//Q9v9G1vvP430Hzjb1xj0W66R9G4LpcrFpbXQGBTLJWEWdUffsZlw10womCF76vsQ4GRfkf757qW120P/Y7bDi5LrYw3J7l1YGgAl+NaYdvapliuglcNJAgOCGKPjw7k3unrzclQymnbDH3rBWMlF7EAEAIObqG6989zu8DeBaH6zLX9+D1+Vu9Fx6t+TuU3/Jvb29pPXKAnYMhql125jraLm0CsEo4kmQlwH1uveu6mkHkWTaYFaiahzSYLpnQ3MGySy2rLHGb1ze496Ge0z2v76K4Ekxn5o8laCs7dwN+9VwlS8obh1bGl59M+4wahOrdyrlH5hgGAqewuqL791q1bwlZpf1TmXZ/D+pheZ+Td/sPnzDbXfnsVpJlAQ//nAm9qDZkiQ2SvuXjTkUJAvt12lz5g6QaO8UjKmC+l4IsEOwwMs4UUoDl48gS9wQBf//rXjTxLALSRamlfYqVKvU8CAAY9ArZtYCgJdRllDXPkaDHKwJTsqh072SIVUMBzS98iISRggp7ZzM8wTPu19UDllMZHabXmZTb44j0zRmDxHDrKUKZTYPvQujLLzOdtISmPEiru9iaJFArr7GwiKJWRZnOMLnqYHp2i2ajDi3IIFkA2mcALyfgWMM+WCP1I5CReLkJGEOUv4BWAxHuMJPcuktzbGPV/hEYhB2/iY3TJ9qjiRz/p4fF+gsFgiXwxwFe/0US3n+CjJwl+/GCKSjmPL75axFffbKJZ95FNYvzwnUOwK3S2m+gNYimGRDvCajnE5lYBgzHbMoC3DKRYEkE4PdvjeGjY7uUCnXYDR4cXwqrzeVWr3I1bCiAPgwiD/hSD0QS3duvyzFgkbjqbIBcsUarQgzyHZS7C5fkYyWyOeikvuzJ0Y6lWcmKNyXGPRRmjXohJryHVU6MFtdJN8IrD0gJJ2oO/mAKjDGHiiwUnPeGX6QzejBKtCLlCSaR2DOBYIZUOMmTg6aLuLX2xvCToZcXaZZ6+6Gb3fx4z6EvR2N7CYDqRQkuNclUkbPRzn7GIUiGSXRwGebSsZXIBpTKVdhOlrQ5ytRISBnrpHMVcHlEujyWLS7FoUr0sGvA5pTJJhiSmNGqBfKkgwYNalDKYl3nPVmZlnyPxwDHC6+PrTLilNGvYH2AcT3H3/n3kolAA/2Q2thp3Q/KIhFB8cMwaFNHax/7Ofs1dDB0nKuGTQk2y02gUDSo95L+SA0a7Vo4JzmkZk64zXJ6di11oFJWwub0lbji0gmRQy4ReMuvcQXDHppkPcp8VYHpRgKWf+7TAXRr6BRMgbwLCuviwMwlj5oBgdrK3//HNrPvWN38DW9/8W/A44astn10IxCvbpGpcn6idpEv3Pe20zwPu64D6zwO4u4zwTW2pi+DqWi1wf961K9hwgYUuoKvgTPf6LbP+ogGJ2zfo206ZzE0/1Lbf9KwUSOnzIXDn5EBgQyBLiQyBjRSNuKqqs5qE1u9Dz60TjwIdPY+2hQJMfV9fd1l9BV8K5lxApKDIZcL1HhR0MTylRzmvUZliJtyJt7sYIhkgrBIKJmgeHe7LAkQmtlQpG9mKBe6ya7M0Xrwi6bEsMt9fZ+SVbed9KljW+9Fr1750PaHTtKBemxvYSLKd4yoiC59jO8nv6bk0eNL75nsK5PkebdKmkwn6vZ44yuzu7kqCpqrelCXWBUbK29vFx2Xh5Vqtjt0F0Ov9V6971U622rIeSwM6ZZj0+/p8JDBznFt4XgX96+B69bfd2dNjs5357PicKQGjDSQLTal94Too137kPje2nX7O7Zd6H/rcdRxov1a3H3WHkOncN6CdshBeG3c7yN5rMCTtqf8tPVpirzbwKUmhrp3/nx4fS7B5a2/PLPzs77YCsLkOBg7Ggcv+uepjBM4hAyIp8LUUWYoEH/bYbvIod1wJvmTMm8FodkgsDSSvi5/81brAz4m1pJU8mH5AjEUwEqFUMYCGVVXjyVSYc8o5uLfCHROewMzJSwlEfEoAMloZ9rB3/57omHlNuYWHo5884F2j0qjCixOkozH8PFl22gByxyIEqH1fMHkSmKYxyhslxN45Zt5D5JsPMOh+D5ieY3SWYnDB+6liOF1gmobo9hfojcZo71QxSaaYLxlIeqjVGzg76SPKTVCtBGhUqd0PMZ3OMZrOUChVMBqkyOI57u7eQpBL8O57JwJsC8UAYX6O3Z02apU6fvKT93H//i4m4xHCsIiL07EESJPJDNUyiQIPk+kEpXJB/h8OEklM5e7F7bu3EBVyGE2OsXe3g26/j/E0QaPaFHbcm1MqE2A2Nnlp83mCRrNK1TZmY7LfVcSDOvxkE9XCLjwvQryYYIkhvPkYy2GKKMthOZlgPhsjxAL5LA+PEq5iXpKZGUwKq04yg8+RDiyW45MALMyJqwuBsBTfyuboj0fW+3yJWq2JAvXg+UBcXubWGnJJ6c3MEBx+LsQizKF9ZxfNu3tYRAxYppiNpuJWFPh50KtokQ8RLzNh6smEy1xFGReBNXX5HF9M4CS7zi0DW/RAahnww3SYoWualdixOB2Zc+5IlutVqb7KXQMC5CkTbenXbk0IyGiT0dB5vFAorSRj63JQnZekuJ/saBrJmgJ3XopYCy/IxDOo5lweg5WvR/2BJP8WSxW0Om3jZc9rYJBPW1eRoJnruJJKm0Q/jomfx5//zzDussD/DMBdH846cFfg8CzWne+//vf/d1PExCZPmcx9q3+0W9QKsK8BbQvg9bMKRv6iAPcVY+f0bGV1FaDoW1x83R+3HVz22WWpXWDjAg9ltX8a4H7wr/8hmJi6/kOmnYy7y4TpNboMrSyQC8O2UyLDKJ9su4BBCzTcYysgWgdlLiO63o4aGK0z1C6TrufQdnb7kNvX3KBBr8GdoLi9rmBV79OA7Zy4DOiPar0pnxj0uyIZIRMVFZgQZJKSuO1IXSIZXH5eAJyVE5DhcINjTsQ8rzrRuKy53qdeO/8mmGQb66SvY4XHvGIwZbSupBfC6DjWiDwG28CVLMnaY7XG2m78DK+NwF3Y9rMz+c7du3fleVOPqcXLeA5NROWx1L2GxxL9sA0iuMypPzE/p7787m6L3odec2gLYenCpmNDAbD+LdILYaFzxuHBzkMC9qwEZb2/a5/TXBoNmHmNqgvlM1SZjO5WKCB3+52Oee3rMgxswKZ9eTUfWgcVN9jSdpeFV5kzzp+Ua9lkTLqeUMdLtkw+7wTvci2i7SN/Z9yAmBQ6HRM4GWZPADeZOKlEanTltNQzxe+sJn4tkZ73IMFCoWCY/oWpkMprJClDDTHPYxZ7aqVNEqq0LRMPaS/M/kjHFyzlfb5GvTlZe9o56piQ66EsjWXsrXSI7Ce1wpVaWRhQanK5xrCwDKELEwxpZSnMO3cO+J8PTPs9KQLEXZPO1ibqrbbIGHjd++8/gO8tUSwVUPR8KdZDZ6gwKCKfr4hbFIs0sfoOteXSmNEcqT/GstxDdfcUs9lbuNj/YwzPY1yepri4XKK9WUZQCHF8NkB/EuDDRwmqrQX+0q/dx2zYx4/fneB734/xza/fwuXZAV7/cg1bWzWEUYTvfucBNrYaiOMFTg4GqJZ8FPL0rO/g9KKH3b0OCgVfnLtGfe76Zfjc5zqIWSHUD4RVn0zmaDTz0n7lqIzBgAASKJbySGIC+QTFUoQkW2C+mKG9mcfmThVn531kaYxl5qNWCbDVqSKZzDBPAoyG9MufoNKgXiiHeBZhHtcx7VexmGwgjzZCFHDZO0WhxLkuxmIUI0+lx3AiSaVl2j9mIeJsAWYKEBtEuVD6JZ17CGr5CNVZi4EKgXil2ZQk0Cw145o7JnMmvRaL0hfplJN5S9Q36ZwTYtTtI2INiyX3WzzkKNEqhggbVVS3N5F5cwk8GQTQx5w7GfSPn3M3KeT/oVRgpfuL9ESSbdwxZvI1bSeZk8rglWNAFAl2rg/M7iP77OH+AR4/foJfeP11RPUqgnJRJFniNEMdu+3vK4JIALP5LscBSQ+XnNC5ke/rTiDHolkrTL4V+7TOd7Kbx+CXdRXIuC+YS5KJ3p22kATu3CFmsizbMODnbeVWBu0iM3NqkHwG3H+KkIVRMbe2dIFxWbRnHe55wN0FeTeBZz2PJpZJZ7QsiX73nX9ys6/71jesZEYLL1l9qiyGjraU1+0CNg0K3MXNVNIzCWhSPdXR9q+DYfd40iY/o1Tmkx6TC5712nVB1muTbWWb4HsNeK8FVevg8ibGfR3Qrv6293lTezzzHhZLdN/+l7h8618+9RFWSb31V//BNdB+LVCw4G8VVGRzWUQIBJisKFIRq5njbbr37YIZnaAUUPFvBa4GDJiEG5dJdr+vgEhBrgLcm/qIAjF9TvpMXHBqwIxh2922lL9F+Wc01+qqQiBAJ5kw8IV9joqFlZe6AHfHJ1wr2tF1QZIp7Tm0fyiw18nZDY60LRT8qcxAvH4tuLs5aDM7BS7brVICnkfB/3pApEBJAxqel8lQZOBUMkKJDP8XkMwtWvusNJDQIITbqyo7cVnnhFvJaxVDtb30GSnTrn0g77Dn+ox5ja7sSfuKMlTc9dH3dX7QQMAds6u5w84z2uZcDMWf//xcrpdsO6vhusdygbkEZ45sSAMhd/zosfU6tJ31XrTvaXCggZUWrZL2sH7zeZZKt4WOaDO3CvhEWsjxk4kEZDYY4+Djx+IJTv9mamxZhIVgJKMUIE6Mn4rNdbo2lzjjYWVVSt/tIIeI7CEBQ8zAbmYCjUIku20E19PZ2ACj+VIqleZzoYAIMo4z6ovp8CK694WptisMYbZiOTXAIEAnu85+W2+3kMuzOA/Z/hSj4QgBYxdxkVkgm03F+o73X91oYXB+Bm8ay732x0NsbG5J9Uhe//npmVik3SIGAAAgAElEQVTlUUbA8kwlcR+h5zW1+r5IUPgvEx2DHKUKHhbBEkkwRBKdoX0/Q7b8AEf730E6nmH/4wF6/RBvfvXzAur4+W/9wTv4+MjDxq6Pv/YffpPlePA7v/vH+PDRFG+8sYlu9xQbTQ+FII/J2MdoNBPGn1HH3TubqFcDXJ6fCLAajmL0Lme4d+cOzk67KBYylCsRjvd7uOzO0dmMcPdeB0cnZ3jppS1Jcj07OsdotMTtvRaOj89QLjNh2UOjXsfJ+TkGwwyTeI5XPxeh0QnQu5wimczRaVSw0a6JDvzoyTnimY9CIY+Fx6JPJaSzKnLLTcSTGmaDCMtZAX6Ww2BwCS9Pn/8Z/HmGih8i4lyYLeFldJZkJEn3Fcg9x9OJWDoy/4Fgmix8o1YD/fnJbyVZgnK9gahaEatH5obQuWcZBvAKEaJqWYA7CYSNrW1xzOHub+iHEO08w9cwj6BiqpsyMCCWKZSLEihQRkZOhkEhCyQJccEdoNCXqq2cszWPRgqIkWiYp4jKJZO/IQuYlBuV3QFhrXM5/OCtH2B397bs8iAKJbCgXn611kuOyFIkMGY+M+5GOreFUlvgynBAAb6OCY47tYNUxl3nEH5GCBTLuHNXnOmyzG+gn/vB/r5Yh3KHuN5qymdZudZgvKtCfzonmzWQO2OfMe6fhAuvvZ+P6Jt7M3C/edF+Mcb9WaBdj6lgQWyCbOls7VjPY90FvP/SbxirLtlGMtnRcr41p5MVAFxL2FQQLN+xC6rbKH+WwP2mdnreA3QXX3c7Xb/jBlXusRU0usBdgY+2u35en5FuO38a4D49fLZEZuev/AMUtz+3cjBxr8+9BmENyEgORyKdoDyGMhm5XylfaP93ArT1AGX9nrS/KXh0QatKB1ywrQGsexx9bR2Uq0xCwdT6MzVBAbWCZpwpuNdrYAlqTrQEvAQpBO28706nhVarKclk/F+uxYIgbSMBlOr+IhWKDUhScKr2Xiv2xdH9EshoUMPvuH8rO+7u7FwBQ7NToNp2XoPL4CrIdecP49lt2KgVsF3M5T6lEuXFhRyDOm9qPXle3osCOvXW53A192KYzfUdhFiKkpitaAXW6/1X20YDMpJVOj4UOGv7agCk70vgwIJUlllVEKzAWgNAF1ArYaAad143wSRlMvyf13v79m25b/daleHSca7zlhtwukGC26fVHpRtpdvcynLxOLpLIX3qylZLAkm5F2rNpXAKmToL3MUekQstWbYE014fj9//CKPLHt544w0UyyXDGEqVVB+z8UQYai7uMsaMQN1KW4wTjQkyqF8wcheZnzygRPs8snmSOGqKMzEgCCOKIriTQpcQ3/i8zxcIrf6dUgKzKlxPQlY7VJH1WH27tC/PqbtSUV4cPXzqkamXJ7uezsWjm4z7fDrDQtjHFIvAR4V09SxG6Pti20rNM6UZlC6USmWxw2RxoEUay+6h+IJk5JRzAmCzzO5g0G2lWMAsm2Li7yOrHCIrd5HhGIPuA9BTJR0vcHQY47wP9Edz/MqvfB4//tG7hImobVQxSec4uwhF050kI+zu+di7k0clyuH9H13g6EmCvbtbOD0bYDJJUcwbxxIsWXSJbHSGLC6i3axj0B2i1aqg1Wzi4YNDPNnv4tVXb2Nnr44HDz8U0DqbJbiz10YSj9A7JyNfxL2XWuj1TxCEJANDtDvbOO+eod4OsXung153hINHx/AXHnLLOYp5JqgCxUIR9UYVs2yIy/MY02EdhYDVUzcw6UVIh0A2zaSwUYwYpUaEeqMsAVGlUMIyzXB+fA56P3aam6iW62hV64jHE+w//Fh2hBhM1CtVVIsReheXIumYjMYiU2m026jUGlIRlQmnKBdR391GsdWQ9y/OzjGbzMwcHAYICrRTJOHoY5mP4EUBlqxYbG2JWAjKD3OIKiXM0kzAOq03udtDIkJICVuUiHI0zqUG3AcYTVloiYWLrOsXA44gwGAyluDw1u09xHOzQ1RgTgXnEvYzKxbmWiAJ2culLdTH3TUSlLZIE3eoHOCuc6juluncpMSqFJ+yO1+KHWQ3NKWBAnfBfHAPPEsTAe5Hh4dS7InF85qdtuwUM4jhPawXYNK19TNXmU8F2c2H1xn3Z4H1a8D2GVKZTwKhNwFArcDnglB+Tooyfftpe0hexxt/77euWFtrV7SyYVTp5Er/bmQIukjrfaz+/nMG7jc9MnfRv/4+F1ATtSqguvb+WnKqC8QVpLuLvwIDfU1BgIIXXdA/DXA//O2bJTLKtrvPwu0vAtRsAMbrEn/rXl/uk2z7ygbRJsPpd12gxOt072kVzNit+XXgrYDKgAcT/LmgVwGO2z7u5xS08ZyuFEPP6waOoou1cgp3klSwz0Qosp1kdMS3PYqwvbMpk69ULpWdKVvkxvcF+Alwlq1/A5ZkDGllTyvfcK9NAZ/2ff1XQb3Lmmtbal90mXqNd/l9Phd1ieH2Kq9LAxO3HThxkylUyYPsVGSJfJ6sO++ZunZKg/QZsLQ3P6fsj1lkDHOlOx3rbBEXMGX63cB0XYKiz1HuSxhMw2hr/9RgxO0PfI/HlGI+VkuvAc56X3HHsCEIjCc8f2c7854ZrNC/nf2bjLsLpt2+rONP79kNjPQ9DUj1PlyJkPZfV8rCfrUKVrjFTh25BbvyOpPIxF/dOr7Qys2y8ZSAZEmMi8ND9E7P8dKduwaAs+0DE9SQfqRNnBxT/Jytb7vtFAJkbQ0Ogg1dxKX9xe2F+u+rgnIEPxLAFmhPagIJSaSmQ1GaiXONtLEAIUMG6TPUZyo7DDbXYDX38NnYXTi6eRD4UxIh8gpaRVKmM4slmZOSDHpWMzEx4Y4DXXVYgIavs5pmbApC8ftyjSSA4wTLOR1qSJ6yRHwiSZDLrIBiuY5ZkmE8GMpnK7UQF9kPMSu8j1xzglt3Wxj1LzE9u8TgbIhpUsG3f3CMo+4Sv/qrt1HKL1Ct5DHNcnhwMMG/+p1DdFohdjZy+PLrIXZ36Szi470fDkVLXm9FGAwWqNdaiCcJjo/P8dprmyhVPJxdnqNZbyAfVPDhe4cSaNCjkrJr6v/jJEW+kMN0RucderX38PLLHamquv/wEkf7U9y6HeD23RCtThPD4RyjcYpJQs24j1q9itk0Q/eij8jPoVosoFKgN3tfSGUmxN6+v4mPP+qid1qEv9jGPGkh7pXgZXkJ0sbpBF4ph9atDvIl7rwkKEYF6WMjVqKdUb5TQbu6gWwcw0syzPpDzEYT3NndRbvTFvnhiDuax0c4PTxFPJ6K/ItBDAOIcrWK1u4tFDdbiJoNSQJl9VfOW4VSSYo6UfNuXJHIhIdYkEjgrh2bzLd1JnJAuVbBLJtjKnp4BsOGVaYVKWdt0axjIYEid5I4v9NNjPaodGBioEsnnPF0gvcfPECt08K91142OwLU53Mempu6Auz3ZPhljeCF0E+eOSPBVeKp9nnOoRwbOh/wmvR3foZr70rKbOc8Gpjo2spxlKRzxEks/vhYsv/PTSGmkxMMBrQkraKzvSkAnsPY3LuV2TnmBTJv0i0ne05Bm58C1/5JfeXnVuMeRmywq2z/n/aGjZevAT7r7JUcc81CUBZE1TraIgAuu0cN4Tv/+GbJzObXfh2bX/+bwvysg05hWxyG3QXs6nOui/anuVc3oHGPr+fXio2f5pifFAxxa0zBtAY2LmB3AbX8flPhVMtk6XPRe1cQcB1cXi8EtO5X7y6uN93n4W//d5gev3djE1Aiwyqpej96fuka1Omuyomb5DhKJyazGVrtFirlitF1O3peBSjroJrWhfwxThXmd8la10Q2ByQo2OJntB30evQ199+VPtKy5grk1nc+9Lmou4W5brp1xNf02C5jTADL/89OTkTX32q20Gw1ZfKVCdr2aQ0+xPpSwaZNeOVkSwZGAxF+Zt3K0AXgLnDn7+owoOdY7c5QL6rbrrJFaoIMfo7Hn0ymCJkwbNvRnENtZU0yohTsEO9kVuszSYP0yeY5T05OBMCSbadcRCUcZG7IRPJYmmipQF36sWV39dlqYMTrUradn3MDLP3dZZ8lO1jqnfB7ZkdglUdj9deujp9twXMxEOGC70pmFCSajnc1IAVYMwuR/sxphsFwgNOzUzkG5VB0DlofE+58quNG2XNN1L0p+OZnlXHn51TzL+1E1pf5B0xidoI8kWwx8JViL8ZlQ3hrmwTN9+gcQS15PBmBeQHpdIr5lH7lRovLe7FKGpGtEHSIRzTHpNWj89lLsyyMS8sq8JJAzsjY8pSVyG6QXTfsmJX2sVv1fI7UifOEtMTjh8kACgBRdtvWtdCgxh2nq3mb/cPuzsh45t+SMJiTaqzLhDaOKQKPPDmEgecOUa1Rw4igcxazseFlKUKeT3YJmCfAIJOyeMpzjOymWKQUai4uNK2NO6i3N3F2eoYPf/gBwsUSG9sVJIVDpJXHiNpd1NoBPv5wHw/ePUM8W2J7dwfvf3Qsfu60XXzt1VfQ7Q4xyWIcng1wcLjEX/rVe4iiITY6SxweHGM69rC9FaFaK6M76CPIbeDBB2dIpgz2M5N8CQ8nZzE6rSL6fUp/FtjebEr7D/oTbGw0cHx2gXv37+DRoyMsF4EkrG5tFrC1VZHCSwzCao0J8oUUGxubKBTLeHJ4gIy7+X4Bx4cTPPl4jnrFx+3dAO1GEe0WZTExhsMp0tRIQgJvE8vsNpBuoH/h4eDxGYrFAtqbbWze3UV9Z4PeiYgXGZJ5LHNAu9UQGVPWH6L36AjlWQh/OkcljDDrcUfgAuViEXt37qDarOCy18Ojx4+QDwuis89T0543FqC5pY/3f/I+hoMRvHweFcqnigWU2g20d7fFhWbGBNHxDNVCVYB+sVpFvlyBn89LAioLPhUqJaTirlOUv2lPKcw879EmeUtwyuJRIkk1QSfdsgji6SOvO1TTJAYlgNVmA8VmDSnrB1D0RH92urvEpo4HmXrpggwSMxIeJsGU/d7ME5TXGp294gDOwyRVlOxQEobjVOSXdk7XeYfjxrjKAJPpVByjCOqZqE3gfnF+jsvLngS+tWYD7Y2O7DiEEXdBr4D7VRBBwilAlvyUiZM/LeB6we99Btxv8P4WgOP4eurEKgu/sO7/HKff/a0bm3jja7+Ora/9J6uOpQul+hW7LOrqAJaRdsH8Cz6/a3rqP2vgvg7aNYh4Criv6fRN43CRvPLo1gVrHbi77LO2iesx7zJ7N7XZ5Q/+Bbo36Nr5WSaktr7yH18Dz+vBE7dMFTwyaY/AvVAuCQtLJvemXQhl6fXaxQ/dyh5UxmGulUy8AZo6ESmg02BkHdi7gY6eW/3ClYVdBwR6fP1XwJ1NYCTY5f+8FxfccWIlKF1pnqltD0PReQvbzuQeMoWOlR7vjd+Rqo02YWklGbF/q179asvTsMUqndDAR7+nUgJh9+3OBUt9y/Vb4KRtR/9fZfk14JHtX0e64gbw8jtJWC08pZKL5VIA+8HBgbTL3t6e/KsuBiy/zsWH51AtvwI907VtxU3HDlSCFyt9EMmGbSOXfVfG+goYX3mb6+eYoKnBierq9f75fHR3QtgnqTJrAksdV+v9lWCSzhX8IaMlmv7uJYJ8IDIZBix6PdqON81hOm7c3QENsBTca79UYMz20BwBDXZc+Y0ZIdbWkeNEi+PZwEPui8VqmPg7m4l2+HD/Me7t7glIFdLGLvDUq5KdNtpXGkZ4osEVkkYcXswYlWDJBu2ra2P9AmlLE0iz3zMLVfqgiSHMzinbUjzeTe5KqVySYjXcxZBnZHcPlMPjvenz0rlL29a8zlp+ZsdBitIIqcQKmdTnKxIyPvIm4GQAQ1cbUyEV9MOezqR9lslcgFQaz2S3gsFOpVw2YyrzME5GmIceNu6+JoA2GycYHl7g5OPHqNQKyNXGSMvHyNX30R18gHg8wuOPY4zHKTZ3NzEYj8W+cau9ge+/fYDTM6Cx5eGNN3dxcTHC7VtVtNtztFtFIAtwdHiJre060vkYl90xqpUd7D/uYzCYGGZ3Bnz00SU6GzXcub2NJ0/25Zpr5SoOD7uIogCVWg6TaYx2ZxNPHp3KxsN0DLz6SlEkS1HeQ7MZ4t5LZUzjvuQAbO92JKn+wweHmM9LOD+fYDZKkPeXaNR9lCJWZS1KW/b7E8znOcxiD9msiVL+Cwi829h/MsDWRgtROYQXeejc3UHCZ1OIUKpVMZoMJe+hUi1i1D1DaQH033+M5OMLVHNFFPMlJMOJ7JoM6N40GCAo5lFr11Gu1lAslRHmqAOfYzi8NNVUByOk/QlOHx8gyhdE/968vYNX33wdxVYdozTGk/19CdiTWYq9zVvCph+enKJzaxdRvSLFmvzIyGoouDdFn3LiHU9iObLzOWWCzH3iPM9dB0rwuFtDs6F0ucTFoC95F/liJAmrZP+ZUEs5j9hFWjac48/sMpEcMVpy1tNgJWA3wBfWn7bBrBJrv6vMu64DnJv4GvNH1LpR5z2dZ0T2tlzKeJNqwosMS2rcuS5NZzg6OpF1q1qvodluSRVbPicSOLwGZfd5zWZ+ziGNPwPuL4pF5XNk3HWidFnlT3WQFdIzyXYvwrivJtCVO/CVNnfFjPieAPdngfd7f/2/QfnWF68YdrJCdkFQoLMCZE6/cIH3i97nJzHuq0XzU+74PC/RVwpKOMmILtuu51sH78+8H6dqow5al213mevVMZxg63l9gyw72fabflQiowvlVVcxOyMy/TjFYUQiMxwK+Gq0WwLkXPCp962LvsuUmwnGsHYu+2ru11rH2eBGQZ0Ca35GA7p1EKaATBl6F9S796yT3/r75hqNpZZY5FnfbH5XqjnOjZsLiy2NBgNxz6F8gsyI3rs7pqSyqS2S4fYPAZ1Ww+6CSb0uDXD0WbugVsGpAntpX7KqtJp0qpbyu6JbJptqJTsKvHj+Ky36ddkRJ3ra+2lQQHBFIMd7ps57c2MDmxubsqWqiwdLc5OB0vbX56KBgAYfvFYFZnxPLS2lfS0I1UBufW4y/fq65ze/J8dYmu8rkFbQrO3B69JAQfulfkb7gC56YidobT+5YNNCkP2c4GZnb2flsuCeb9VWNmjTQNCdB/R8uqi659XnLgEb3SxU9uIEfM7UbRfW620h4J+MIG0Z0zm65+d45+0f4JV797G9tYnEOljIeaUSo49QPMGt25eUaKczhi8Wklogzp1veA/sQ0Xqhe3zk+CQ53XqfGhdB5EcEbzL7hIdQAiMjH6Y1yBBqJNLoU5kGuS6QbD0LcpcUsp6SCQZgG4sChkwmJ0hCeJsJd2MwQW94wNaOcYo+iF8KdiUIZNkVQioYV0FHofgJs14/Bz68QjVW5uINraRCytY9BOc/PgBTj96LLUIy1sRClszFFtPkKQPMJteYDxg0t8Q9JvfubMtMols4ePb33mI6bSEz325ga27Dfyb33+EVm2JX/vmLorFJT549xDTyRwF6oxzwNnZEJ5XRJYGmNBWcjpGtVwWD/XpjPkmQ9y+3RaC4b0fD/DS/Y4EJsVyXtr65HiIarUIP5fJPe1sd9DtHqHTbuLk5BSlUoYvfOkW4uySZiqI8nV8+EEfF+d8XileeakhNpKsmnp+PECtWpDdCMleXlJKV8Fs3ETeexntxheBZQ0xrWKTIZb5BV76hVclSXMp0goTbCeLGfKBh1ohwGI0xMH3f4zRR6fo1DsIQiZJ+yKjIskhO6DeQjTiM/7OANMzhSApa1kGOcTTGYIMOPrwY5QoMwlymHpL7Lx0FxfDPgaTkRRkuveFV7D0l4i7I1weXxiXqzBEdbON9u1bcg6CVfr2s8BROl+IF3ypXhVpzJzr1HyO6WAoUqlOu40F59RChLN+FycX5xinMX7xG1+HRzDPHUE648gOkd1dFzeapQStat1KsE1OnxVjORcrcBdCQQJlYxOpayTHv5I1/F3thZUsk3l6zWbbrGGerA3s3+T/57Ql5rjjnH54Iu9ValVxW6KjkThXSYE6zVG6ykHhzsFnwP1Fkaj93J8GcHcvYQWgbwC0smiu6bIVIJriK4YF+vH/+HeeeVdf/M//12tspOvjfA2MWSnPp2ye1cf/LIH7eptpZKrARS/qJtC+DrBXQcoacHcZd11E3cVUwZF7rpva7pNA+85f+a9Xwcd6cCDXZouiCCDMMnHa4KJHX2uWb1aJggZzes/rOwR6P5TK6KSknzFgyCzEuiWoINxlKxV8uedQoKduIgoi3c/qMZQF1YlOn5dhQAncDXAVAOU6w8SJJLYdHR0JG7O1tSXVUsmwcBtTJWVybrIaTJBzLB4VyMm1WqDpXq95bqbK53rf0V0OfpeTvAscGTjq/StIVlAsftgW3Oh3XJ2/fm8VxJCdtLaVXLC48KZxjCdPnsi97N7alQRkTvAMOiTwop1bPn/NPWl1PZaVVemLAnfdFuZ5FawruNbn444bE6wZvaf2l1UgYJloPacy9apr1+erLP1q3N6QDK/Ane1HKZTWJqCmnzIAvSbtn24f1GfmAnd3MeV96S6FtrcGfHptkhxmZYQatK7a0mp6TGXDqwJaJqCmHeJSJCLJdILL0zNhk+/s7ckzpM5VNeosqkTRm0nSM9/VAk3yGYlcTB/UvqX9StreVk8V73UpxW4cx9hvpc2l389NXoet8UAgQ49rAnd6wEuwkxKI04TPVOrWH7GYlHwGkxhrgh5rcJCmEkiyILcB70ZgL/1Qgv2FaNkp5yGwZzKsWFUuU+M8Qzu8KZNxaRmZodxsoHd5iYCfFStTA5Ym8wStu3dQ2tpBnOQQJCF6Hz3CBz94W9ILy9sB8p0RwsojDEfvYrkcYZ4GGA2420GJzBLTLEFjYwvvf3iOLA3xxa/sIkGM//l/eRv5HPD110u4e9/Hre0mJpME7/2oh1IhQLNTw+lxD0FQRau5gRMmwY+G2Npugfkkp0d97P2/7L1pjyTZlSV23M3M3c33LfaMyMyqyspaySKLZLN7RhpAGmFawMz09HwQ9Ek/Q62B9EHQBwnQb9BXLYBaM0NBEAbSCKA0kprd02RzqarMrFwqM2PffF/MzXwRzn3verz0iszKgiiSAisKhYzwxey9Z285995zz93bkITxp0/bePvOFjrtttBY8mEejx4ySbUidJjJJDFgO5miXC7J/pUvzPG9P7iNXGGM0zMmf5Ku0cCTRy2MxzG2NwPcvLEuwPPZo1NsrlUwm0WyxqORh/lkA0m0jnmyJpSeWUQp0Sn6w45ouL/78XuoNKqSfzEejER1K0oGwpMP0kDv/BytJ4dY80soFipSiIngneC2WCoiyGUw9Rai6e5lc5gxKdgnDZGS+kaykfNyHiVIRYnQoJicOpxEoC4oCzlFSYS55yEsh+IJj7sjpOYpZMI8BjT+chkUqlXk86GhV3EtEOTSCZfLiCeeSaspSkOmU7g8PkX3ooV6tYrLbhfljSbGnHdeCtW1JsJSUX5n/gWvw2gODRHOUQJhkb9dUv1MEb50ylRM5dpSNTWz5gxtUYuzKcWPIF33Ls53jdDJHkOteaE+GmcG35ecI2sImfXB/SEGDVre9/K8heFoZPIFmg2JnAsV0Wfk+MvV2cm5/4Yq8zWRKVVluAu6nqiveYmrj4vsr3JbLVzQJFFbFt0FNcZLY2WPVosl8W8L3AkO9/+n//zaZuW33sXNv/8fm/esx909gBUsvkxtZRXovqzvvyng7oJolWlTYLaMRNhG6uHutu1l7eTutOrl4t+6wF0goKB0leN+3di8itdOFZncxtuvBO5ySNvQNwE7gTv7QF1rVqlTj6n2ddVbpn246vdVFUwFmZIExAIbTkIONy3tp4Kd1fF1Qb1KZKmHnt9xkzp1/PSaLpjmfVl8iUBAXmcI3fGiEqieHhvP88bamvDbJZzIRCeCdy3zbhUwlmDMFlRST6KMgfWCa19XDQ33GSrgFrk8u8krgJXP2byCVW82y3ITFCkwNv1LJOS7+qPPR0pqM4IjuYAmSZUFl87PzlAI88Jvp7FGLqc+Y0I5lplfjTQJX9ruJwLULB1paSTYojsu0NYIjPvM1cDzfRM9cEGkAHpLM9PviOfa8j7VMOJ7rtHgrjF3T5WiQjOjHERPOxNT2V7Sg0pVIwOphoD2Q6+lkSDeX/u0OneV6qTjzwPbNah0b+T7GmlZ9tdGvQhyeX01hnjKikY6E9ZGAySjsVQKFY+f1YwmDKe8nqi7yLV5X1/C/cs2CjJawLObsBh8NrnXXTdybzFOHeUh67mnFKxSxHgtGSOr285r0evIolHSZ3pTBbgb3v5yj7N7oI6RWd8GuAecm7zvzBpxiQEh8kOpYVJpRMp9KgDeT1KIpxNMWF6e64QgPhpJsqAf5rB2axenR0foH5+LQZoNjdd6FE2QDkNsvnkHyTyDxSRA//gMjz/5BabzMcrbHjL1HgaTexhFTxFPOlL4aDrysYg8HB2MEJY8DObA00O2Z46tbR/NjRB//XMD0G/teHj3gyp298ri6f7FT89QzOexsVXG/vMTdDuxqKx0ez1ks4xQcS9k8a0sBv2Z8JFrDXprmbTp4fxshKyfQ6dNj3sad96po9MaIsiWMWhP0On0cWN3G8cnj7B5I8DGZg5IZTEcxNjc3MLR4QWODlrIspBRskCjmkE8mohSDzXdCdomwxDp5A4KmTcxn5YxjTNYxAvkFnNMkyGi6QDTYAYv54knl8+gUioimY0wiUeoVqqirZ4MIniU3PSzmKbSKFQbso/li0VM0zMgm5aEUi9gNI90GiZppyWKIZKOjOJw6TPxnx5wqgvFrAUQyVSImZsRZpDEE8mtICceBOjZHLxc1gB0CkgQ8Frd+MOjIzw9OMC3v/9dZAp5pDKeGDuMhJB/f3p4ZBKtUync+dZ7iMk5L4WY0pggACenXYUbSFkTRVZzlkixpjS12c1ZaSJIL0ZDl8Db0kX5WaVSch1porruh7rPydnrqNHoHiMRVsV8mmUAACAASURBVCvjbWhpc4lYEbjzuqPBGO1Ox9CYKmWUKhVxQBnKpwHu+iPnKIE7q1T9Dv78znLcf53AXR+yHrzupuzypd33peKd5Vd+6blZ4M6He/mzfyb/X/fT/O6fovndf7ykILgHph5+Wpho1Svmet9eNW9+G8BdgZML3BnWU4eeHvRuu78ucL8OvOv1BGw5FUpXjZxXgfbat/9EuO1Lr549gF1PrByowhk1Wsv0RHLhU/6RnF/JqreFGnSxa3uVpqCgzQAvUmRYWtlsDLrR8DuUr9Lv8D09lLVPCuwUwC0PbUd+UfnoLndaPZ36PR07bfdSho7a0qQLSOVT4/kjMpxMYgFyJ0fHMtZbGxtLOUTqKwvf2HKBDeClAWA2P72H62WVUt7k5tr3tR8K0ty1wX6wfaSm0Auj3t5lVMLSZRQsqrFjeI3G6FNwyN8lhOpIdGq7BCDRaKEagq32yiIhVCBg4aXtzS2hBvGHco5qdPBIUKrM6mbPuamvsb9K0RHuvw0F67NV4KYFnNSY0b0gYPjdJtazDUtDwBoZus70QNNxcKkoClK1/8t9x85FemEJsnhA09tOqgznuOj0542usrbXNbZcQ5790L6oQatzWeeZtlWfBdssmvySdGrUWNy5KvdydHQNx9tRkiEInkzQuTjHFw8f4r2335ZkceaMsFgNP0+VDAJbAclsEOUASZGhygylJAky5MA2Y6vAXfvMQ13GnQmKOv6ku5GOQlsvBaHMcf6w/wRSNBRECYeG22ImRZfyhYJR6kgS4doarnrayOPRwBBVmat7yLyWpFqCNII1411nhVapu2CkgAQkDXp9ASc+3ydAHBKw8y2q0HjIhzlRSWLiY65eRXl3W2Qkj+4/RqmYl1wGoYolpDp4yFXLWGQLyBTqiDoxzg73kc70MQ1aSIIWUkEP3c4XOHh6H88eXcCfpbFZKmEwGMEvl/Dzpx0cnM8xnaSwWU9heyuH5uYGpkmEYa+NRiOPXEjqWoLT40jAKHnoYZhBsVDCvc/Okc+n8MGHt2QuXpz3sbP1Nv7yLx8im8lifctHkTrvl13EUSCe3mrNQ7HoodGoolZv4tNPHyGJUxj2I54U6PVjVGoz7OyWsdZsYH//GDkmZyZT9PtD7B8u0Kj72FkvoH02QEhnNBNbZykU/HUUUt9CZrGDxZTVRcsIRNXnDPO4zyQEZEoeEm+OTD4rnmwqCrHyOz26uSKLTJVEijCm/GaQRa5axTzlI2ClUgJx0swpZcgKuDzXvAymCbkbhvetlD/O5YQ5SZzDjOaIYlCMTMqDLxrvTDJNS52CeTJHSElKJrHTW0/Mwn3eSxmAzT1+Sk1+evoDHB0f4+njx3j//XdRrVbw05/+VAy7t+7cQZDPCYe+urVpKrCSXmkrGSuo5rU1wia5JTQ0rRedi4VypikmL3uenAPc83S9k67D9cLXZB1Z55V63Lku+R1ZwpamSdwk546VDub35XyQxcs1S2UzIGFyMHOLEho5U5xfXMiYFstlocswX4pzRKNnuk9+A9xfhTpf8d6vE7i7tBe95RIoO22QDVHQp+E3u4eWHl5mYthEJnuwtP7mn4FJkNf9NAS8/6lJDlsaAyrTbrnU9ouiG2x/RPHC6mPbW6rIzgu3+VrAXRkJlh50rdrLcoBelJ93D+qlx13UGcjHM+oky8s7et1X/bniJMnY83/J6rre4+4C9xcMKiEQmK9ed+1XJ6P+Ceof/ckLyaiuJ1Kftzwryx9lqWyGaOkNoPdEQny+ARnu/V3g7tIKlge+ADpDseKBoZ4F/s5rK4eb9159pstNyRoZ7uaiBp4mqCpoE0+J9eTr5/mveq6XIFBe40llpheBFJPfxqORVAxlpKFRr5vqsJaPzKQmmZuiSpCyVAEeQCb8apJ8rjwY9I5F1I227XH56gpMXS802yk66rP50lgw4JSqIqa+g1mlht5DFQ8BhDaRWEGiet7NGF09Lz0wZNMXqUBTWZP63jQWWGWP17p965YUy+FhSW6kzENRjGEFVxoU5ppqCMj6tgpDvLZ6+zXMqwCdn9fnzN8FwFq6lEZjZH5ZSpBEXMRjZetasKCPaBUzyVUTq2jsmDbyNbPEzIrUe7nryCRULgSEskIn5wur4nLcqSRDqgxBnRhWcj2r37xi6Orccg0Cd00t1SCswaZrg/01lQ6p7mHGwJ2n5plRys5ERGR8qCrD9rCPVBGKI9z71SdCEbnz5puS9MY5wwgZPeSiLEFPM8eO7SZdze4b4rUkm0UiEybULoXv7POTcSQIE88qgTopBFbK0RbTYuEiMfzotbO69JLoaj3vpDeQ6sE5RC8mwQSLKonkHttGIzNFo0dCKNIPmsMERTSgpfIjlZLEy0opGBoNhlbHNcDvcXwrpZLsR0xgRMTKmFnxKl5cnKJWKWEWRxhPhsiXSsg36qT+on14Kupn+VwWvc6leGKj4QTRfIqgVEIqLGM6z8iYhuUZzvtPEM2OUazE6Lf38fjTz/Dk4SH2drZRSCVSfTNCFn/5yyOcdlkkKY96mfKCMZJUFhRhyufmmMQBLltdvP9+BT5pcEEayaSLSqWAWqWCe/eOUGChoMUck2SKdocSgDV02jGYX0AA/sZbmzg5ukCl2MDFeQeV8gzbOzX0hy1sbTVwctrFxQWLW5HeNsfujU2cnV9ikswQFpmrMkF6kZGDpFHLozeYiB56o5xFMRdIgu3JwSWyqTKC2RrmgxvIezuYxQHmM87BKbL+GD4oOyg4G1NvjnK9LHu57q0x2er5EOmwhEy+IEpUxWYT6WIBPVE+CegRQNzrYdgfCKUqVyghzXnM81+AqOGLqxIZqVfjyQTFegWlYgkT7pNjRiZnEt3h/JV8Ps5tux/HM+5xZu5zzokRSN48I5opICwWJaLYb3dwcngg+x6N4DGjsZx2vGaYFY9+Op8TA2PCMbSVnSWyZ9LA7T5p7pMJMtbooDOHxqkB17r2dR80xfuMw0fPS+5ZHEv9URlZpdiYXBVDLVPwLkplNmmckQgqTNGhJMYOaY7TKdqtjqhT8VnU15rI5kmX0X38KsLJ/dF43L9mcuC1KPDX/+LvtMed3DoFMe5h97WHwQJm92BYBYOr13zxkFt5ePZBK+hIeykc/M//BcbH10sONr7zj5bqJVdozwAlNxrAxSdAQJYALWTjceOP641y6TWvC9xdsLcKOK8bT7f/q4e261F1ve5uYaQXgK0FWXofPdhdz6PrgdX3XUqI28brVGX4PiMfL1OQYYGlnT/+j5ag3fVkul5sBTq8NzcLetv5oyoy7JeCDB1TAVbXKec4jdb7KcBXeoGCWdcLrJuXXlc9yC4gcu/ngibdGF0aidtO9WYruBXPCIGA5WZzbMfDkXBDL85OZDPd3NqSbHy6MNh3UhCkHLY1MtRIoNdovjAgTACfU8BsNBq8oAeu89ld3/odjo3R7L3ikau312zulipgvegqL+kaT+yz69lxS2vzWryHRDOs95NGMw8j0oIIYGu1mgGvTOCzeupikJD1s2I4aj9lPJiElTIykfxR2UONnLgKQGyvriVd466xIZQLO45KE1HPtn5O763eLr2OS9PRaehGc3hdmYMslBJdFdjiayoDqeOZkuzNq2jQ8nVHDlHnk841nZM6DuLBsvJu+hlj4AmPcXmgqyEqwDllqpGmPBOaZ0SFVS1zrE4bxaJRfnZ8Ih5rKrhQ6o2c92VVXhtSJ0iXHVUAvAHKapzTKyiceSvVqGvuau8x1CTDTzLGkLRZ14sqazpKN9o/7odsN9uXo3TqlBKO1Fk3MrM836JZjJgRIp5RMaUbWeY+kTkXx2MU8jkBYQT8BPZZJjaKEpLJzeBKqNQqAliYTIgxi9wYHvLzL54ggxlKOR8J5VY4x0eJKHvQWC2SwoMFOpdnstfR8ynjTfDpZ5Ep1VHf2oaXTaM32sfJ+S8xih5hHrVw9uwMh6eX2N1dx2I0kGTHICzg+UEHJ5cD1DdrKJQyGIwj3Pu8g83NLPZulPDJvRE6vSn+3t/dwrh3jmKYge/HLAyKRcJ8ogwCP4/nT09RKpcAL4dn++fY3NzGJBoC6GF7q4aEEqYA+j1WqgU++NYu2t19bGyUMJ2m8eRJB2kvK1VZ1xo1nJ0N0GonCPLU7l+gWa3i4vASlUKAar2AQb+DHHNXPKBarqPf9nG6P8ZO832kozUECxo8JpmR1apCb4p8xkMuQwUScrEWSGd8AYSkEpI3PWZkJp+FXyqA4Hk0inDjzltIlfIYzxMBtmHKR//0Eq3jU1FLyeTyyJQKWHAfsfrq3Hc55yq1qswVAm4+P1krjNh4PkajoZXhNXUJROowlzFRpMQ4PYxuOb9HZxspSDaZmlz1mUn2J8Dl9Rh9I+CtrzWErkMvO9uVKeZF451SkCy2xCqvkiNlDWqCY5YuYEIrzwNGZjNexuKcK3lHBelmLRnHhOYiqSd9GWmwyanq5JC9xubFqIee1xFpYIL1KZ1PE1lTTPBmAraA92gi5xojjFTuqTQbyJfLy0KbnE96dpl9l/vNN5VTr8OHL32NHvffJnB/VWNfBI7GSuOu/irwTtlBent1U+e/q6DFAGTzP61Qk+38ZS37Xxdwf2UfnUS2VwF39QYLkFRP/nUe9xVVpVXg7AJ3Fzy7BoS29zrg/mrQ/g6o165gd9VwEP6gq8lsudEE7TzQSJHh/7rZKODQ56fGy+o46TX1+ssD3VILrmuPgmENF2qflzQRp8S8e70lENcqj/ZzbBOvpZuge0+Zg0zy44YtCgD07swRjcZSaW7U7wmAXdtYN0amTwmxzJUUnQVzBKP84WGV9q68jy4IozKEhkd17rttdg1QjrkBtSacqvQL9coTZGvBLy2s5M4ffofgjd+7MrKMV0WBrrZZpMuob23Driy4xOd+i14nFruxnineh8/dhGpNtVUF1Qr2zA1MESZ3fasR5YJf/q50ER0n/quedxkPCzDddivg1s+5xpF6ntR4c8G0An6dT0pv0WRcRlYuLi6W1VKpKsNe0POrNQjc+e0au/pc3Oepa0wjCGqk6LPUv+U6NhLlrkPps4gbGo8j1zzn6YwVaJFGQHp3wkJHJlpAZQt+ztfNQfcv4gJxzVmHiBs5AA23tKizUOVDYLBoyhuVGWmP5GubiKJED2jo2toAXDtuTQvd03Srk3Zb49Y8Yyav0qtuoil8dhN6++mZJXinx52JtPa6vcEAW1ss/OVJ5Ev4+MqVZ1K5pRSIrjuVhthySj4uZti8uYvu+Tkw6CE9GqF3eoL22QWiyRReJotcuYCUt5CKr/CzsnZ9L4OoP4ZQ4bIh/EIZQaGMhbfALNVFq3UPw8FDtFpPcXx8hqOzjgDdt25sYjxMcHYxRJhLo7ZeQJyK8ObbO3j4+CkSeLi110SlVMAvPrnAZWuEcn6BaDxBHM/wrY+24fsLnBy2sZiRUuSjfzlGpVJE2pvh9Lwj6iqsrMooS60ciExkr99GJgwwjhN85+MNxEmX9XYQRVk8uN9GqZxHmTSWeIRCvoGf/805CmUPd+5s4MZmDfuPvsAiTnDj9jYefP4MoSQazzGNMui38kiGRayV3oQ/ryAMqkJtSfusCTBCJUfajIdqpYC0zyRkFkidw6NiSo4VlrkPsjpnIGf5YDRCf8JiUHtSLClbLJnaCdMpDp8/F945DVXSw5j0mc0XBYRS/lDnEznfrIcxGAyF4pENDU1L5qmlO8Y0aK1GKZ0xUojIcsg5B2VN09irVER5iUCdajKjSSRnoESOyJ1PEnx67zOk/TTe/eA9xAT2rBBMCchcBoNJJP+a4mDc/xfwRafdRKEQZMTxSKdQhuPA4KxnkrR1P1tGlwU/GaqM7ot8z01g5RrnelHqoSn7Z36WuVD8vka0CdxF1ptRLxqrLDAWod/rI4kSMfILlbIk7GotH64tjUiL44CVw2cmCvC79vONx/0VT0QnmQseFaDqawZAGIuY733+X/0HL70igfuqbrgLWK7uwyIuv3vA3Zxn5vBwwcYSuCwLCxlKiNs3NTZc4KjvK6jQw57/8jX1Gq4O6CpwfxU9ht/d/nf/DOH63eVlll4zR07K9W4rv5oAjm0k10+4rNaDfB1wXwXhLthygY0CJm2D+7dsrJaf7Y6FC4CX4MAp3OQaQQoO3bHVTdB9HjrmpBFI0p6EOQ0lpNfp4vTkROT21ppNFEpFmY88LCT5hweBBcGa0S/GC0F7YDZfF9iZjdVk/es4ufNDP6uAU0EyAYvy9hWomr5aBRCbFMkN3uU68nrc6Jk4qJ59w+oxc5LvqyeYiEcUOXi4DgZSdIkHpGq3SwQiipaVV3lwMGlUx9xdB0Lesfx8vq58Ttew0/YoAF+N3rjGAMdZDzf32bGvOk/0dQX9HHv+roaJevTd5+GuL4I/GmpMSiU45IG+t7dnqrCKZ5e5GS9WENV9QO/lXns13O3OXTcywe/KOlLtZ/tc3GsTyMhBbhPrZOymiXB6+602Hnz6KT589z0DOMgRZvEvKyqwvK8kp2pRPSPVaHC8kVOU5yT3Ng4TmZ82QZVjw1f5HFXHX3MVRAJyWb3xqsAfF4YB+oZWo/NdlItIqSG3nhGuabIs7kbvuiT1Cfce0g9DNfOlwiO9y5MkWu6HYmQScBHcWKoaFTQ8elonY4yoIjOLkWGOTruDL371SyymczQ3tlCqN5AjtSaTxigZIU6Rm11CmC1iMZmLtrjkEqQ9pLN5ZAplzD2gPzpFu/UI49EX6I+Pcdo6xkXrEoPeFDVqgyONhABuPsff+tvvI1/LYBwP8en9J1jbKOLGzg0MhzHuP9xHs7GGbusM0SSN0WSO7d0yMpkUTg8HOD8fYqNRRzIGeu0W1tcLKFcrePj4GEE+xGQ8xdtv7QDzDgbDAbb3thAlHVTrGRSKWTx7foHhyMPpyQR37+5ivujD92Lc2ruD51+00bocIJlGaFR8eNT5TiLsvrGBySTCoMtqs3m0T9MYdSoo+LtIhgS+gXDipwkL1cXEpChkMgh9D9lsgGazBj+fgUfATmUTAZAe/DQdD75Qtwh8Kxtrkjv0/MlTjCeJcKxJ1xAFIIkkssAWAW8AUty59sSAlJwKk+hJLz2LscmZkmGlUh8zeVyGD6/FHLkXkcrFKA0jPZQ0peoXIzPktZN/L7Qrzn/y44V+NRfDgECWc4zVUk9OjtBcW5O5K6pj6TSyhTx60wjpMCNJsXzuQhtkxGZiHBxUs2FFXolQs2rxbCHRBP3R8032bkaPWBzK1kXRaJdG6PhZBe5L+oxDK9Z8LnFOyf5L+t9EKHJczXyfKlNxNBY65GgwkgqqjBiUGk0jCesUdVJHC6ky6ZSpb/K79vN7A9zFs7LCEf6qh3EdqBZFGUeZwKVJ8Prj4wd4/hKlGd4v3HwHO3/8Zy/wrPU+roFg9EWv2ux61lS6TA9OdzG4fdLruaDSfV9f/6pxWL2mC7o0qUz6IP9fAST3e5qEqwezCzZdb6kLZF0v4QvPwmEuHf+L//KlVVF5r60//g9lzJV36gIDBTAuaFeaBrm+vD/BH//XTURBmHsou15E7Yv77HQcFDSueitdWoNSKq57Jjp/9bm5BoH7nvs+r+MmDLr0IxdQKtgjMGHhoX6/h3q1IgWXhFrCUKToLjP5yugl856i3W6NDb7H0vJuH/geD65cjoDXALHr1pV6YDnu6lkRZ6z1uGtfFbizTyyIpZEIvq+hVuVDvqAVbDmfOr/0GQjDwSZHEbQTwFL2kpz+TOgUXbLGqt5/FYTKHLLGiyZkKnBXDjv7rkBd2+E+Gx4YOhdl/jhUGXe9rHqmdUzdZ6u/6/XcPUbniuRZJIlQo6hbz2dJetDWltFvny6MgcDvuvPZnWv6us45Baxs0+p33X2I15BkXYJypwCZfk/mrQXukvAr+Q20JKYiefjJz38Jwv43bt8WXjh/yIFeZjJI6N7m6ZAPbhVhJKdGq1jbCrcMpwtVxtJodN8kBZIcfD4jMWSsM4HqRQSoBO6inmF5+DIujgrPYmGdFxKNNI6YDAvNSKIqk4JZTIsSpFOJbFBXm+PXbbcR9YfIZ/JiHcTTGXL5rKETkBPOZLvJRPpPLniaBiwTX0dUj4kxGw2xGI7ROzrFyf4+GuvraNzcQ3nnBrxyRQx10s3ag0swO5SgPoCPWWQ49MmYMoMEgqFQNr7Yf4ZW+wTVuodcYYLLzjO0+yc4PT+QCAhGM9RqOWRyafTbM9zerWP/aIBeNMKNW2UBUk+fDREvfFSrC9y+XcLOdh4pr4Sf/NUXSKUSVKoBNtYqeP68jcU8h1F7gskwws6NMpAOcXTSEmD8fH+ArU2gWc9hMo6NQ8Un1z9CvpDDYDwTpZyLyyHW1gusp4vhYIKdrS2hzTx90kGnPUetnMbmGjX6p1hb94VqdXE6QT7YBSbrmA4ayKXXkZ6zwm8skZKM52E86iGdijlaoLvDWzAJ2kOpXja65pRkLJJ+wcJEGeFQs8jR3E/DL4SiWkOaV8D3SR3L5TDz0xLN9DjHPeq3B4iZXCkSimQ4zaVKLiltKUZk+FnutdRdp5HJPLOAFCBT7ZPzhFQakSSlQcr5k8nI3zQg+D/pN1wrTHjmvJQEa1K7UkZZidFGVlFmnQ8pKEaamqUce2EGPSba5gIkqTmSxdQkeTJSPYmRI7c9FyKil1wSVHNiUDCiI7x7uzdwHchaYL2QOH5B9lf3B8Ua6pjRPZ1GtygvaV0Dq/tODBJNYlNVeBnJMx53GhXMh+p3ulJ8KpvPobG5ZQzqwJxnCtpN3hmdAV8HHf3mPvv7AdyVY72SYPU6w+yCDDOJaEybsKdMeMcbJeAi5WN49Cm++NF/9tLLE0jS+84iQHrouqBdwOUKcJfD06DiZeLs/1vg/jr9fxmA1AWl4M8Ad5MwqKGnJWB1ilm5wNntu/Zfud8Kql3Q67ZldHpf+OzRyYOXdoOgPb/xzjL0vQoYV8GuWu4EhPyf3lVy29Vrqf+6Bo+CmlVgo5vT6j1Wgb16T9XTqgBVO+W+vgrcXbqEGjnaHgUZvI56unVs9Xu6iSoQVE7/4f6+AIjNzXVRGJHvcWOUaqkUDjbygwQQy2TKlCegnpugAnndCLlphkxucopMaf8U5Cvgo5INPd7qgVJuNz+niV9mDHlYx0uJQH5fDQP248q7TxUfA4jdTX4ZNbJUGbbx+ORYvFIEruw3+6OGicu35L1NAuiVbCkPTDl4radVn7+OhdtPfc8FvWo4vTDHbJERFwzrd/XZKaDX571qMOr7170uzy9O0O92JdLAz+zu7qBaq9tqh+Zg5I8kl/GQJNC2SWFqvLjrWKMm2madv67hoXvA8rO+oQS6/5v9zvJLKWsoUqWklCzk/4f372OXOQgEw6wWyYM5TsSDKEwBW5SICaoEl+JpF81PpTEJIXEpE2yYSdYjL7QvehhNcRwDxo0Hnfu9ibiR1GDogeTQ80wwP6QjMEOJESgCL9Nu8eeLh/NKclUMRnrF6WFPAbX1poAmkoS75xeYjibIMIGRw5CmzGOCWr0qf/apYz4ciB57Opli3O1hOolYNxWz3hDR6aVImt54+y3sfPAe5oUC5mEBi0xeOPbUuRsMOhj3OgjoKU/If58g6xsAxv5lciFOTs5xeHKCrd0NjGY99CZnhjbTeYqT06doVEoYXPbEo3n3vVtITyMsEuDkfILTdg8f/+BjnJ6c4rjdRz+eCzUlNR/j449qGE/SGMceuv1TvPV2DW++uYV79/Zx79MObmyWEAYZtNpdTGYBknmIszNWP51h70YWb95ax+HBOTJ+iELRx9HJBYIghXE8w7c/uoPTi3MM+l0k8QKjDjAe+KhWsshm0xiPJ5IoG+YIJqeo1dNoNDfR6wY4fgbU8u8gmK6jmNnEdLJAq3sslVqrhSIyPtWAIqTTM6kjkOF8YE6+6KmbZH3SroJ0RsAojX8C9tomC1Rl0e31JSnVFIRMwcvSU5/FlEpAjN57PsJ8UZJlOaOE6rJYYDAcisoXpWkZhaHBzZlMw5GAXfNE0sw/olRq1ig2iQFv92sDkmcC3DmPuTa4doTex3nnsXCUod2UqyVp/4QVS63k6KNHD+X+jfU1xJyEYSAGSQxKdWbFu03Dj23OBlnh2ctKsIYEZmbtcG1zXamjhe3lvcRTTwPDarZrNW/dS16kFtKgMTk6SiuVgk2kSU5YdGxu9gKbZ8KzIo4ioQGxmKCcJ/kQzc0tkRlVBSndp/T8+Ybj/jVR4q+V465ePltkQw+I12mS610W4CeJVIZeYLxZ1sdjFS24WfOsG+z/Ck9+9J++8hb0vBO8X+f5fhlwX/3sdd5LF/RdB45fp9+v+ox60nRs1Ou+/I41Zq6AuwX09gUFA6teQNfb/jLgzu9c/s0/R/sXP3plN9TTrhSd64CDvqbtkZDahGW8hwJICdq5UfF95b+J99mG2F1vprZX+7T06Fqw+qLH+IqyoWDa9eC73kt2kvfRzcnth4JB2ZCt6onr0VBPvlag0zYpmOR93NdorEjF0ItL1GpVrG+sXWX2iz6uoTdILhaVYrgRWg1xVl8Uz6mlS/F9tkn5h3km2VkQqGBc76/GBsecn+eGzXYFwZWqgOvF53gYb7s5CPhZ9lEVTPhZgn8zpmkJT2txDxdAS3uoTpIk8syPT06EFsQoA6MsfF8pNXqImOdAasQVX948WwP0VMFQx0cjAq7XWue50i9cr5IaHzK57X7lPn8X9Lp7gdAnbC6DzikF1vrv6r4nlLDxGJfnF5KMRi/bzVu7ojuuev76zKiiw+cvr9MzTcBgk7Ldvul8ZR/1cHbXgv6unxMj0nq7XGNOjIV0YMA1x5XAxmpYM/xPrzCLq8jRnJjiR1LgiBzb6QwZehz5rER9ZoIFAYlKgso8NCCLHFzR33epZzwvZI83sqQC0S3NSgw+KeFuaDbquDAa/pz+xktPJE7QqlYYlQAAIABJREFUxvfJQWe7+D9BMykIVGgifYBtJZgg6KttriGdy2AeTxH3Bxh1OiLzyEqYIk07maDGYmBJjEGng2Q4QopGySTGqN1FNB6JTn1ulkL/6AKN3Ru4/YPvIKoUMPGMj5ja4NVSRa49G4/RPnqO8cUZymEe6RRLvJtKk4V8iG67i9ZFC5VaA7P0Aq1xB+XNMs66T9AdPsXB/meoV3IYdceIp9Qo9+DNI+QCD4MowL3HfSTTULz69e0cDtsjDC5muNEEvvtRBU++mKA/TLC5N8f7H6wjl0tweRFL8mp6MUO9EmD/cIhScxP9YR5PHx/g4w+bGHaPMIt9dEnTqVMGsiBjXq3XcXRwjG99eAfJoo18mEYSpfHzvzpD9zKNxXyKN95gIu9AclSoOrK51UCmwETKElKLLZwfBvj8Vy28vfsRAlQwiz1cdPelmior0K7XarbIEIsNzVEs5iQKEtNgWcwFDDMitGChpHEikRTmN6ayOZaDxyyVQqlSFSoJpShLJeYQpOGFWcyDtFRfrdRIFYoxIW3JS4ucKEH1xeUlLjtt7OzdMPseqXSSCWrqVXC+C72QlVGpZhMYZwLnHaOeIq0r1BQmSNv1tCClZoHRZIJcPpT78DnWGlX5jigcWYDc7Xbx8OFDbO/eQLlZxSLrC+89TjMx19RnkB9G01LG88+EZ853JqqGjCBZLOYCd64vniV0jmhdBP7NPVwdLNw3VGxA93y5Fuk9rIxqI3hchyNWmWVkwq5T7lmkgGLGHAnjqBgOhkIXamxsCm1Gzy11cMjZQYHU9DdUma+FF3+dwN31+uhBtASPNsdhFRAvAZIt9sL3l7QQkQwzkzTFGspWnM5IHF4B+cHRJ3j857YI00t6r0mrLpgVDrcmVK1yxVcKSb1sULU/el33cy4odr1m7mddg+BVD04PLz3YlgeZ8yWbbvvCZVzO+ypgdz1vroeaF2j9nKD9f3xpkzSawX/dMVVgLHhIC5g4HHcFGuQ5K3gkaNcEGQXvCjp1TulGpOOlFAWXEqEeA9fgcfuofGT3Wq5RoQDXpT+oIeDO21UgLuDHKnloe3WTW0oTsiQ7vTKzOTqtNo4ODwVsrK+vIV8IhTus3uYluGFFvkxGwK5u1gI4VxKUOY7cgLkZuxuwAXyWw2mfAb/Pg4L34IZtvPTGaNL5ys1eE5iU86jPQ723HJdlCJZUEEs/4VhopEHHTDw/lioiHO9+Hzf2diUhl9egcaCf1X66/7rPiL/LgeJUAWUfdH2JV9auZQ3HErAqEHfn6vI5WlnB6z5jrmu8xzp3zfMmB9Yk2+ohpG12ow4K7kfDIc5PzwQQkCZz48b2C4nMzHswEpdWAcYevDreV0D9iubDvqhxu+yXI7Grz0SeFcfAjosagbpO5lNjMJPzotdh1JFJmJdnZ3h0/3N8/+OPBbDzQOZ7BLOcy1RyMaUnmXA6x2Q0snkJpj6DPlfRlya9QA3s1FWpdTWYuB/r/dVjqJQYvq7Pc3noG4K6teFSCDImQZCa0qJiJAnMhn/MhD4W7RnFE+SrTJYrC1iaDoYYtFvwmARNQ2AyxWQwRDwYiqFC4MW1NRj0RLYzX6SsXQrpTBbT4Rj98zY2334Lmc11eI0qpmTQzxeoVmqYDAeI+gNMqEITjXHx/BlyHg1ykwyZCXz8zU9/KtSMzcY68rmS0DImlEGsFnAxOsL54BFa/QcY9o+RQRZ+roz7j1oo+Ak++ugWzlsxnjzvodWNcPedHTzaP8Rpb4ZcOo29rQXuvumj35+hUr+JR4+P4fuRaLEfH8/xwz96G/v7D9BcS0vfHh3OcXw8Q6NUwj/4u2+gd3GAo/0B9t7YxkW3g5/9rIU7d5qIWTztrIPNtTKqTR/1RiiSfk8edPDkESUnc3jr7hranSP0eykUClRxyaBYzuOdD76HdGoDR88STPpZJL0ZZuMQOxtvIor76HTPkM+kEdIrTGlQFvQKPJSqRfiZNLqDrhRyytKAHE1w9vwQEbXtU2mUSibRlM9mTAM77eHWG28ZHfXZDJ1+D/liARnuk1TtyoZIohhekEG738P61gYat25iTuBJoxkLtDtd4brz+jRa+T+/w9yHIWsF5HLY2dsVtRjOUaF+Su0Ew1Xn3BNJjelc/mZyaqfbFUdVWChgOB7J2uTerRFXrsv+cCC5DWvbG5IDU6pXpfIqWMRKoghmT8qkTUSWXP9xYsQGMl5WnDImYmWAl3Dc5192kKhzyXUyaX6J7qMKAngtvqfONVGVik01cBqNpHnyh0YpjWTWUqB6GM+2+vqa5FDwszx3dN/ifVmFN5crfy3c+pv68O8FVeZ1gPuXBtyhfSgYNf/S40Jr0jIrl4LiohPlUFkUxC/w+L//JxgcfvJaYFMO6f+fAXd3IX3J++7KpTkjcBVYNokwXCgumFWwpgt8cvYQnV/+CONXUGM0f8Bd0Ku/u+DWBUQ8fLnglWNN76OUUHYqV2rfliDCkTt0DaXV31eBlwvSFFBq3xW8KzDXvxWMuQaDenMVpLkAX8KTlpftXktBETdPAewsxGFpBpcXFwLemaBIj7sfsLBHYGS9HB5yemEiANyYNdwp42S14HXMhIs7nS6912rAXI3PVSVK9pNjT2BuChWRA20KchBA84f9UboMr6ueee23jqv2W8dMwb0Cdx03Xls064cjocmQY7y9syMeZ85PemkkMcxKgBoNbck+XBosS8BHr7vVXWZbNcFW700Yp2Ooh4N6mnXuu8avGJcWuGv/XM+1oepcrRldQwTu7ufUuFCAretKk4qZkErgThoGZSAbjdoyr0Cqmkq/JBX5hUiTPkudjwSiVNtxDS233asVovn9pSFl9fDV6NLnSA12ubcDnAVwpICL01N88egxfvC97wvfmwCE3muCYEnI454ynSGfCxF4KdBAoZEmnneJltiEVF6MGumWBkkuOr2UuufLWDrOEp3b2kZZv/R0UvEiyEiCt9YwEN13K1pALrrQa9g2ghs+W+ros1R8PBMK0ixNQyaLGbXbCcKiIRJ60WNjmDDKENAAVB14KSY1F64uS7ifX5wL8I/aPZw9P0L9xg3ktzeBYlEK+5hnyeiBubdH9/wkweTiHJNuD2UmD8Yxnj99iv2D59ha30St0kA0iJGmpjVS6E6G6CYtTPwLzPwDLFIXGPdGOLuc4OB4gjdvlrHRrOHeg2OM4kAqd+7tzUiDx/7pFLlMHo1qgj/64QYO9s/xq0/6eP48we3beXzw/gb6vTZyoYd8YYG1rZxUt/xf/tcHSOI8MoGH27tlDLoXMg5v3b2J7rCPe/eOhRJDjfXBIBZJSD9IUKtQO9zHowdtFFhUKkjh9u0mZvMIs8TDw8cHCHKUwp3jw299B/n8HpKoBEyy+PyTR8imavjo/R+i3+siGnaITZH3AxTzBQTZUIog9cZ9+LkAhTCLAqUgyXRiPgWxQsoTg9GbzdG/bCE1o+Mhh0WGyadpJIwU5rIYjLjvZY0CCzNfRSHVF4Uayoj7uQzCUlHUZqiEwoTQSZKId132DED09klxIpiPxhF6ozHuvv+uoe6J8lIs854Jq+NJJOtA9iQA+TCPTC6HVos5D+Y8lqJgIpJlOelkV1l1J4kizA1Xnl7rDI2OYih67zOZk4Y7T545DwWR02UVYM9EUPXMWJ6LSxqakRtWw3/pKLWGvSqFueew7jfu3k6Dk4ayvGc5+5K/wueSzDAeDtFutYT6yXFtrDXNOWfraagz0vj3jNjC79rPN8B9RaZQH5CUQbcTRkGQeArpaU8bHpnB7ApBrwq8qKSYXEPC3XM8/vN/gsHBy8E7r6SqMzqh1Yv7ut5vd3K54HF10unhraDQvf4qqPyqCbvaNnexLb8rNs1LChmoprIF7td5w+lh7/zy5V721bFbBes6nte9rvdTiozx9IbieVBPJcdErXnt7yogus4gUCqB3mPVMFGg5kYcVp+h/s2NSQGfPjcF3+qV0A1PQZp+ToG7ttmNstB7w75TSYacWM5XUkVChk3TZpNVqs3SYFkYqoquC9cLqRQvAcVJ4iSaGvk710Ax1zPFRVyajLafB5NrIOjzUM+LGzJV4KoeeV57yb93qEbupi8c70mMTruNk/MzUZKRZFzyonk4EZDZQlLiJdJkL0lCNR50nVsGFBmqDNvCMVWalcwf63Hn5/Q5mv2EtAuzCbnPRa5rPcOuQcbXTeEn44Xmezo3DNg0BpmOtc4xd74qrYb9I0WG/HaO2+3bt1Es5i2Xm4YYr6+RAlPoSX/cZ+kaZFI3yqGdaA4Hud5KVdGDcTkODuB3x8Bt8/J3W6xoPBri8Okz3H3rbcNb51hxzo2Nsgw97RxrVk9lkhoNNAJsMyfMdiRFbTh+tnyMWS82ud4WYnLX7gvr2Sa+SnEoGnRU26C326nkeGW4kDrD9hh1ECIiJsSmZwukqDk9ikyBmFkiSYl8T5JoydnnZ6mMYSlF1VrNSN5RlUY4y/QsAqVyBa32BYqFLOJ2F+dPDrAIsti5+zamrPZsVUHm6TmyIQs0hUhGU/jTKQZHR/CGY8x7QySdLrqXF5jMEqGqbe/cxOlJS5xVE3YjCDCcDTDPdBF7+/BzPbTPT3F00sHp+VAKGhHgHh31kfZz6A2H+Pt/soveKMGT54loulcqAf7Ov7GB9mUfDx9GePx0hFt7Wexue9hcC/HuO2+g3T1BNGdRohB/8eNjeOmsVAxN6D0eR7i5W8BGs4h+p00xTXheDoNBgrPOGIVqgJ3tErqtIdLzEI/ut+EjjZ3NAsKAkp6kQdbR6vaRL6cxBSNUOVRKN5Fe1DHsJJhNFghTFdy+8S5OD08wn4zhIUElLGBjbQvZcglhvYJ0GMg+SQ39fDYHFtld29vFKL1ATOoMKXTxFLNOFxdPv5Dk5FTKlyJLBLSFakVUgIy+v4dhpyfc7GQ6F48w9dBFz53JrdkMwiI13tMGzBfoyfeFiiKJrj5zcoynmRVUm+traLfa8NO+gHPOoQXZjJlAIjWj4UiSVsNcTvYrTfxUagzzWuRsElUnT3j4ojjDGgNJjPPLc6lS/OY7d5GhSk2Qxoy5GKQ5kkrMdjDSZBVgshnj0Xaj0XbjW1YuNU6bK5qd6xQU2Vcr8bt6duqex6JpYkgzJ5fJ3yazRdYJlZwy6TTi8USK7GXD0Bq9TXHW6D5m9lg+JxaL+kbH/asw4Avv/6apMquAiZaqKMg4FBnx1KU8LDxbrtdJepXqX+pdluxrY3leqRzMcfIX/zVOf/LfvnIcXKqHC6xdQO16e152sVcBd37HBcivC9zdA/lloN+NTrhtcyUcXxhrmxugxoTrLRyf3BfFmFdRY1zQrn1WMKWH/epYqNdZx4F/k6ah1A96219MRjQLWYGjtt81rNx7uPd1jQXXs6pjqddcjTooSNBx1vf1Pvq+S/94QZrRiQa4G5LrOee1uJlHkwgnR8fo93qoV6qiqCKyj+mFKbnNhCfObVuKXeTp7EbP9i0lDW31XPWmcuN0IzAK9twxMQDUjL9SXK4AsUliUg+6AnXeW73tOj4E8/ye6vzydS3MpEaESxvi+PPa4m0/OhI9bQJXJqWys+JtZwITq8Ta9SLqCtzQrddd26nzSQ4Tz6h+8DW2kdeQg8ACYH2Ouk74Hr1geli4c1fJFu7a4D1UR17HRg86RigItF0DbxUI8/raBo4Zdeup307J0zfeuI0MlSpEsWGx5Hmb52U81BwD6Sef9UpxOGMgXgF3nQfyuuyPxsjgj7ZL/nWutboXuQaxRi84X8j9jocjBEzEW6Qwp0d6Est+SxAkCbRiaJmEUqGbyF5jim5pm+YsM+/s27LH2/Ytn++CvmYnmkpjjv/ZNSagwUpOGqVsy3SU5GVT5EYq1M4JqkzxG8paMjE1RapMnEj7x4O+KaLjU+WkIIWXSF0hPcI8D54/TLYmBeFqnCXZUcaXevQJ5t0uDj77HDPPx1vf/x7iWgWpTF6iEkwSp4wglbeDuY9Zf4Te0T6Ss1N4vSHm7Ta6UhaeoNFDWKrisjNCWK5hkclibW9P9oXu8Azt8XN0h/tIojaieITL/iVa7UNE4wUaDarwpEVx5eMfvIlf/PI+Ti4WUlV1MJqLlOLbd/JorBfw4PEJivkSFlRNmc7wh39wG+1eDwdnl3SQop7N4+atdVwOuvjxX7VxdD7FzT0PzWIKlWyASmWOt+6+gf2jM5y3eyhX8mg2ijg9GmI2SSEMyuhcdlEIPaTmA4wGEzTWQxRrWXhhGmetPmYJq7WWEKCB6SiDRnUbcX+GtfIGLo8uMen3ESBBmMmgkC+hUK4hVyshKIYolouSSE0D7rTVwc333kWSDTBm0aRiFaVMDoOTYxw9eoBKvsDdQJDBZD5HpVkXMC4AeZKgc9nGmNV1CZRJ/7IGJL3kUq2ZeQSku2QD+FkqoxTkeRLMc++ZTVl8aYEc75NKoc9ISrEioJxUwMpaQ7TYx+OhVMem8pJSvRS4yz1hisgt1wCTPKlgw3mXptJRguFogIP9Q9y5+w5KzTrSNPqDNMa2sjDPDUmiZR6UVLY2TgB1rqjDicmx6mTRNrj7vu7xrpa77iG6j2sfBPgz8kZpSt7bJp2LoYsUslT4sfsek2cZrSrXahJldjGNwX2UGXYcsi5w+S3//o3H/RqPu/GEGeCuwEMAlliypsaxgea23Lmpc7rkSa4Ca+NwNt73/rOf4ck//U++8rGr9931mC3v5xRHetmFXgbc9XUXuOt1FTS4f7sgywXuriXstkG9aV+6pk1aXG2vUai44jHr7/SwfxVg57XcKMVqn10Ps4Jmtw8KiLgh0IPMxU9vu+p/uyBCN1B+xwUd7t/uWKkXXQ0/vZd7HfV8usBa26f30HHWz+rfCooU8Gn/9Bm6z0c8vpo4ZBspc1SksyL0Bn2cH5+Kp2dzfcMkdi7mwuEk51K8y+IcN7N+PIqWBTN4H/WSiPKH5awr+NO+8V+lqLjzmCCMGspqCPBzBnwT3JliRryHemp083YNEP5Oo4vt1nHR+/JaojjiqBjo3Odh0W13RLO+2qiLDKSES20ZbYkkOFV/CQRZNZZAU73kOt5LgGw1kPW56zwQdQhH91uTUHkderBcIL9cI04yvYJtY0Ca8TCJsra0ue5FBLEvFP0xAFvHg7/rtWgsHR0dydhtb2/L/8SiooLCe1sFFQPITdI9gYGhC10Z/+4eRRqGa3wrUFeqjMsH1z1VqCO2/avAna/r9ZZGLulLNPjI8aVBQem8OZAQ+GneCkPljOJJyJyebkIrE9kx4NyAYRquyrldAgnbFvE02obr+BmjiOvhii4l+wz3MVJcqGbhVlLm3rZUsrlKgjXqN+S9TwSgcXaQvy662iwFKpQBGmnGkFLjVdatfYZcCzxTTH7ICF56gQxX4GCA1tExWr0OPv63/y3EpSqQCeGlMwizgVAeqP2dmiww7Q1w9uQ+Tj77DGN6IeMYDfLskUKx1sDCpwxlDtN0BiftHrqTCTY2t1AulfDpk1+gMzrCO3e2MYrPcdF/hgSX2NysC/jstAbodYZSufTRw32p8zCissowQiXw8Lf/8D1MU0P87LOnGI8WqIVlbDcrOL84xXiaxoMvRshk5/jwThXf/egNHBwf4nwY4PHBCUolD+PLFIYXEfb20viDP7qDs9YAD+4d4u7bTdy9s4vPPrmP+SyDg2c9NGs1LGZjlItApZqDl/HQGbeRqxawSBexmAeYJ2l0z2OkkgpyQROUTvGSNAqLEpLBEMmoi8VsinqthjBXNN7vII0Kc2JYWTqVxjCeYm1nF/lGE6PpFPV6E/PJDJ/+4qfw51PUq3Up8pQL82iziqfswRNUq2XZvxJWtbUUR84LmcMEmJmsRI2ETpjNCG+bz9ET8B5SfkZeo2gGaS8Lyo6yWBx135OZyDlSMcvPZTGKIpRYgIvOjdFY9rJCsWBUZGzBQUYLGYVVJ4CcL4wm0hj2UxhSDhILXJycozcY4t2PPkRQKQNhVnIh6OnWNi/5556hnaiDRvcptpGOEs7tVeDunhmr4F7XpFIyuXfTWJCCZFbrXuQt6cG39B/SlhJRypnhst2WZNxao45Gs7mMVOpe/g1w/0qY+uUP/DY97grcCUS4EKTIEk80W5hikaKC7tWBqK1/ATgapGPespYmJcq48If7v8DJT/47kY38qh8mrza/+6dL79ZXff7atjhfWgXuq95hNTrcA1TBySqo/BIIX6HDvHANC9y/ZNQ4hhPfo2LMV9FieN9w8y62/96fLQ/8F8GguajbNwXOCgR0HLjomZCqihz0kqpHQD3ECsJcEOqCFRcU6ZjoWCmwUmCthqB6SdWzoG3V9rkblnoV+B0FfApmFXTopqbXcYG6a1y4489NmUlI5xcXGPUHqJbLaNTqFtiwoCLDr0weNBVWxfNMGkhkuO1sg3qxxetIyoMD3N1nosDUBZVmjGZL2g3/5uarbWeoUn90/JTb7s5THgzsPyMlCkz1WmyjAlzhS9sID6/HQ5CKKvQ8MZFLvO3W+7sEn1bKVA5TJkbyfWtIrBp2UpBnbihN6vk3oNcYPvy80oc0eiDVNUVe0vBVdXzkmVlnAF9TQ8jwQ43XVRVvlDNq5rS5hs4VbaMaNDo+vB5VIqjZz8+wUiyTciVOmCagpX7zVQRD+bSCscXbe5UYy2eka0WAv1M51gXubv91Tcl8t/ukO+f5uhSQ4T4rCaZwtJbpPTMVSAfdHh59dh/fev998bzrOC0roIoiBj3+lCZPYxJNlmtIx5VycML/leiOjSRYI9XI7xrj0TwbGkrMIzAzU84GNs4qFAnIlr2Oc9tWa7Wedbr/2KfpUp6S96Qk50QkVgOkEbKgjpfCnEo79OpTJYQDPjV0IAJ7ArpJHEmZ+2q9Jt754XiMg2dP4Q3G2NveQDQZ4PjgQGgktz/4CMW1LcwDUzzMNH0m1+0cneJX/+p/x6zTkkJKzVIovPnLfh/9cQI/W8Dm+h6OTy8R5ApSkGmxYEGqAmKfWt5TzJMeRtMjXIwfYp6+QH/Uw+lhF0Eqh87lGNncAsWMj3IxwNDP4vC8hb31Jt5+axv3HjzGLx4MZd1tNkvY3tzGyekBLvsQLfj5IoXdnTTeeXMPx887SPs9fO8P30S738HP//UZFmMfpdIcu3sVXFyOMOjFeGOvhNu3NhFNTgW8Hj6LcXjQw+5ODuvNDIJsCiMq+RDcFioIq01MpzGC1ByFoIbFtIgnn18iGUyRnWcwbacQIoPQW8BLE0hPUcmWBGiTdhTkc8Llj6l2NANyYRGFYhWtXg+bO9tIBQEuWy1xlAjITnmoVKoiG0kPuxh2KUY3MyiUjCBCPCH4nSPlc/8yijF87kKhYiQHTHpmHYSFUFGYSMrqt/TmC8c8zMLPGBUbYhjZBxjtkQrDc+RoaNiCSfSeb93YwXA0RJcVeplDQc++RocIdpNEqCWMIDE1YkbwPhoiPQNOTk+x+8Zt+NUyUoUQCR0bVDcSB8xMJGfZZuq46/mkdRGkXVboQ89K3aOUFqPGg6seo+egnuu6r6qXX6hzqRQms6nQyuiEZf4A6x1Mx5EoA3V6PUymMcpVKqhtLNume5lJ9P/G4/66mFM+9+sE7gogVgGovG6g39VGK1n/RqddQIkclD5j3RLeIndM/rW9WXo2rQdzCYxsrqr5oOXDSlKSWfgE8Cc/+W9w/tf/w1eOC+kzje/8I1NIaOVnFWC7b7vgcRUw63vu97/qWl/ZUJVbu46vu/zySojD/kl5x9fxsPMytW//Q6lA6z5Xvbz2cxW0C0Cwp63rxWXCi/K1uRErRcb1WOuG4nraX3Y/ORItx1ie/AqvW+egGwFwvcd63aUHl0mSlPqyEpS6Yann0vUoq1Hgtl03Nm7Eem8FIQR+3Kips8xkIlZJJfiVdtNoDYz0Hb2Ven+T4GeWjCmukTEeWq2oa3XMtX3aHwXj+lzUu8nrqlSZa2AYYGcPHDum9Aax//qMdJwJwKUQi0ix0qNsiobkyDkmVYFtY212kUAzidAsgENq0PnpOcJ8HpvbWyYZmVEDW4yH+u+SpGW55CodKPNHDVHrkdfyCjwk+OMmOik/XiseilIRk0u1OjBBugB3ztErg5+gzZ0vvK/pO4xUm/XEsmNiGAn33QBPoYSQRmKNFXf+83ucU6TIUP6zVCzg5s2bJinXetzF4PDowVIFCAW0y93SGHLy7LWoluOssHuq9kc8+PZHn/MSqDNeb40UuZj9oREkhpb1aJuIjnm+sj6YHxMnOHjyDI1yRTyhpINoxEAObGkS6THU1qYUYyJeOXrhBLgnU2Tp4aYPXuZwWowvtlv57pzwpLfMCJzTaeRyoSQHchxlPZKGw/C86voLb55eeFZlTYsKjCkGtRBta5aIF7679M0k7hFIpGaQCMKCa4jeTc/M1zRBCEvZJ5S6NN5DqoCQb/7m3bvyecZeJsMhHv/lv8ZatYiwkMO405Wxodb59o09VDfWkSsV0B30cHx2jEqpiIjqJN0u4l4P+cBDmPHRH/TQ7g+QK5YRhCUEAatgeshkC5LfddnuwePaChbI13Lw/AT9yQFOOp8h8Ho4On2OTmck7SWHn/ShN282kMul8bP7LZy3Y5TLIW7dymMYRXh2TH4/gSRw9HyIXN7D3p01dDt9kQAlDz2OUjg9GKIUAv/ev/8hRpMxfvJ/PkLol5H2IlBtUWhqET2qMZI4hUYT2Nltolxq4rNPH2KezEQi8t33bklSaaZQQZBvIlfcwaA3RDaVQs7PY9CJ0b9McL5/inwqi3AeYj6KEFLDHbHkruS9rBhRktw/m6JUr6NAffUpk2Q5nTyhseSKJfjFAtJhFguJ1pEWwnkTcFpi1OvDoywoFohniQDuIJeV4lLi/S4VpTgU560kV0ooMiVqMdlcBhMWy7JoRGhsUhYqJdfJV0rosSjXfCFtNjl73CcMO4C0OCn5B1D7AAAgAElEQVTuZLELo4JCL6GDSCqpWmoZi4J1u6a2Bc8zL4XxjDkWnnyfe9I4iZFlP8tFJH4aU2rcUx/dKthwv2XitZ7Puj+KU0OiwWZ/cfOW1LjXc1sBvchaEuw7e4WhNk6toIGhyqjTJhaZTNYzyUjCrEa5KIU7isZikGxtb0k7xIFiI2aMEM2Sb4D76+C+5Wd+3cD9ZYBWwaoezgq2xNPBB8mDUpRkLL/dHuLqsX0p2H3B+2w0fo1nhsCdE8tUzes//wXOf/rnGB/f/8rxIXBXEK8fXgXeLkB/FXBX4OgCxF8ncH/VtdyOtn7+o9fysPM71LyvfftPxNuuz2n1ub5qEF1Qz/4TvGiFVG4kSrXgNVbbrx5jFxTr7+51+V3Xi668XPXKqzfU9Urq/fQ67j34OVdWUDY6xzPL6/N93fT0fR2HK0//FbVLPZ80WC7PL9HrmlL3Ui3UFsBYAnerVa1AXHmPvB8/qwmy7vhoQqk7txSkuZsz2xFFpu1uAqx+b3VtEqwSXLveab2X6qwLB5hJfSzIlEob/jil2KiKIICMRW8Mv/3y7Bzdbg8bW1uo1U2kQcdGIzBu/7QPAvCsIbT0qFvlEU2cZR+UnsNrutQW9ZAL0KNBZj3uCq6vrvll4K4H26pqje5H7L/+zutxHHigu/OP7SIoOD4+xqDfw+bGuhSdkgOUc2vJqfYFuGuUQgD3MpPnqmCSu+a07WpwuGB9db3oe+YMvpJ8dL8j+7LKYkoRJlMEStY/gQjB+5iVLKWSgBRTIdedfaT0m+RlMFhqwiHyPfG8LWCKy5BuI8CBOuQmsipFkIReZHjtBGj8j6AmbfXZNbIiyjHJ1HjE2RYaM/Q42iRURgXEDSu60FIZSq5N5w2NK0FvVlObNAleXzKjUsBkTjCSwKcjgMDH6r4T1Lf6fWRKZbz70XcwoUEAgtYI7QcPMGydo7nWRNwbYHzRwqzVl4JNp+dn6McRZlkfmzc2hRZXKRTwxecPMYsnaNbrqJcrmEQj5LIFtHt9AZ/ThY90JoSfK6BQquCcCY+ZHNrjIYqNMvwsExBbOLt4iMW0jdblAUbJEPNohFk0RLNWRrHMSM4cn9zv4aITSwJpYzMQ2sXhEZOGc5hGc3TOxoiTBf7Nf+cmvNQUJ8eXUg01LFZxenSKen6BH3z/DoKcj89++RjFbBn0qxXKvhRievzohLNADIdKlUXf5tjaruP09BJIPNFH39ysYm2njukiAz9YQyF/G9OJh5BUjgVzJ2L4cx9RZ4DMbAGP3PXDA2RSwNrmGg6PDlEpl7FWb8i87Y+G8HM5qQDKqqcFAvagYBJLc1lkK1XMqXku8sJZ0TYngCdnnRMmHowksZpqMV4xh3KjgdbFpUSTxoMR1taaMicIvukwkEqj8xi5MIdcJpCKoKKGRhNpynyhCYIwxM7NPQzGI7ku13/MdUGN/kLBAHCbaGqSUBeyXxLYcl3RYan659wbW+2WqK4RvEeMGMkcN7Q4SVylcet7yNUqWIRZEO/SeJDziFru0URkLjV/RPcxOTfEOWDOTVWV0T1sFZ+okhkdTS5mk/XOxFfm6FiDXPOymEDL9STRJqnuOpE9LRqNMB4MJQrR3FgXipGp/m1rktBBSxH+38Gf3xuOuwt03UNiFRzwb5lMS+CekUVGS9V42xlxUq32l0jSrDxo44ei9JJSZ8i9pNRcIlX9eAhc/uyfovU3//y1p4gB8H+K/NaVF949sPXgXAWVq4DOXRjXAVb3EP2qxrkLyTUgrrvu1/Gw8/v0shO0uz+rbXfvuToWCooU9Cp40cIPBH4K3Nw5oePoAlPtj+tNV2+bgjT1jCvYUwCvwP06o+oFwMWqi2kWD5osufcKwq88rVeJhvzsFcXEgHT9vLnuVcEYvkfg1+l0cHl2KUBvbW3NUEWs4UHgTg1l14BxOfm8nyalLj2PNuLCaysn3QXh2mcdZ35mNGJhEAPGdTyV/sO2aF+XGzO91br+AFuIyZSRN4faTICbcCXpXScoFmmzmXipJDFxOpND7OTwUCgPN27eNB4pa7C5tBTXSFrOC1t8Sd8Tjz6VaCzvnHOJ76kBp/3Q9eECWJPwewW29d5m3rwoIanPmAYMr61GjH7HHKImaXL53GyZcp2farDSaCNNhjvTzd0bIru3/FFZT9/Slmx4nu8LMcRKG+racPeI64C7zmv2ie1+cU4wemGAuztf3WuLt1oKEZncAqXWyMFMjzS1qBcp5LNZHByd4PmzZ/jOtz8S+UApcESd90kswETGkIWGyKkVbyM5+9axogXE+EDSV1r0klhMWbtkKtej1Ivmcsh5QcOCCjGUWCTFhe2UCqj06lM5xhT6kmdC+o/QasjpZXKqoVZF0USun88XTcJ4FAlvn/KWmRznPMcnEc8+f/qDoWi/f/TDH2KRyWBEg4YFtQ6PMWq34WV8DFuXKMyAcJJgfNnC8eEhxpQkrJawtrst1IyTw2NEpHSsbwifP6QnnbKT8DHsDRHHc8z9APl6A165jFy5gnK1jt45aQYz0VEPwgCeP8F4eI7To88RJz20e2fot0+lINMbt29ga6eMs84x9k/a6AwjhOUAe7c30emP8K/+rwuQnX/3bl3oQo8eH+GNu2XcfWcPf/WTh/j8UYKbtynnGKFZoJd3hrMzKoSk8J1vv4sw7+Hnv/oM7723gf4wRjRhVUwP7dYI+VwGs2ksnvlcuoR8ECKOutjYqiMaZTEZVVAsbSA1D0Rikmc8jbEMW0JuuViViWjfX54cI5cNxMHRv2yLUVepVSWxnXsMDcF4SK3wKQvTotJcA/JZeMUCssW8yaXwAqTDnFBK/HxeDMicnxHN9znBaNaXokDcmJisPOr3UC1X0L5oi/JQyNAC17cfiLeYhqCJHrHoXF7oYuPhWLzy+VJRjHBSqUgH5Xqhp1ojzBQeEPEBerDpYWcEzybRi7a6yFcyn8/mglj8w3VKo5LzVLzTfhqHxyeIpzHufPtDeKWCVFT18zmzDhLutxN4fmYppatnh6wfKSBoooAqOqD7iH5Oz45lIq2VCtYzg69LpIBjTGaZpedwTdJhQ0AeBKaPfE6+50viLquocqyY48QCXhIJtTKYNGimk5eo4X0VGPr/+P3fC+DuHgJLz5QNs7ggzQVnCtxZQvhLwF31xF4jSVTubSDBleiYUGaMRjSBu/BJqaxxfF/AO5VUXvfnOgCvAOFVHnd9T/vvArTVe7ufvQ4Quwe3XkfpKK7lzOJJ1GGPTh+8bveuBez65VXgrmBVAIZDUXHbpCCK4FJBMZNRlZOsoOc6w0MBlwI8vS4PXvWgK1DXz7p/KzBZ9S7qd3WeqvHIz6mHWzcw5fkJRcXKZvF7yjl3DTX93YyFAe4KKAkMWHRo2B+iXCrLYaThSwGiol7wIu9awbN6jNWLy2u6Ml7aRuW/u2OqfedrhqdtAKiCfxe8a/8kFGu97e585fPTzV7GmQZJEsuCE0+xeLZSRqFhbniOvP9kFAlN5uz0FOVKFds7phKhezi4bXejU3J/+d/MMRdsap6Beo34nv6uB4saLfpsxL9qzwb3eZrvGeDOz/LaShFyue18T2lMypfXfUzmk+ieX/He+VmOG0PfTExlkuHNvRuiaaxUI+mbhIxNcu4L0SFLI1qG55090J1vOi66Vvgex1QNZb6+pMqkDNWK31FO/HKN0/tnK1RrcSuhoTCKQSOA3HerKsPn7ftZ3L9/X/r8wXvvyjygrjUpF5JnYJVxCPQ5NuQR03PIw35pEIjUJ40JM19MeXqr7EI8ztfEd2O0w4SDTqPJRjboPhQDXSRcE4kFSPl3UpkJ5qexACzOWPaB1x4MhkKJqDKZEaySGiPq9JAirYIFbgxJaFkZll7D4WiEPXKLmSSZMeBnMZxg3O3g7OA5zp99gdvrTVTpHb84xziaSGEeAkom5okcXtqTSpLlStnshwRjszkq+RJS8xQ67S5K5ZrwwefZLEYLFrfKIj31BJwm0zQuux1UigVJ3hz2LxFPh7jsnGHcbyNIJZgvYlSbIVJhjMvhEUZxC83NEiqNEmYI8S/+5T25zuZmFhvNCg4PT7C1U8Pb776BH//4Uwx6zH1ZYOdGHnff2Mb9e4/R6rLmTwqVUgZ/9Effwr/8336Cra06apU8Hj5+ilqjLAYPOUe9yxhhuo5Cpob1ZhW5rGcKHE1rQFJDxJwdRmIol+J5KJRLkljpiza/2TsC0mRY56PXQzGfw6DdxnAwEB32lJXMJQCmTntMWlPakwI+YxqMuRBh0VQBXbAWRaWCmEZimEO+WrF0tJTQrwbTKW699ZaoDbHi72waIcyGOHi+j3hsVJO4NnOhqaaqESgaYZxLnIsZz5drjVnwy/clOpDQQUhHhqVxSpKpnVWks7C/El2y3nMaInR08HNcPwTUIncZcz5T091Q0vgdAuMoSfDoyWN852/9EOlyAaDqTT5noldTUtISzOx+xrXLPV+xgWE0mPOAr+sZzbWn+WbcF/ScZRtJg1SqpDrD5G86Lqwij+yLNgpGTzwNdBoQMk6pNAb9Pga9vijkFCtlbDE5nwaMEdKXef4NcH9tqGY++NugyrjAnZapcGypBmGpMtytXa/ysktKcH1VHyWGbTmgnPBcFDN63Lk4yI9UGbEFRsf30BYA//oAl7d2aTT5rXdfCD+vAlEXQF3XbLefq8DdBcjXAX69V3T6uYB0GiJfB6zz+vSw86f6rX/4JdrK6wB31yBb7R+BDwGEht3Uc8kNYDVJ8Lr+KQDWf13wpkBL7+m2Q8dx1bPoAnc1OtQ7qR5n9UC4yY26mam3Wu+p99FnaNppwA5fY99ZeIfV4+hJbDaa4m0XMGS59Arc3WetRoRQyKxKjRoZCmI1w981XPSzq8YcwbgUNLOeUAV5/JcHhVKAFJzqpq5jxD7w2looi+uIygjCS7cFbiTkCyaNmcp6BNBMRr1kKLrXw43dm6g3GsvDwlUo4Of14NB+ygctt9VdF9pGF6hzTPT77It6hNw5YvIYr1SVdPxNxMZ4iNVLroaVeq35nnrb5dkKFcMYZ0uj1lZgdoExx/38/Fw47ttbm9hx+J1yCC6pQFf3X84l8ULYGKJTmMg1Rl2jWT7tOEnYdjf5W+QSbbqkGjfu5zXKwIOWz5FggTslP8toBeUg6fFmktzTx49xc3tP+h7FE9TrDfnOg/sP5MC+dfOmfF4qlhJ5JzMB7TPPaD1zrsi9VWtdEoeN8aNz16jrsB2GR7sUILB7eJoUGxoHNOatdnsml5cExdk8ZSo3joZYxEyGTEsCHxVYBsMhmutNlGo1oxgym2LUamE6Hsv6ENfszAB9oSuJARYJsEqmMXrDPtbW1rFRX8egdYHewTMUMcO4d4nzizOQCX3jzl2UGht49PAxSrk8GsUKplFkvLYpy78XtR0yeBYCGAkWC/mieHOT+QIXnY7RD5+lEA+YRxGiO4gwm8wRwsN4HAmHn8mzSRxhOhlJfatiM0TiddGdPERn9BD54hzZIlVYUnjyLEJ3MEKhmMbNGw0cPj/DYp7DjVsVXLT6OHo+ElrJzk6A73/vXdz7/DGenybIhykkkwHee38Hv/rkFPE4hQ/v1nB5dop0UEStUZEIxrCVxrjrIzXLmmqq/hyhV0IeTSyiHObcG5IYBSYdpxbGO85CcH6AIBtgMBkjw6gC895YCTUMcXa0j7OTE4zGQ6yvbSDtM/EzEBnGUq2CAXXxkxkuTy+QSuZSnTOh8z7lIcv54AVYZAMEZaPLHliaRorROiphkf4V+KjUK4IRqMfOZyJ7n0TVAhNN9H1kc+SOG+EA4ZzTU8ykZ5FhNHQ3zn/d37kXsdgc+fP9wQD9blt03sm9LxSLIi/JyJ2h0hjnAxedgGBGuCwNkKuDc1U83PMZHj15gnc//g68SgGpkFKb1N63ikssAiXcfuYMmn1R28Nu6X7PeymNxlUa45rTPZSfyVqPu3u+iuOESoAsLshkXlLYaCgDMkbMK+HZR2ocDSDq2FN/vzcYiNG8tbNt83zMXsMIAZWGfhd/fi887gpYVoGNC644Mb4SuJsiwS8vJvRaT9gkqLIIBAttGK+MkULSQ05+XyzEA09KydcF8Ari+S/lEgUIbRhe+OoYXOe11nasgk7X4/yCF85e1OiuP5Bz73UTTVeHTAE7aTHuAX7d0LrtcQGCO47aBz14eU0CF/VaKkVGr7/qcV96BZycBb3mKkBxAZPOJ22LegWuM/xc76Ten99zEzzd9isQdikdq8/2yxEAM794TYZKWXiH/xbzRTTqjReKb3i+2fyWlDD7PfX6so1LCUhH+k6THtXTrOtJAaYcOlaXmNfic+CBzDHRf9VAEWWFOF7ShSQhyRoLenD0+32R7lwqtNiEQ35WowOSgMWCIXEs/WfC4nAwFNDKA+3G7p5QdbSNSm/h/bW/q4aRhlMFPNp9Q+eqcuLdCALnhRuFWAJ+5WlbaUV9nldz4Ao4K+h3E5XZny+tAS0gZAG84VMbrzzvKxSxcSTedhowt27fRLPZkPC7gnvJxxGL4krC0523NBE0gOwCdv1dPek6JjoX1UOmwJ3t17kvvm+bSLycy9IXQ13gzitea0YYbPEpeZ2NZbEapPB///j/wHff/8iIC/hplMpleJkAvUEP+/v7qJQrQjtgBVKqCa3XbZTJGgT0mArtXCQ6TQa2gnnjQVcFIGNM0Q/D5019doICOl9IryDFhZQWvkYqDsF4KshIAIg0GYLlYaeL+SQWjjK9kQS8pUoZtUZDElNpgNJjTa/vLJ5hOqL0o9HWlvtYWdB4MsJPf/IXWG/W8ebuLgpzYHh6isunT9E7P8MsvcCiWMBbH3+MwuaWKMUwOS+kcce5MBrACzLCDY45R4QmlRZKBsmd3VbHKDbli7L+WPhK8r2mKUwHU/jpLCZTD7PxDHF3jCgiV5tGBYscVVCgxOFihkkqAsIhJvNn2D/5a7R7z1Fu+shXQvRHGRyedOBlFvjw/Vt4dP9zxFGIt9+9gVang15rgH4vxmKe4Ls/uIWzTg9/8bMW8nmgUlqguV7G/gH54At88FYd/mKKTLaJUrmJWnUDZ8cDDNozTKM0KuUsLs73sV6uo5pZQymoI5dJYdi+RHaeQkhNdgLqwJeCSJxH4/QChXoVeeqtx1Mx/nrdthhMEWU4yT/PZNFvd4WKwkJJaVY9Fd46VYQSNNbWkVAucjDEZBChkitg4XsYzWP4hVCoNqRZxQS6BNspH5mwgJAJr0xKTi1kLlOthQWZDEQwhcZoQGZ9qxJDsG7zlJTKwhyNOJ4Yxa60J8nJpPiwmBfpkvtPnqBRrcn1CiVWnWWxLVbx9c06oMHieUJBNDc2AntM1ub6jKaMMJio64xjV6/AK+TE606DkOPDiFfMdWqBu6qHGScEqY6BGNt0wvAzqw4U7gmc+5R65GdZNEp/uAdyPYpUMI0grmNLvZE9jSpf9OSzKBYFDjxf2jMaDAW4t7sdoROtb26gXGbOhHH2BFSV+Qa4Xwe9Xv7ab8rj7rbglcCdM5WuA5vVvdpyOdhM9ZFXdJSkRR6ktIxNYQL+roeqCzh1gfA1equZxPl1KDTXNUKTOnMb71ggb7yw16nV/D/svWmTXEl2JXYi4sUekRm5A4lEYSmg9qreSXazu9lsUWRzyKHGTGb6Efom/RFJpl+hD/o0HI44NkNSNhoOm2Szm1VdVahCAYU999i3F9uTneN+IzyjEgWg2N0sSh0wGBIZEe/58+fP/dzj554bLtRzoOGZPO4I9H0yrRwuXlD+cl7bQsAeBhcGTp4F3MM28rO25W7Axt434MoHnQAiZHFDJj0EJOEEEbZnmdUPv28A1AB72KZlWYt9xoA/F2ZOigYKl0G7sbAG7A3QGlCycxlb6X7vZAic/Lh4ELiTEdyobaj4TnjMKOuBuWdL+R6/Z7pqtpP9xsk1lH7w+I5FTyvR13T9BggNAPN6yHzw8wycXF87a0ljnN39c5U7eR5LhLX+NwtPq3BrwJzvn9Wbc+vVMaaWyErQzr+skrq9vSMdMgMAA5LWn/y8BRthMpUKs/mtXbvn4b0wMGryG34mfN+u0RI9nZuMa5+1312nS5qk9pkvgUQ5JDhWfcECu+JIrrEOUtvYoWREEgoPehUw9fp49PChvn/95evykCYQpHOFDuErwPL84b2zHQuT91hQ61hpLyXxc0QYjNqukbkC2ZixdjqgP3XVDQMrSepv1Q8avtw1cYESmUAFNzoAkGNp+R4B7I9xZWcXuxcuotVpq4/olFMqFSX9YtCWy+QwGPZx984d3Hr/FnZ3L+BrX/+GbCIJjFhq3h2WACWNXJEFuJy2nmXjFdhRw+49/TnO4/FIDLM0wmTzOd6oc6ZtYzJGbWtL4FhAh8A9HmHU7Yp9p8xnPCY7PRbwIDMrBxsGANk0JuNYTjLjfozDJwfaKdre3sK1qy8hlUywXiWjfCLgWX/0EM17n6Kxf4BSVECUL6K0uY2bv/kt1ElYyNGG+GWKPFXlHCvJFAPJGGaolqsoFlgLIVKf93p9aaPZ05KFRJEDTLMUUpMUkgHN82eYJBl0T7v6/yRJodWL0Wh2sHfpCtJRXq5N4yhBVJkgnu7j/qOf4LT+MdZ2gGw1wb1H++gOoWexVKC2mxVP04iKZdx/fIgcpihQtpAk2L1axkGjjlt3UyiX09jeiFCuFnFy2sN4FOHydg0XN3ZQLlzW/yslFtfZwmQANOsdPH5wFxh3Uc2lUclUsVbcpAU6Ml5WwYJKvWEXO2sbSHG+pNSpWkbpwqa80pPRFFGSVnImxxNB80qprATpT977AOu1mgLLznCA1a115MslBWLD6RSrW9vIZnKo7x9j0hlIE56mo1EuJd01+zZl4BwZFCsrSBVKYn7zpTxGlGVRfiKZSqKdRb4On+wjm0RYX13V8RgwCMsw74aAmcmYCsZdoM/dHQYKN165KSb/8MEDrJBpp8yGOw25LAbxWHkgfCbM3ct2ubS+zHOmqEhIodPtyPIyVSpg79WbyFSKQD5StVu6OVH3T295q6BO4G5yTwJx/u0yydfLjjhPmXTGyEWen9fCHQV+N9y5dHkiQ/2OCeoqwOTnU75HAieVYYI5i6lR8DBBv9eTbJJrIRl5BjP0c+duBPuXrjKzXyenunXleV8E7pw9zmMon/cY9rn5AuMdYZZBmQGwEHjJv53bsKwaqQHntky0PPoEDlt49KtA9x4CKPfEeEcZs3qTu4VbpJigGoK7+fVqNfTqeM/2ErjT5/yfCuCf1X8G8Pm5L8L2P+v44fuUwhhon/djsL0e3sOn/Wz308DKZ/o/YPb4cBuTKwvBIJEvZC+XA4FwzBgwtHHDdtlxDJSFY8q0efa5cNxYW03KsgjinHWXjV07vgE2A3rGYLi+W/hrL/fVRDpDN/FRIkMXAoLV9Y01ARuxjL6qJc+h7VHPwnICtEmQEyZ1nMaesi8cm7wIQNnW0DnFrjcMMAgITIpix7IJ2hhqLRCBDabJang+ft/Ydh7H6d3JxrhEVWPOrb/sHvDek23m5+ldTgkAGfflNtq53aTvCofwWLoGD9ys3fb8miOP3VMD+zoWXUE828T/G7BVVU8vk7M+DvX2/Kw5yPD89rPJZgzoWqB45jp0bGcxKSs5X02WjhUsOkV26crVK8gV3Lb1fO5xFePmdZ/t9yGTHj5rGutyy1oUUrL+C591Xp/p9K2d4TMXEhg6pq9c7YA7K0Jqv16ssORK8obOyHKQrHun0SRVjWIhTwMT9DsdgWNWH6XVHVlUel2nmbtB54hUGq1OC9k8dfEfqabBa6+9gWp1Bc1WW8/0aq0mP+z588FcOyZfj0YoFZx9LCUJlGnpOZgQvM8wjcdiWhvtBi5c3nNJd1Pq7BOBByadpsics0Kl1+DTnabXaePw8FDAYe/yZeWZ0Mry+GAf/U4LW6s11EolJPEA014H/dNTDJp19Fst9FsNZDFxQG9lE8WtXbz8zlfRGI9x6+4n2L18CesrVRw8eaLzcwdhbb3mq26mEKVpfzd1TLOsBYnrp+DOFu9NtcoE7gSTwRRxeyzwWS0U5Qw17o8xi2dynyEQz2TzWFvfQb5cRqczQLpYRHGljOHgFMPBAQ6Of452/DG29iK0em10+jHKlTXUTxuYjabYXN9EeW0VH9z5BCU6fuVziEcdvPnVXTw4eoTWoKC1s5gH9nZ3sH/UQrs1RT5dxt7mTWxWbmLYm6BUKOPV195Qkm2v08X+w9vonh6CT3whHaFaKCOPvDTTtElEMcKYmvbxDNNeD5NkgmSliJ2b14AojWGri/t37+PmG7SkjKX/TkYT5NIZHD/el2/89u4F9Eaxitttrq2jUiwpiTdVKcnjneMiNZrJzSRXyjupU72hfAPNcVm2gTprjldKdnJi/qNKEal8FrNMWkFuVm2OJMvpd1ggaojahS0UVtzuiKu7Qe9/N98oCOOcTimyPOMrcnuZ0cqRcppBrF04tS/lE/7lshKhWC2DawgDWpcg7gJ1zXVppxfvUC+eAa68+Soy1YqqynLHIQID0LFsKjlDcCyFNTcI2q3iswFyzg+WD2PzDr9n1bBDH3ibuxy5RJLHFS2z+Zn/Sk4ZZR0rT/ccStbiWHPWwcE+ikVHIMkWmLbQBP/McZm6QP7L9vpSS2V+1cA9BA6u8JJ/kMRAefBOIsa2oZfvpte6LwNHh7u9FaT3cpdMRsy7S2z8DMNrW1JLRY3slL8qEP/LGLDnsevL5/lsHy6yu0PAHH7PvmNAI/ycsc18cLXgR5EW0897hUFj+DOPayCX31+W1yxLaBSgec/tEPw40OImVZMJLNpMVtExntZeAzuhFtgmOjeGAs1tIKMQyB+5iYwsA5NS+bv19XWsrrqtUQO2BqSksfbuLQQk/LwlbMrSLGDbnWTE2VbKN9z7mIeMiP1sfSetoQeyxhyHwNakJTS7Z4gAACAASURBVAb22D5O8DwOmUD+n8DTgD2Zfp47l42UYMcXt56ZkKUkcM9UUxd/eHQk0H/t+jVkuDjSr9d/JwTNBtaMGbJ7bcDdwLzdI9u1sHEYBoVkgM78fy6Nc/csHFMmQwp3HyzosX633QwDuwakrZ81lymQc9UOqY/V/ZcF6AnarRZ2trexu3dJTFR4DTYG6LCxCDACpxofeITzpZI3Bfa8e4pn4eXB7kH2MnAPn08LsBaBLAtdeSmQB+7U08qq0qqBcRdCdowEmylMh2OcHu6jdVLHjSvXMI1jjHp9SWMoqeEireArFyFb4G5bEVHRyRo41ql15chhVctHjx6j3myhtlbDjZs3BXKPjg4EXjYJdsmCj0YqWkWApsJXyRSzsZA9Rr2BGPdOv6PKmmU6bFC33uspn4QyLYKdT+/clQzowvomqqUSBqx6enIiiclqpaotffJGw14Hcb+DSa+LQf0UE1by7HYQd3tKRmRBHfpUFyolTPMlpNc2sXHtOkprm7h9+7acVbY317C+vophf6gKuMMeLfoKQM7bps4SAUCCuUKepEYK+awrWw+yl1yz+PM0jWkMDJQ8y6JArMA5RjFXQbZURbvL/qAXfQbpXAHtTl9SoXypJNcazPo4bdzFwem7SBUaGE8HODqtM+YipMRquYZyoYD8ahmHjRPlouRzaRRLM+zs5VHvNNAe5JRUz+TRcoE6+z4GwzR6zRHeuPZVFLCGfmOArY1NafJdEDhDu3GAYbuB7CyFSrGAWnUFGAGj/hCFUkHAvbRSkSf+qNNBlnKWZIqrr72CJ0cHqjR699P7+I3v/UB5C0qEjB0hwmtTlc4Z9eUTNE7rqB8dYW9nV8A3v7GqhGL2PcE4mXGOvyifRdyhj3ykY1F6kopyqu7K3THuJpFl5jFy5RIylMLMgEK1gt1r1zHgrv1kppoU09QMK+ur2qGSZznn5HQa21tbsr51FqQAPcwpk6Gt4vrGusajqqhy94Xs+MwVw5PjC79DEoBsNkGxt07VOqSdYUcudJttjHNp7L12A+kSk5HzSOUiJWJzDNGphsE35yHulNoOKyuUWqDPec3mPx7T1jeb59wak3HVvZeIAievYRK/y1Wx3Umbd/LF0nxHmLIfJYZPZ6ifnkj5wABle2cbJRbyU9VoSm5+bQf5QhiQ1c0cDl4sBC90gHM+bMdaBsm2gJwF7s6ejgu7/I3FulMq80WAu3Mf4LakwJWSSJzvKNsSMu7zZi8B9/P6wRY5Sml+FUz8P6X/nZVj8hlLR+v7ZaD+vMA9XOitffZAhyCZDzVBuwFo09gZqDBQvBwILIOLkPFeBmg8r8lBQvbQgDbPae4wBladjOOsXIrncCBvAdxD1sFAtjHWiza58XUGvHmGYzZ28hRO1mReOPFtbm6ixMXKV4001nau6fbA3ZJSrc+cm4YLpKw/3dbmSJOmQLP3RDdwa/3KtrEd7DuT21hf8DsGSPk72xkxdsWkGp1OzzFG5fJcu+5YlZwsVwcMCrxmVOWvKV/w5z06OlLFvEuXLmF9cwNRxuk+ndbSgVP7GwZcBpgdY+WSFsOxszx+bGzY9VjlVH7fxoabbxaJntYGW9AWY8QFh2Fwdd7zYYGDBRgC3UwgE3B394rsKdl27gC8dPmy+kAEid/lChlwznnh4hgGxDbWw2BZvwusLe271jcWgM4Dg6WaGCGBoWfAe+Ub4655kjOpOtOtC5SVEESrmFE8ktvHB+++h7dffwOVXAEJJSjdDoadnlhkNwd7D3qO03wWmXJRkgYy67ki7faocQU6va4W80q5qnF5cLiPk5NTeW5fvHBBuzv10zo+/PCWxnKpWMS3vv4NMeg8353bt9FuN3D9+stYKRfxs5/+g46zs7ONl1++IRDXbjYlQcmTJKKdJHE/56nhCNNeH8lkjNGwh/GwD0yGKpSUmsS6rmTiEuhK5QpypTIigvBCGbNyGeXLl5Bdp2wjjZiAbdDHNB4IVPJz1fIqkglXpTTGaSYc0vXQWakS0DDgok842zsc9DDrx2js72Ontq6xNCJjH4+QmU4w6Y/RbHRQrm7i/sMDXLl+Q0TBgP71mUg7dASp+WIZmVkGTOAdjtoYTU/Q7j9Cq3GA4/opkMpiZWVLeQa16ipS+Qj9yQCN5inSmQSVag65/ACNbh3TqIq1GmUuWVQIzDNM1sxi2Bsin+SQ6k0w60+xvbGlQGyamiBPNn3UR6/ZQDlfkqsPHVdoDzrsdJ3VZjGLtUsX5E7FgG/Q7oA+4LuX90QIZPMFWR2eDPrySmdQxmsjcCYJJ9JCbjRZjcmj/Sfyjq/UKkCeuyeUr7DKdA6dQQ9pylLGLnG0HBWRmjip2pjFjVIzTOIB4kbb5UUwJ4ka9CiL8WiKWTaLN37zN5BdrWLK+9QfIpVmrh6Ux8JxxOCRz40lg5obC4MBx6ynFezJkYpAlmOAga4v6kaZj+ZiMueUrtEPPZ+X/MdXYHMAWb7oQ8TpBLXLF1Bcq2HKnS0muvryBUO2xS8EJolxu9cLZQHPxWfJ1syQ3OFXbe0gYx/Oj3yP32G+IJ9L9ifn7HCNyrFwGm0puUPLnRIvW+u2WwoO6SzDeibMZWCAUa6u/Jpxf1HQ9zTgvgy6w+Ma8A4X0WVgaIttuODYQjIHPEpKyugB4oPG7ShXxcMXRAmkMmeuK3CXCRdW1wZGum472RVfOgvcP7MQB1L588Dp8jXatZOJNw06//3nejEZlpIb6ulD6c1ye5bBj72/3B8GAA2khvfRgK595gxr5xdpPrAGQDkZiFFeAl82tkJgYZPDMtiwzxrYtXYZYLX3bcvOJiC7T4vggqzmAkwY80sWmIx7eJ95TDueFgiCU18t1J3PlWQP+0hsu9gyCLRRJsNj0P6Rk1REb1tfmMiAmQF37iyFW47GuEsDG7Co/D2lN2S8jXG3504Mp08qZZvZHpeU6thzA6shG219YJp662N+n+eh+4GSiALtvdom9DHVpKtr8JX9VOSI7hujMfYP9uWEQBlCsVxCjqwKPYuV9OQcD+xe23jh/9mWuT97kEQZjg/7OQS4PJ40+toOdkGB7Sa4fnHA3YL38wK/cAfHjm0gd3nuWm6PbW0TbPE96jkPqYEuFnGNUiHKpOZlKVw77KXAkamK/v7ZvbJgJAwUrD1EXSZVCokSe9bC5y5ceI3AsM/pPvjdG7m3+IR97U+kmU/kdf7UjVPTS3qePvr9IRrHp6hWSs7fnddDqdfAMe9kwnO8HjJs3LpPQQVqKJ1h8lyOevh8AcVqVYl6tGXkjhRvEyU3YixTiQN2E+dS4cYXfdzp8JeTnSJlHK3TU6ySZWZNAQHtsVh2hlO06xty217635GCj3wuwrjbRz6fdW4YlH8N+phR5z6KJRmhrIGVTVkgKVcqieGOGZjmS8gXWFgni9zGOgoXtzDIuITe9GAMqEgVMElT6x4jXyrqNitIpCSA7WOFVzr0qOQ9k9OhsvYSOMRjPLl7H5c2tsTwM5EwmY5RzGbQfHyIZqOHWa6IRquPa1evu0rGdP5wKb6yfR3GlIR0UClW0Ol0kcpMEA9biHtNyVSeHB4jX6ygXKyiWlmV3SGDiscHj9yxZmncuMYdohiPTvdRqazpc8VyhMFoit5gjGKRAdAITz75BMVphMtbL6G2WsM4iYHcTFrmeEimldVsaRWr0FZ2meWogK1Lu5hm0zhuN2Xks1pZQXrKIlwZFatLshGqW2sobtTkmsLglsmsLC5EwoAr/aDVQYmVUTnv+srCvUEPdz75GJd2LuDi9i6KlQrqlCzGQ+TKRY3DQacvS8okFaG0vYlUKUKrUUdxkqC+vy95R7lUwrA/EIs9nE7w8jtvobizhYaCvBmK5aLyLfiskqxg8MDcil48QIFjJJ8XeGXFYbLsmoOpQ8/n3HG5g5w49yOtPd6Mg171thtJUoRFmAjknbOSW4t6rS6mhQgru9so1FYxy2eQkdUvdeUpPV/2fNvYc+uXa6PNASRkbJc3XNv5Wa4d/F3IuNucze+TPOI6GM5Btn4w6GJ+ANtCG0juNqj2Qa8ra+C1zQ25yzBRlWTHyioTdt1uwJft9aWVynwe434eqAsHRAh2ng3cvS2zZznN99j8QA24u6qCzit6rnFftoE8B7i787vkQFbLc8Ddb99PXdLZecGIWCb/ehr7bNfGgWt/QyDM73Uff6CjHP/k/9R5fhn6eAPpPM+zgPrzPgAvCtzDvgjvvwEiS640cGYAYjkoChlGHsfkCgaQbBIIA79w7C2DLPu+Afow4HDA5mwy8+L8rnx9CMztPR6T51mWdTi23QEaa58Bd9qLUSZC4Ev2hTIZVdBjwg6TrAL2U4BS9oJuC9QmWe1AiRV3GkK7bkskKshyy0m/wuu1iZW/N7cAk5/wvHZcA4IWLPA9AgDb6uSCw90CMnhkXPg5vmcsChdJbm1bBVCBVlYZJMNPO7I4xsnpiewfN1gpj17Cvtpg6CBj912LHwGM70/bwjW/b+sDC8aWx4QFLJL50FrWy6rCPrViRjZO7J6G7HOolbdzhKy9LW4Cwu6m6N6ofWTMlBDv7uXR4REap6eyACXjrgqwdIgIAPui3W5vQZ7uPnixecaegxDoax4T4+VyDGx8LILURZEtu9fh/Bw+a3Pg7l1xVCmLc6UKMZHCc4yf5Dkk0scTuaUQ0KjoShzj3X/8KV67fgMl7sQQ4HOsULc8jJGw2AvBIBMQJ7FzrBGISaNaqyFbLAhI0uP52tUrbqeV+nXqiye09mSSsPwyXIEnnZtqkpHmd+rXZ8NYAcNswATTsZJ/5QoDCBzwnOpHlp/PRsor5ueIGFWgj8z7aCRdPOUrHKuUxFCrm80XJT8praw6J/k0nUCmmBF8XrmM02EPjV5XhdWyBKgEdQUy3xO5mYxTjiEmeKPmfhozeCDjOlbyLOcEgkQSTGxT3O0ji5R02M5Mj1WP20pyfXLrjqqEDij1mGawsbYunTwtDg+OjrG1vo3ReCZZTtzpot+jOaVjnlNT2mO2JQlqtdsYI8H6xhYqpRri2RjtuIPWsIF8uYad7T2Mex2kUjEavRN0e0Nc2NnF9m4NH350C5f2riBfiNBtHeP44Seopiq4vHVF0psRhhhHE+SrK5hFeWnTGZAUmEtH8QcLXSGN2sYm9usniCij2djAlGOJTjKprMDsNAWU12qYZFOuWirvsyRBOecBPp7g+MkhSqkMCtlI8hvKZhiE0sXk9MmBcmxKq6t+13ND1WM5P7TqLRRSdHIBNl+5htLOJrq9Pkb1FoaNBpLJCOu1VTSPjxG3OqqgmhSy6CYTDEZjbK9vyr1myCTOIV1kcuCcTLtJJqOS2BabLx9zB9C5MzCcTVR8iAWJuNtCQEv3IDffcceO1Z2ZA8HKqhNnyyrhvHO/4/Pu7HW72Ly8i5W9HcyYZ1IuqL4A1wTmnNAK0+YNPt+W72L1Kmw+V/G8YD0K1zMCd54vBO7h+stx6+QybLt7vnRO1SVxbmOay5gYnkqLeedcccjiWuWS7DApj+NsUy5XMZv9WuP+vJhNnyNwn5cuCnTe54FcO/AXYdztu7b4uUqGju3RIiXG3bPu9HHnF+Q97QuxPMVE5iwg5Kh1Ub4GUgDcQ6AXdtASnjsD7kOQbu0OGcsQuNrCaNvsPD9/7j1ZsPHDQyv45Bb8xf8dEF9+kUEXqNp51fXDL+H1LOC+fMqQ4bUHmcewxEpjT81FJuz3MKoPmcxwrBlwN6BpE0AYMNh71sf2fZPH2AR0Fuw4EM7PGiB3oIvg1+VZhCDOjmmykrNAjt9xx7IxoPtObXPXaRp5LLrIUGcr/WDGAToD2wailYDkC/+w3WbH6K7BBQbGmNpkynNzOJh8xkCvtcUxIt65xMtwTP4SXo+BcfNn1yMnbXtP95PezAYOjZlxE7VzaWIjlCjqAwWCAjIrJ8cncoLY3dtDtbbqGF0p2M7mEdj9MIbZzj9/rsic01VCW80uuAoDGQPVdt81LlTExwUpNnacJMblB1j/27HsPvNfS0Q1sGvjy8Yk22UBHq3fnAmLTzb2wJ3abCbnkVnior67u4udnR0Bc1m7ef23XY97dpzUxoC7xpXt6MgKLkho9Q/kzDNzBsJt4eRnw2B5LiHy80c4nuaBiNlOeo27zq/qps5qRrIZyg0ZwMXUXtO1hXM2q+OOceejW0r6e+f111HiNv+E7LwDqZKjeJAqXX4mrcI7tOBjcuAn9+6JFefODMEPZQUE02L2KW0bOxmCmsJnlQz5aKyiOXIMo86ZuRj9PgpgURcIQLFt7hocCeT6m39Zkp7a87GrrDqlM40F1NztdTu+M8owCiXksgVEWUpHchiP3O7tkIWTmGxcW8XPP/wQW9vbWK1U9ExyXCiXIh0JoFBvTPBM15ppPHTaZgIsuoW4+vMKgiiHGcdDaaJZgGcyHoHQnaCHGxG9xgmefHAbxZUVJKUKkiRCLp3V+5lcHif1JiYxd8jWUSiwSFMb8WAgVr3d7gk0RexPH1QPZiOsEBjHEDDuo4+HzXvYvHARe7vX0K+fYDzsSWvd6/YV2A/GbYzGfZSKZTn8dJqnQNzDWmENN196HeViBelChKSclowItFksV5FKWHhpgl67peCPAQmZ576KvRUwS6UEsJMMdx55f12SPgsuTVMpVLjrx5oRTOrVPU0jm8pozMXNjhI+KdsorJRUiIm2jqwMy4TqW/fuYGWlipevX8P+40faScFohnFngFang8LeNt78zrcRE23HI/QaDeQ4v05HqB8cYHDSQI4BGKaYUo+dyaLAYpEkVRjEcSxNE+dHX8gjWyogWyiqwBTHnFxT/DNLzToTtBVIqcivIxcNT3F9YMDI+3+0v6+K2s5txuU/cLjcu3NX1X9vvP2GpDIxTQKqJUwj53il53uyKBZnUhm1RYXL3DrHv6FdLMe12fvyPSNpmKMUrqOGfzifmvWlW0dd4jjnMD4vdNhyufQuYV+FoUYjnBwdSbvPXei1jXVJ5FjkajL5tY/7C8G7FwHuIWsTAsn5whYUIQk/GwIKfZZsJf/wZ79Na1vXZFf0XYIs7yyhzzmLA0//+Ev0LhHzC6aYkFO3tHCuVLAWHEaV5zHrHgvP3/KerVpk/c6AmGO1mZDAVXJ82stCIIEBMghepuPyZRc2bgZ4Q+B/3jHPA9XPurmfB/DD4y1+dhKCsy93kefHCgYiFkWyeCyrjmoAyCqkhuc8L+ALx4buU6B9NjZxOVhyk9Ai0diAWnj8zx7XXSEXBjkoSx7j7QtP72ri4S6JFSmya3fHdNec27qhY3AkFHZe0T1WmWqffEOw2mo2VGyD0oi19Q0teGJ3vb6e7Q6BNsf9SJpBsowuYcgALaUyBmqNJbH7tGBSuX3q3EoIqAlMDHDacRwrT+32IjdAhUO8/SElAwZoCZIZeJBp4V+3vTrRZ13RDm7HO7s+yyWQVtez8p12V0WHyKhcvHQJBUpErCaat1IM76fuo6qOOC9xx2Q7hxZ7TtjWcNeDWnkGNZYIyy1l+9mcYhcgnUEZ+4T3yQE0Y6DCHQdjv20s2WJkQZONLfW7X2wNtMuT2899o9FYiYdPnjwWuyeN//q6krBckLDYJXHPxtmEVR7fwL2NLZuL2Oc2T5KF4/12z7uTWolxE8NG9m1hc2rA354veybtuGHwoqP5YI/3Rb4WFpiTCeU4JaFC8EUZHF1eBn10601UaF06GKLIEu9s03gidnvY74sNjUcT1GprSjQlK86rHwz6GiMuL4ZBAYNCSh9Eiwv4i4Fnn09oEUiGfYTBoOe0xZORzsM5n4me5eoqqPBlX8nGjwDJzxdKutYcMMFsMpPki4GIywmk0MRVAKYefZaOkKMMJRUhFTkrycwsjTF3m1aqWHvpCkZJgkePH+PChQuuT+ix7b2pFSjoZ+YHOH/tQa8ntp27CCyHSsY1xf5jsiIL+nC980En5XZ06KnQ5z0eoPn4IfZvf4rtl/ZQvXQJvfYA4wFlGPQcT6Mfj9RWSngmI6rQp8jQnnTEZEAaPSbOlq/dxZN7D7B34wravTb2HzzBhe0dpKo5pC7kMSukUD8+RXaSYCWbF8gt53PY2NxAZzZAlEmhc1rHKO7h0f27iKYJcpky3vnKNyV1zVWLSMp5jCsVlNY3sVqpoX16gjxlT/FAfuwEgxy2fSXO5zTeqGNnEqrCnHQ034Fkf1GfnmQiBS0T5ZLwM2lMByOM+gM54XB+7cdDzYX8O+wNMBr0FXzKzcnLlTr1JjAcIz2eameUWvGXv/I28qsrkiWxgBx98YetNjpHx2gzmZfSHFrvcnwVS/Ivp9ad4FwFBuOR7p/p0ZnUyjwO5i5wt4fzE3FOijaXCvi5djIHb6bdI449Al4mbdNdqVqp4NGDB076mEkrd8CImPfefQ+b21vYvXoFxbVVzHIRUMojob0li3tR16+8bWchrPXK7+DS1YvzuJEfnAdtTuB8YZW1OXZN4+7u1cIkwr7D9lMuYy8jBLTWeIJM5MiEa4fT/zPw5k5uq95w17m6ohoQ3NniDtKX8fWllsp8HuN+HhC0m20dbZ/RVqrXOi9/z6K2kL0KgbsNLmO5udBxQtLiotCNg90t7ly0xVYEgDNJJpoEQy9piyyfCty1JXx2uNi1WXtCKcLzDixbGHl+S/5wC61jz5739UWA+1ODikDWcTZgOA+4u6M8ra2OaF5ch0XoxmQ7gOd9ms3Kyk8g4YMe/mwPvk00NlkYuFgeazb52LUYGFwOTkLgxZ/bP/9TXVd8dBvx0cfPeyvO/Vx+66Z+H61f199p+RIajVNtkXIbcIUWd5y0iV643eplCCFw5c9kHHUc6sflsGRVPJ2Omb+zhF8DkHZv+J6BWtf/i4JSBtgcgHeMtTHvPB5fTDS13QP2HQEDJ1oyIsuTssmfqDsmuGRVPZ5jYkWXxmMcH52i3Wlj+8IFbGxtunFA0MrVlnILz5xbUKEgg8+u/73dP+fc48ZYyMjzfe6QzKsb+r7icVzQs/Bq52et//izLX7h2LQdMutDG/e6LoEs98zaOLRxafdI45B+5/w8bUAHIwU+ZgP50pUrYl4NSPP4dh/s/tg8ZWPfgiglM3ubTmuPjR2GOMu7D/weJVwMrkJwbs/IefO23Ydw3p63S7phl9Bt/cT3nC6bIDGlBEgxybEDUT/+L3+Nb37lKyjl8gJX1PPynpDQrNTWBKo+eO/nePzkCX7n+9+XRMTVPiCYZrXSBAnHl5wrXNVr1bYdTeQikyLbHsdy65EymKDcPztMKCytrKgsPME8A0+2m2O9WCxrfJCtpHyDPupkfkfUzs8YhnD3gNKSBKlCHimyqqkMivSFT0Zir+WTnc2iemEHhdV1RDlXdZgBu1W+tHtCC0Lb1bFxNGYiLJ+V6Uze7lE6hUGvq2NbW8m4kvRQ/YXJFISc0/op2o8eoX5wiN0b1xHVakpK7bf7YjfTubysC9PpnKu6Sfcfrp20UWzSsSVCq9/FxtYOkkGMu+9+gBGTMSJX64QFs1KVIoa1DG68dQPv//SnOH18gO2VTYzbXVDoNpkMVamzuroKqpGH/YaScO9+eBc7uy/h0rVrYvAztPsrFVG9tIdUsYT2SUv3bDYcoFQuotlpzp91AmXmNWhnL18QoGW/RVFe8hTu5vSbDSfVykUoVFeRZYJzzsn6CAoZQo6ZB6CdySnarQ4iRCiXisiq3MtMyc+Hx0fK2Xnn9TdxcO+BJF0E/N1eG6f0WK/XUdio4Vvf/TYK5TKaR8fonTblmBUzYGVgyHCUVrGJCyboBMMkVGIRutIow246dRKZdKSdH+Y4qLhYJqWCUXyeZXvK+8Rgm1KSdEY7G/1RjM2dbZE9dMoR4OWmjNeSExB3+j3t/jDvIk9XllwGYGBCJp+1KChfSWfmwN3mATcP0gXGkksXtT1szJoshnOC1f/g73jNNg8u5k6y8nxe3HwWkkW2K8njSLJmu5KzREF84+RU453kDqvf0nVq+muN+4thkacx7mfB3dljPg24czAue6LbN0PgHi6OBpwNsNsCSa0UwTufWklqlLAq9ercbsydy2syCYo4GTEi9+xfCNw9l6fmnAF3Hn/aYmWLpy3486DkOQB3uBDb9+aLnir8Lba9wx59OkB+ij7oc27x08D+8jmWF/YXGTXL4JgTjOmJDbTbwxvedwM74bnCsTRf9HzAZjIAa7t9NgT1y4A+BCA8N52ARsefoPP+v3uRS/zCnyV4x+XfFpOweuUdlxTHRB1JtxaMd/hcELgbAA+BO4e0yTdMgqTj+V0k/rxs40WgRaBizP2i/xdsvunfjZ01RpuLoZg+lrpWspNjdMO/bLeOKeDhvOUJsngsSnke01s6k8FL167KNUDPBBl0vz0cBsI2jqh9ngNC/5zZsxIGaAvQnNEOnM0ZZwG52wa2tofuQnYsW3x4LfZ8hoy7XW94HAPM1gabR3Qv6ADB4IqgsDeUDWiz0RATSwkIwQhZ63ButH6wdtp9suOqPYr3FsG+A+YuqGNZeAsGbGF1x2Cw4nct/SALGfUwaLTrDINm+50x+LRetH46E3RpHp46d5tpgnQyk/78eH8f//gPP8UPf+cHGheyj2TCcbEoR5ZHjx/JP/3NN990dqK+UJ5039SdM1ii4wrBGOUSvH7mc5AZpx2kB2z8bp6yBNoectdWfZUgx10i5nhSe0zAlACD4QCbm9vIZXOSgbWaTYGbKOXs7Pg5Jfbxi7m0XEQmzEkg0z+aoEA3IO6YMRemtoq1S5dx++4D7SipMJR/3myLUruzfhzzmeJuA58VBiaURnAHIcfPzFhVsqudIFXRHAwFZij14Ncpg0mNRujv76Pz5DEah8e48saruHt8hO3NiwLodOSYMXiX205VOwhMfm13GtK1Ix5g0PQSFfqR02f98FSSize/+hbW93bw8OQYndkYSTWHtWoVk3YXabquLY9wCQAAIABJREFUTBNk0yk8vvMJ1mjdmJohqpTQpx95aoxes4laaQ25ShWl2hqq66uuaFepjMLaBjK5Aoa9PjLTRL75rbiP3b1dBW+qB0Gdt382eB9nXhorwRuL8pDRldXiWDIV5hrQjYiSFMrLOAaYpCyZpqp2ZsHgaDacKjGaOzfxOJa2nIz3j//r3+C73/4OilEOzdMT3L19G9lUCtvVdWSSCKlCDqWtNcyyadk78n4xWbSysSYZCL9HAmKoAlvOApJORbxPfP4dMeFIEu6WMbGUrjZT7uHwXibQDonGh3JeUsIy86Js1PUzJ4N5K5K1uN037QIlCZqsPLq6IokZC0BlyyW1mUGEnKl8kivbaCSarZlul3FB3CiR3xdXsiT+UPNuRBHbE67RNgcwSCJwN8LECBYjd2ydMLmi2pNAuz4nh0fataC/vYwL8kXkCytfeM39ZX7xXxzjbp3xPKzvHFgtAfdngUgt6kLxZ0uKkwGUlIHA3UtWXKU9L5Wx6oW+JLdLSOWWrvPYNnbIBo8GnsfAywDWEuDCmx9KFmwhNabzeQbJeawvGSADDsv98jRQ/Tzn+qKfsTaEC/nysUIwEYLnEHTyMyadYL+FhR3C67TzLAOU8NpDkB9+97zAJjyOBVsGUAjWyaj/qsD60+4BpTWrb/8x0utX3aTumUEL8MTekFlk8pp3rjFQ6a7P5X+YNt4mRb5nsonF1qWb6EcjVynVAijJeCRBYsKrczfg8SR58Gz9eByLRSXwtu/aeLdAYTFhe8kXWXx/7wVGkgStVkuM++bWlnzLqWPl9+lPTLDCxWs5KVTtmTjXD7v2cKxZMqvdbwF6BfMOnIZBnPvewjXBggED4GxjGBgtA9JlciEMkKxNy8Cdx+T18cxkcgncT46P1ceX9vbEoM2rrHq9+lzu4ne1Qjbb2qTA1yQ4nmywe8J2EgiGCyoXWtcfbhxY38wDreAY4Xuafv1WOI93ZieEkg7JyhayuPnY5fkZQBBQySEF0m8z4bJTbwjMUM+6vbmJ1WpVzi6UnhCsWbsJ6J3Zj9PA0t0loYaeOQ20DGSCJ0EZpQiUOWkMmQw9UpVLaXYJgBiESbrmdndkfiAzAUq7YlQqrFZaknsLpQ0qmzMlNp/IDpCAggV88pUiJpkUUsWC2jA4raNMp45xjFEUYfPqNSSlMv7D//Uf8b3vfU8BLkEIX9xdo9mCkz85YMnIgeBL90R6X+/RLmY8FliXFJPLXZIWO0tphp5f7jbR5/zoGP3DAxw+fIRXv/U1vP/wIS5s7yI1pQykgOFsikKlIi29pCMEmMkYs8kIw3ZTx2gen0rKcWF9G+l4jLv/+HNJdq69/Tom+RweNk6xcmET6ysrKCcROidNrNGxZDrC+z/5OxYdxY3XXtNnB9zVG7TRPjxEpbCCjQu7yFYrSsQliKT7ToFAvraGcTxGPOgrWX11axO1zXVVlJbUhVIe5T1kNFdE2bx2UEZTWlqWXODC8SKgPEN/MBSrXCyXBexJ7o2njg1n4CW9ND3eRxPPZKfQa7ScPC0b4bhxisEoxuuvvYYRcwlyWclpuqdtyYs+ffRQVVs3L+ygnC/I1YdOMPmVCsazKTqNFkqlMvKVktrNccUX8xqELzi/UK7EgDEFN9ZFXLg8HbLrlNpIxsWkUlUZdkEFxyHtMPn88n3uvHAM0I6S13VwcICDo0N8+3vfxZiyI0r9KcMs0VWI0jh3fs23fofM1iUjeMzswHZbQ8kgn2tbS/g9WyNMKhPiQfc5J5WxAMCAu81tIdbhsQXgWZXZJ+5zri9XmANBl6YSoiyLjn35Xv8igfvzgHab+NXlc0DtbsCzwJcWgYDxDhdH6SwpdecirWQjqiYdcF+ANqcZFWvji4YQvC+DQ7UjaFsIBEOpjLWXg2qRie0Q//MCd1vYjDG0ocgEK1ugz+vXEKzY++cB1l/E0LY22r37vPMst8X+z3+NrTRwaODTjh9+18CCsYR2HWFbrD127HBsLYON84B7891/K/nLi0pgcls3fQLwZ8ctk4aZROzy9Six+dgV1nhBmU1282WsvPGHc8tO6/OYzA718zlKVhYyGQeinFbZvM3DXYwQeIdjbTjszwG5sfWOqXV2YJZE7Nh2p6cn2Oe/1B/aPTSwxh5ZTg41kG3MPbeKuRhQ2z6KJ7j80ksqKU8bMz5LTGQj20LgHm6rWjBAz2v7ORzfNg4sQdaeQ7ez5xh3TTseGLn3HYsuVjrwqzcQbsy6jR/+3nIOzgPuy88I22n9bf+SUSUIJcvb7/blKMP7efnyZbC8t+CJ33EJA5Q5gLVCVl6TavfbSA0LSO16FVz5YlY2Jri17Vh8N07DZ+e85zDsZ7umMDhy52TugQMDy8cj4aHAyFupUqsryUvMJLQx+q0OPv3kExU44t979+7ht77zHbHbKqeeiZyDC+35el1X4ZSsN60lqathMrHkM2Mx+Ur85HUxUFCCYkpAWYmzfgwQuNu4JbMpqcpkpmJYbJ45DimhOuaxpyJ7xgl3mlrYXFlDeWUFsyzZ1ywm/R46h0eYdXvSP1evvITdV1/Dzz+6g2wqjVdfeUUBiUq3a6fDSSlMjmbPjc1dTo5D4E5nnqH6gf9X8BOlkaW8wgeX3FGhp/iIrib1uoB78/QYN7/2FZxMRshmivKxp4sJGfdVssIMRBg8DfuSgtBGkrsVk/4Ax/sH2m34jW99C73TU9z523/Awb1PMU7PcOnmTVx9801Mi1lwPuqdtJD0xyqA1e23VYDqo3f/ES9fuY6911/HgLKL1AinTx6rEFa2WEZ1ZxuZQlaFi+IEqO1cVGVRuqB02m3l/KTyBbkHcQxQymPPoog69h31+rTw5I5EvugYZ8qmCMTpVe/zL/iedlmYaOxlSoOY4z+NMr32yehT497rIcvE7/EY9WYds4j9HGFze1O7Oh+/9y6uXrwkz3awVkCriXanq7+XL+4hF+WVx1CqrSBfLsrNpdFqoVAuorrCBGEnf1WNA/7MnSdPOFIeyfFIeQw/z7FwdHCIUq6AiO4zJB6iNOJ4oB0EI0ic5MoZdXAyo4zr4MkB9h89VoGyl65fRX86xoAsPmU4xZzGAKMytsXmvQVh4+YCN9cvCibZ3MUxa+y8C3RdkG7AnbIdu088Dj/rKlczgZh5UmMFrxzj/A6/b+Pfjsd/9Sx4eZAqFs9mynWQLSStQDPONvXL9vr/NHCfg7AlZccy43oeYJ2zRt5ebwHo+BMXB7e944COk82YVngBAq3Qx9kCJ/Zg6UjeAcQKtNh5ljXuFnmeZT4XbhLPGlghcLfFzgIHyQo8O3nmvUBPbot0uFA+65wv8v4ySF8GxMvHWg6+wj414GaLjckSrL/tu+HC/3nA3dq2DKBC8GT9E8o4Wu/9W7R//nxSmOqbf6SxRKee/PbN+UIZghcHmhfb3dYeA0lyLeKW6dHHmoDaH/yZK7LRefjMW0FdfPXNH6G486q+S8adqMQAs02ObA8dF6jJNdaZY9IkSTZOQz0hP8ekPQsABKwkFyCoyCpxiaw6r8280t09dElGXNg5mS7fLwO3PA4/b4Gt0yA7txFqS1k0hy46ZJoJ2skUcQFjm5m8J//34LUI5rgv74B4ON7sHofjSWBMNoBukbHP2P0yTbYBKBtTBuZDxp/H5TUY4JrPRX6+sPsetiv8OQTwZJLIlNZPT3F8dIyNjS3nlCJnEacR59xjCxv/nQP/IMeBbWIf63MESPTIN6s1/x2NT09gWB+IxfP+56bqC4NlHje8r8vzgD2XbOd80Sd3okDgbDXXeV+b/7Qzn3FSoMlMmu2IgZVnKf/uv/4NfvSjHylRkKw5/9JlRe4hsl/0pA8TaiWZcXp3Sh2UWDwZqy+UR8AxR3Cryr0cf0z2dh7QGudMqJS7ixsfTEpmQp7bv3JBnis0RXbU5WeQOR3HA2xubKO6voFpLlJS7rDVQOdwH/16E1GhiL1vfg1RbRP/8LOf46tvv4US3UMI0Hyf6Tmh9tk7Glk/av0id6RdBPe8sHKrkrpnM1RKZSeHYN9YEE8g1O3J5WRSP8W4forZKMbOKzcxKhVU1InVPxl4DCZjp7mmkw3db1gAqtPT9Q2HA+WiqMAhb890hF6rjlyzg/v/8DM8fnAX7W4P5Z0t/OB/+DdojQZ49yfv4cbFq8ilc8iUIiTjGK3Hj3Hv3Vv47u/+EGtXL2MwHmA0GqBdb6M3HmH3+lVkK2WkWUyqWMTK1hZm1OqPYuRzWcmFePm8P0wqJnhlAGNA0JKCCca5JpNFppyEKcNmQ8odBtmS8r4lM2nRJSXLpFFiEnySSD/N8cC+bLYa2Nu7pECWge3h4yd4eO8+yoUcXt7dwyc/exf1Tx+AMvGNC+u4ev06KuubQLGE3nCEznCMW/fv4aTbVg4Bd3J++zvfkfyG94yuNpwzKZfiPd/aueBIFlYU5TkllYmwc/GC5kDmvsj1ikGqXF3cHNnudSX5GXb7Sqhmkur7tz7Ejddexc3XXsPf/e3f4uWXroqsIAnCQma5tRWAgJ9VyX2grrXRV462sWfPqs0FDoQzYHBFEmn3KzmXn9c5F3JMmtkEQblp30MihWy7s4R0dTd4XAtULRiwcxrxYow7pYRch5hHlS8WsLa28WuN+zORw9IHvojG/WnnOM9a8VkAdL5Qe6cZ93l/BlXt46KxWDiYRuQS1ywRloy7B+bcWravBlrZeXsNvAeJlfNYQ4Yxjt3nQFte4A0gPU//LgcoAgS+XPFyJLzcP78s4H5mobZdDl7xUsAUXp+ug5OBpQl6/3yznTKJTBjs2LWfB/gNHJ/3ngELAxAhiJ+f3y+89v3uB3+Gzvt/9sxbUnnjXwmk57df8bs3XjtIGcB8gXdshZ3XAJoFYvzXwJazxnOSDPYBJSLUzXLM1DItjD/9K4xP7nxuu9ieymt/gPTaVU3ullPBUejApHNOseQeLj4OtFrhHrqjOCmKTZAuociBPguwbFHhM0TgbnpcBgo8j0B1xk3k/D4ncp47ZKR5PPv8IohwTi6c/AlaT0/raLfa2Nvbk3+7Fi/hIy/rYQEVL22xjrG+ZZsFbrzzitrP7VoW5fFJzkpQ43OkMeASVLXjM3GyID63arPkcgvPev4uDJYZPGj8sC0EyUEl1xDcGli2vrXn0vrbxqmNRbKnBO4susTxsLf3Ei7uXhQAIdAUM2dOWsHcpN/7gEYyCwZHvk0Cq769FlTovGSWPfPPcUEnG/5L1wjnnOPGcdjWcJ4JAbwws3egsb4yzat2OgXeF8W9rB3zfvEyR90LAuTJVB7kXKSpbe6325I8cOufk6C8y+m7TqcO2Uq6CqbctdFOChIVp9G8rKRlku9jyVE4XskIc0YiSzmduM/Tok82g9L56gcBcz3PhOu+vyXN4T0fxWofPdDJ8pPdZ7tWpNPelJ6abHXcaaLx5LE86Vcv7mL7a+8gzmQRD+kGMlObKHlQkGH9zecxSMifExUcA7STZKAsFnns5CLa8clo100VQROfpM4EerrNDPpIWi2MG3UVsNl5+TqatOic0EykqOBlQNazVJBMg0w2204rTkozuIuWibLanSgXSlTTYDrqY/LkAEfvv4/je5/i8PAxetMRuvkM3vnt38LFy9dQyJRQLFbQV0GrGMXpBCfvf4L68THe/tY3ka6W0B6Sne6BTn4bl3aRW6kinS8qyEkzqbGYR47geuKkSRP2N3f22h31/8nxIba3dgS6mVRJn3bOGwLtdGGhg5WXGHIsRVNW752KzOA9Xt/clISF94FyG0pyus02ZiNWTKVNZoRsiTUvKC1LKZgcdHt4cv8BkyBwZXMLH/zN32HcOsWk39LuDNte3dwWgC9vbKI1GmHz+lWsbG5QuCgZyoh93uujddrQeJQhBhJcuHhJgTbHwoNHD7F/dCibyDffehMbm5u6F9xlevzggRyG+Nnrr9zEQ0p0GLCl6EHfFQ5Z39rEpWtXERXyCvKOHx/ICYnFi6b5COmVsguU/G6PBTTuefF22N7BzJ59W7+YH2BzIjXsFnjSjYprCvtLbjkezJPMsZex866OiAvyTZ0gbb6Xg2ou5hxFtyQG2d55jOOfUikWKJRVcj6P7Z0LSFL5Z67j/xwf+BfJuH8GxD2j554G3Je/FoLIZZBriycHoCu87Zj2ZYZouW0GAs473uc229u4hdEhJ48QsIVM3IsMHlvs1XbZ0QXWSEGya7g4W0CyDOif97zWT8vgWMfzOQMhcGIznpV3G16HAOE0kYOGLfAGOg0QGOiz84TXd979OS/QUT8EGl8dy98rsuvP0q9X3/xXGjfUmFuwJGbV24/O+8CNrjnQDSc5u+/h/Reg88CdfU3GhZMQJzpORCurlbkF5PDwY7Te/zMlxz7tVX79D9RGAlGzBuQ5HFB2touhJjoM7EyTaP1rbLollvKzC904tyudP7JJZPiz3TMuKnwR6LudLtditsW2Sh3IdztgCioGzlWAUoSTkxMdi/IQbotz+5b9I0afSYyq1eBYUBvjxkySJbdAOQyQ7Not4Js/4xrLjnm33bj5e5RbeKBp37OFSey094S30uTqz0D+ws/MAzQPaG1M2DgNx7MBM/pvs1rnwZN99dnVq1flU+wSJ50/tbbHg+DFAkW1XX9cUGa/d5alC2lO+J6sBHWPkvkuirFlbGe462K7EmfOF+jZwzEVBjosGsaAwMb/MmPPoEyMp7fIFPCcJihkIoHOUaePtUpVnutyHiLhIg9zYDxwMhH+7IoiuYDVyAABUKb1qfDXUFaPBEyZLB04nBaa85DT2Uc6Dll2fobSJNkYcMdJeR2RmGcGNZpDuE1PsOd91BOyxyzNTjeS1ZruFR1TRt02eu2mwOHNb34d0eU99Jk3OHa6ZsoZXHDlrB+dHM25mzCh0sah6xfa/7HIUKzAgUCW7zOp0eo42PhS/RFaXDKgGPSQGw4xPDlFv93C9s2X8d79+7i4cwlrrFQ6Humac8U8IrrKMBiiu8goxqg/xJDAPZNFqVpRYuQ0zUB6iHSjic69T9F/8gT3bt9Cs1NHc9jDuJhD6eJFXH/1bdx87W2sbWwqSfTwzl3gpIH2kwNE6QhX33oDk1yERreJMivIrtUQpzMora5hmmSYhSnZTLqYl/NQPBzJypFSJAaYItu8tKLb7bhkYjrq0JVGeQy0g05jIpuoREWbWNyKgSEJCN7gQqmEdp+BidvZG/QHyBH8z1IYM6k6R8lJSjIbOhFxbqMnPPvxyf17ePnyZbRPTtC4dxfHtz5EbpqgmC+CUJwxIeuQJmSc19dR272ISJaVOf3LuZa5EsVSWUGR9OgEqV42Yvp1OsBIU55K6x5xDjzaP5DUhsWYWE14OHKVYBlYMKDp9bqa31hdmHtFzXod3TrJoTbe/OpXMC3mUd5ekwUk/G4Tv6+xF7j6nSEsvAyTz7Cx7fw82XIjKWwn1RFSZNPdDpBZGtvnjBixfKKQVJCMzxeUYjBlc7TMFej654ucsbI052Ay7rW1DWRzzNH48r1+Ddz9PVkG4E8D2lrMCNzOcU886xDjFi97fd7xzh0W5wB3PojuqG5b7hcF3MVOerlM2A+/aOBugMUeMJ1Lf10PhCytAyXWM4vOduT64vr9ZoUvvkM21Ek4eCyTGhjA+SLAPexj+5mAb/nVIWj/HFnMylt/BDLsfJmeWtuXkdMNhvdT/SIWd+Glbddg4HI5yDTgboEY2VU6sbAf6E9drhTPOLrwnhO4d2/9+ecC+O3/5n9GdvOGZ+Ac00q9ui3+di3WPgO4dj85MXJCVgn0gHE3nTvBCz9jQJ59TKBEkM/fcyGyxGI5Wnjtoxs6CzmAA/0ZDHqDeRIdAxdOxPQr598ircq4AFsehC9/TfA+Z2o9C+2ClIV9obWd/Wb30H62eycw6+VloaRN76vQ0kJvbMGlec3z/3zxui3gNI209aldrwHaxUK1SKK3NpkEh8/D6ckJTo6OJTe6dv2aqnaySigdKbhLQCccCzTs2AqCyKAyGPTzTQjcHc5cWFJa/xHW2nNuAVUYFC3rUpfHvV1TeI025hfPHHcmFnOrndt2H8k+KuDgfeYiP01QImM3meDj9z9APpXBK1euotNsyZVFAFdbJgkGfWefx/FVYbEeadgz6HU6AmAFJnwSuBKAcltf1o/Aam1NQSGlF4nfRaIUhPIc9q8jexaSCkoP+NwzcZh9Jv3/ZIJyoaDExHG/D0yGiPtd1Js9STkIrqSPjugImUJpcx3Xv/E1nCYJPrp1Fzev3EBlpebcPTin6CG0QoHe1Sx28jOCZc4xlIUo0ZaJ4Xzu6C7ia5qosqvfSSOQp+yOQSDBZjaZojAeob1/gObJMa689RY+OthHpbyKrfVNnZZVWtmx1GRzKaRtZbfZRNztIlECZcrpuBmEMfAp5pCbjtG8cw/x/cfoHeyjcXqAT+7dxmkyRCeXQlIoorK6hbfe+Sq++Zu/pYTXj/7+Z0h3BshPOedncenaFRy1TpBZKaG0tYmP9/fx5te+CbrIC6gSeKbdbjNZXv6fAQTHDddw7rQwwFPyLqWBdIyhMwzvLbuUSZdeGssMN+Y+kFnW7g4Z3Uxa44J1MAiU2Yfc2SHjrmRV2jHSEtQ89H0OBHcIJ6MhclEaZbL6pw0cffwxBsd1FJmwn6OrTKzdQqQijCjdKZWl0Y/KFaQ4NhkpMp9OScgueNXujpeMcEzbM9fvd0V0sAovrSwZOEbZjBKLp2nWMhi4Mcs5WZ7ngsQKfqJ8VlamPPq9+w/x8huvo3RhG1GN7WGNXe9m4xdo9occrKyis3+YbW4w2YrNW0ZgGJNuwf88fymVmc+VPJQRFXyOFKB6j3auO2w/Cax8oThPyLYdRbfjmIg44efousXgtrJCsmvt18mpn0E6z/jF50ll7KtPA8PLhz63yNFTzm+A6POAthU0mIMVD9E/j9n/RQD3uYXcLwG4W3LgLwu4h4u3Lc5iEH1wY4ziMngPb1PYhwuw5CcWv+XFh870wSHTZ2xleLzzGPfw/tv57FwGVFRP0k9CTAo9/Yv/9amjmYB99e1/fYY5N90dj0HXAgM6BnbdAu9cSmziDHcNQsBk7yso8XIFTrhkmjl5UWJC4F4oOvmKTZwG8KRPP/4E7ff/DPFTGHgGHKXX/mDOghC4G6tu2m4eOwRlBjbZFjF4LK3uddvhvaBUhoy7TbDGxvA72k7PuAnaGBP2GV0n7FzhrgWHEoG7+8wM+/v7iEcxLuxcUNEROS8UC/NJnbpf9jCBWTj5270lcLcJnu2xc9l9cnICp9UXeyz9xiLRNRxL1ENbP9ixjCmyJFpbpNi3KhTmGXdjqe08y8+BtSd83xhqymQO9vcFuDbWN3D5pctu1yHKyA5UVWO53e8TGA0w6zmk86AvEW7940CykwnacxyOX1oX2v01VisMmENpn/WtPTz2nIUM+vkA3lV7XX4+5zslgcadbDfG5KyBoydP8LO//Xv8tz/4AaIZ5HQivbWSoJ0Fngs2mMA3RbFYktSJAJzl4Pu9rmQsaQJSgjxfgTKeTmR/SPBHcDeWkxhtrPOyHTTNuHtGfd7TfPcByFO+NZmg3+kKvDMwYMmfuNNA4/QY2UJVUgkes1zMO91xMsXq3i5WL13Cp4dHOD08xTfe+gbGTDBkcSS/g0KwZLSHZAHUMVvyLl1R5D8/VFDD58eqFYsh9RbG/D2BJ9c3BjZkyzEaIjvo4+jeffnlX3ztFTxqd9Cot/D6K2/IZz9JJyIm8rmi93+fYcJKsqkE424X7VZTuTTMt8jVquwIFAo54LiF8Z1HOLh1C8NWHQ8efoKjuI56aoxhOkG6WEKSJkC/jv/u3/z3uLx9CUcPDnHw6SOcPthHNZ/D1sVNTKMMqnsX8dcf3cJv/fD3kI5KDpwy4b4QaUeEwQkTQDkXkOzQfOr12GY5SO0/WVolq8pnNCXgzrEsO01KsXwtjDEJEQ/YOR+UV1xAwDkm7jNJvKOxw2MzlHOe74646fd7TuYxGqBAW8ZhjJP7jzFptJBPEzz3kUqmKGYzGA9jxOMpEiY7FyvIV6tIF4rE80CK99ix/WyPK/I2kZ2n6hL4olor1RWN9+OTutrBnRLKo2yNoB7eHGgY3OSKJVcMCtTxV1EpV5DP5jHhTuJqGdnNDWRWykBEWVZaAY3kWc5Ta5GsbcUnvYzLdksNg9hcb8+z+tkTNhrD3tnMCB2bb9x8RDKHu2HOEeyMuxlzDALrWptvOAewOjD/32l3NFeurK5gpbb+a+D+iwTuzwvY5wuCE6LOQdCLtsUAun3PwKZNjucFEiEANnD1Quf1jLsBWQ7eXyRwn/eNKlAuItTwWv6pjPtyH9jx5gGP370w0D5n7awarGecl/stPK6BNDcxOTtBA43hA20PaTh2wvefFVgZEFJbfNJN+70/fSrLTpnJylt/PN8dMEbAgIhNTlwwbKIM+4VMpwF3A2Y2juwaw2tS+wkKZjMlG3ER4nip1WpiWrPcnvVJhEqkW+onHosAvvnen2J0jg6eDje1d/5E2ndKZYxRtuDI7l14D3kOAndjkPmegVDL9B8MWKXQ+bPzGky/aNr2cDvU2H1ak4VM/zwo5PVPHYhmHxwdHWkbemdnR9pjm+hNn2+gO/w9+3jBPi/84sP7b+OPvwuDQ4JZiq+tn8MdBjLuFtwY0GU7eJ9V6dMnf/JfHlNlvj0YsL42Nsqeh/D5DM9lwQ+PzyqMh/v7kjiwWir17bKCYw6JtOuUbJ91aDFAPmM5davG6uU5rm+ctWA4Li0IyXrJl+lKw2fM+taeNTtP+Hzb75YBu51L31WO0VLdCz+/s82Uy5Fl5E4KfdHlez4D7t2+g+31NUSTRI4mtInUM6SgM4VquYzTk2OxlfSJ532R3AFwJeR99Ud6bGdU3djp/glysyzus1rDaDpWoSUlpjI44D3WDqBEAwK/82fFF+tMEaC8AAAgAElEQVSjQ4kSy6mTHw/FTM+GMdoHB65KcKmk4kGl2irStNwj2J7NsPnSVRTXN3DvwSPJXa5fuYoxk60p+fAvrlVsN/tCuyf8mSCUcytLvkv+4s5vY0+6dt5vv/On5D6/HuVzOWT5nLbq6O0f4OjePZRLJWy+fB3dKINue4hqqQKkWLEzUQGfQo6FbBL0+gNkpzNU8xGSOEav3cYnH9/G5s4O1i9fwqRAVnuE0ihB82cfYXxwhGm3jYf3buHOo9voJUP0swm6qRlGURqzJI3dC5fxo9//13jl7a9hls7h6OP7OLl9B8WUq8i6fe0KSi9fQ2ptHQl17lpbEkzJuHN8sNBblJPsaM7akmXPOaZWxYjEpHubWkrBMq5SrYrEcZdPRalcQGQW0pTgMECgJzjXixyT8IcjtOp1jU8Cd5Oc0eWFeTOSOWGGD299gI3tDWysrKJ70sDgpA7WuqWUaDZztQQwiF3eAGV+tNnMZlFYrUoWU6yUJUNSsUjmsMnO0cniOKZZP0DPhhKrE1lbku1nUEbJGMdGJB6auyZTpAt5WWZmSkX04xh9MfFpOdH0BkP0JxPs3LiC6qVdJMU8pszHm4lzd8nPHrSHa7XNnbZW8z0D5faekT0GwI3wkLwl5cB8iB3c+ujsIA2g2/ys/0eLiqzh/KLdIT57LIo2jAXcSfCsr28im6++EGz7VX34X6RU5osC9xf93hzcLomtzxznjGQmlHQ42GUbui7ufIHXklRmDtx9oquBtmVw/LxnmF+D3+KzrfsQDP5TgPt57TKAFQJUTmqh7nWxQFus5aoHnnnZXrbXzbnAw231qmqilz7Yw2lsSAgY+PMymLfPW/vCf7XA+cWNE/fTQDsTTcmwF3Ze0cRv57RFgce09ggwMnkx+NycRQyCzbDfbPKzttn/BZzI9gxjFdphW6ltJ3Dn5BVlHaA0VsMmNpv47F5zHPRu/Qd0Pvj35w6l8ut/iMobf3BGr21tMGBukzHBd6g/t+1P6wO2oU9/Z5br9kmpxmLLKo+AyPvIu0nZKpw6Ha5JouYMvq97xu/SApJSIRYb2t7e1va1sfR2L4xNNrbfWBoLIiyhluc2MGyg3saDMchihJT45HY17J7NAzZtkZsO3wEjno+MOGUIDK7s+uy7BGe8TmONwmf0DJD15zOwbG1lP9BNpnF6KoAhffv6uqQd0lvLzpZa3UU+hT23WiQpmvaBjPWVC3Y0+s6MD14Pv8NkO/5sAVj4DNiYtWDAQHo4V1h/2b/LAaH77FnGPbw/BO7mp0+2PaMSj0TQE0yHsTzZp/0hpqxMyoqn1NjKotElb44Hfc0hrJzKxETXfplMKplNEhNK5cQaMlb2+l0y9sxv8NIZB9zd88/jMgAgm2muO/wyiQbq2w08ZZWVzMJhMZondcl3KrUaRukIueoK8qWSvqNgABlsXLmKfG0d9dMG8sU88qxUSeCeoWzMMcO8x9RfE5hwNzJHjTJ3XMjCKiF1IrZRjpYcnyxepsJBE/2f85PkRlwnxt4ykYC/WUf3yT5OHj7Q83vhtVeQXmNBoLRcZfjs9MeUJ+SVPEkrRD4ekwnH/ADZZIZyOouDR/sorqygxOTGnPM/z4+niB/sIz48wKTdQOPhfdz+6H00ew00xwPEuRSGqSkmAtAp1LYu4oc/+hN85Zu/hZXiCo4+/hQ/+fd/jvi0gXe++U1UXruJ2quvoM9gNUmQp93hhM4qTErNaDfDnIB4f9NZJjE75pbstI102X7KBiiFaWrmCjF6MkSyI7kPsTosE1KHvv8ymnvk4z6ZaAeGev9CruB2vZS47EC1AsnpBJ1WE/fuf4rvfOfbiHt9dI5OMBoOkCszmJih26hj1OigyIRTrksco1EKtc0NWVZyqyydiZClk06Uw8xZMOlvdaUq4M5EXF5YNpNCVpa4ECCnPp7PRTZxRA/TOgncy7UaZnR2AdBtt1XjgLtr48lM1V1vfv0rWLl8CbN8Vt/J0r3J4yYKjOTIIxWPA+i2G2drBv9vwN3WwHBuDckLlwPlKgDbWmNziOoUeFcZ3g/O7XzpO7y3gUPYIlBzOx/cdeIzQTMD5hOurW+iUFxU6n5ebPWr+Nz/74C7LY7P6lwDdSF4M/BwdtFaAPJlRlmf9/D9FwHc59vZXt/7vNdy3rXOgevUuWuYxvbstpPbDg8B73J/PK0fnwXcDZxYwi0XDEkN5sEOl1+lcpkQyZ+KlJX9jgwr86tYLY4aYmehp4VXPvoucdQkDmHAFUbcdg3GGi6DBQMGBtxP/+p/O9eTnQw7mfYQVId9Z+CG/85BXKDZN0BroEx2Yz5ZL3xvMQ5dy+dMxWSKXrcrsEYPZ4J2SmU0wZFhCjThPK5tQdo9N0aXQHF4dBvN9/4dRse3P3OLK2/8COXXf3QmcTOcbK39ppE0wGzns+un7pDgR0lh/jps3BB0E0Db5BwCSrKjBnwtoNX95KIwclVW6cnL62FSKvWKdHjgdZo1mDH2xoJb/9pCwrZF0cI/2NpszzjBUyiVYVvpnc0F09oaAlSyfFzIbDFiO6TDpP+wl8Y4JsnJijTm5oGK09ovB9fWrzZebReDbeWYYD/UT07QajQll7py5YoYULoFUe5HqQyfkTScs44FlLYYkv20/rGEYXf9xAALedGZviO28Y457BNrcziI7DlYXnTD54zfCzXyCj69nEeNFuvuckBs0ef3M1lX0ItjIUcRQgJ06w18+tFtXL18GbViGdPBEJ1mU4CeemUl6jKhNWZyptNic/F37j6x25ng9fqkUgI6OeTA5dHQq1uyB8kwnJOQzq+CMM4Kz1XbpluNK4JEUE8tNc9L8ESwxAqt1I9PR/RSH0n+UN3YxGiWQpQrOHeaUYxOp4+oWMHmtWtIVyq6RwSS/JMlaPO7PuoP3mvPJBLkUcOu6rYET2MnKZAVJP23mRdEplZ/4IAtXWTkV882soori0XEGNdPMDg8ROvxvnYjLr/9NvIXL+LOp/dx/cp1yY+Gk6G03PEgVsDCBEsCzOFogGFngNx4hnJUQJLPYqaERlV7QobSk3oTnScPEZ8eIjMY4ODBA8SjAe7cu4PWsIfhNEacTdBLJxhlI9Q2LuD7P/h9fPv7v4vV/AqO3vsY7/6n/xs3b95E8eVr2H77dRz2+2gTZN64jt6wq2vP0AGLGny/ZvD5ZZ/ZbpjsYhnAMH+F7DvdonJZTAjc2Sesz8DcFQU9rAA1U4AzHbqgV88iv+cTW+lsFHGXezzVzkiKNpl+7Igep9NNkuDW++/jrbff1O5A78SZDJTXV5VkSgeawzsPUM3nZW06insqxEVfdu4CUZrE8TZNsxgYHXvSqmDLnaWVtRomyVS5P8oLIrhmcTEGof7ZTTPgHE2UwxFFOSWa5iol9RV/Nxz0kcmSIGNzJ2gPhti8ehnrVy8DxYKSfdPMm9HzCYy0+wJEKiDvnlfld83ttB0xYi9bh5bXDY1zklNKHl44ni2TJNwRDnOGbK1XcazA7tbWUT6acnbivaK3/mldY2B1bR2l8trTIM4/6++/tMA9V2RWOxOHnD+6Y4ZekLX2iWLLrE8I4J6n95+X1Q4TVpe/86LnXG6XMW8uM3phD/g87bdznzdoXTa8c/UIX593zU+7lvO+Y6AilBcZI65r4sSgSc2xH06GkplLm5BQN0yA4XkPoVn+zo0FZuaPpiMxIUymy0QplTOnVpDjhguoAImvXOvavnDECC08Q0ChhcrLA2z8UM9+/Bf/y7ldvvXD/8kXS3LttO8bs21BgYFa6wNV1Q3GaciEL1fVtXaYVtxAqE16dKBo1OvSP9Y2OOmUNdFTZ2ogx5J7LHBgezimtFB56YcAlZ63GZo//1N0PvistWX1zT9UkHJ2LDr9M4+9nJTKY7Ld0m77oIGMMM8t5wP5tjs5CRcpft6KP2mBpVSMbC9dUJg4SVDlnVrm26Fjt9iQbWdiKhPfti/sCDxQ487jW6KslYQXMRkkRoeMr0lprN/n98wDU7vHtqV75t6ZxtiDaLMmM+BvVQJ5jXzZQmPPuTHcBsJsMWNbLIgIGev5DgATSsV4O7nQwZNDXTd3Hsi4C0RwYWV1RJaT90Wj5gmx53mze5YqBIS26BlwtmCDLLEx/tYvBmBs3rA5wR6k8P+2qJvtmwVHvF+mv/bm7PNcBusbjduIkkIC9ykwHEsW8+DDj+XOcuXyZVdNlWBCSaFpucFo3KndNCEny+p8zbNksLXzQHadGvjES7po0eqllwRI2p53CfHsX8pJOKYoG5LNJ4DBaIiEAGYyQ7VQFDNLTTurlDpm11lMEkHRX1zVTXMFVNe3MGYeAp09WEiq35eXd35tDTsv7WGaSaHeamFrc8fNnYnT9dp8Y8EYGXcCdmnVyZ77Od/JYFzirAWNuk8MUrKRCgmRhdW4Na97Js+2m8g0Wug8eoTm6Sk2Xr6B2o2b+Luf/iO+8Y1vYJKMgSiFUrmK3pjJgQOASX+lkgIA3pth2xVWK6/XkOQymDI/lwEMQW+nj97+Y4ybdUTJFN1eA+3WEe598CG6zQY6wx7ibAqtWYxeMsWElrcbW/ju93+AH/7eH6FUuYDW/Sfqr0kui+2r1zjR4S/+8i/xyuuv4MLuDprNluQ2zPnQrhsDKCQoMNjw86F7xlyiJXceGLgQpDsGmwRRgqmX7lnBH1p4DnpDFxjKZYgFtRIFiTkGUtwB8cnoldqqzssxOGKRMNpPkinO0c6T0qYxWo+eYBQPsLK9htr2Noa0uX14gILsRklW9DFoNzEbDpAW4zxFoVpFilan2RzyubwKR8U8Ns/Fe8udEH5/lohx57URcE9nExQzWWfbSUJv6OR8DAR69N6nVIoBaSmPUqWMk4MjHBwf4+vf+22U97aBEhNbnQsNl22uywoLOba5q8C/QUEmNzc42Rlf3JWiFMytRSQsnI0upUUcn5wXNDd6EG7zls0xVvXY1iUD/1yPmLNkWvlwracMSnkLtKucTiWV4Zhfra2jsrr5PBDrV/6ZLy1wjwppTGnH9gWBewgil4Hmi4LofypwXw4cbJJ80bvNQWcAwBbOFzmWAQ07rx4gr3MMQaqBy6e174sAd1lp+a0zW6gdO+6SaJQJJ1s66vaMbfctMOuYxUrv0s/IsHoJi3YD5e/stkOZwKiCWL5aJYG7Me/2kId9OI/KfcJMyMjz5+HhR+eCdiafkmm3+7A87vhd/i7UJ4fSIC769h1bZNX/TAD0i2n4fthOA+x27F67g16rrS1aVsaki4r8h33lSwfo3KQo4C4W0Wm6Tfc9B5hsMxdYgsqTT3D0V59NwCVwJ4BfjAeyMC5I4PEMqBu7zWMZQ26FNKzgkmPf3eTNn9kO2+YMgwOV8ZZrBwveOI05Xwo8WXyq38eT/X0d49LlPayur4PWZ/ZiXxk4toCOk7XdExsTFsSwTRbYmqaSn7Hj2LNi98LAffiMGfi092yHy+wveU+MnTeG28bCsjTHjnveeRQ4ENxNp+j3h9oOPzg40vVeeekqdi7sKNgh0BB7lZA5ZgzsWH6bA/h52xkIn/UQYIfBTBiwqKpooIe3fgqPHc5ZdkwLSPg56x/u2LAdBESW6+Cu3zHuBvLDoIafJfNMABSNExQmCd778d9ja21dhVU4J1DKwFwIBoKShHCs05KRc4pn2nnMfDEnfTAZfAtuMXUyKM4vTEJllUnKbRiAc1crl87KQYjXIF05YcvMaWjp2MEKrI7do1QlltRBfZDmzhNJDAcMKWtBJofVtQ2wOCcL3Khvh0PEswSruxexsrWBv/7bH2P30iVcuXKd/L+sCtln8/nGe9CrPdRDk+WUk5DbwSFA4Q6W2Ha/o0GJEIEM52H2j3TxnCu4c8DgmB7uvS7QaKB9/76A+9q161h75RX8lx//BN/57rcxGDG3JYNqbQPZyqqTZ8UDxN0epsORvPR7zbZcUta2N4F8hBH11Zz3xlPMugMkrTZ6x4dIJrTMHKJx/ASte/dw6yc/QSqbkWSmgwlayUQVOycpYGN9Hd/+3g/xGz/8Y2zv7KHf7OLhR5+gXCojWyyhtrUh0F/b3ERbyagZVRElI817yQJKei69CwuBphErIg79HCVigwy1Z6nFqGt9Yy7BTF71JD7IPJvUhnp0S/7knMO1izs03B0l6eS81x0rXSwUtZPB9WtweILW4QGifAa1C1vI8r3BWLvNsj6djDAdDhAp0ZhmAIx7+siQkac0KkM3HSBL2Ug+wjSKlFw6HHOMygBU8igWXkq8zz6TpYW1GcDQqjcTKTGVzw/zAlYvXRQ5QPcdPjmHnSa+/nvfR5xNY0aiiNVa/dwiOZl3bQrXLJs7rXq2kQ8W+DOHgARcODb5nu2U2PwZrq+OiHDkhcks+TO/wx1UI45sJ1D/9ztMIXDvdbqSylRrW0+DQf+sv/9SA3dOwNpu8YU9XoRx/zID9+cNBMKRYSylbRl/0VETLsR6UHxGvP0+ZMWedo7PC3yWr22+2AcFlQwYaKGQT7hz40DagTBnmOsX6OVG8Ln0+QL2oFvfOFcPrn0OuLMKHBdGsW9zyYyL4A0YhddtINtYUQMbTwftTED9o3kLzwM2BlJsMjLwOgfjgUOQnd/Ao4y8lvT69l54DxxbE6NZb8jWjYCd+nYuCCrZ7T2vrb+sDTKM43ssKuQXjTmrqUnbsYhiOg4/Ohe8O9ccV/XVJBQ8D0FXOLHaJG33no4xvP/m10v23QD+GeY/8FcPGUFOxAbAeT4FZdOZ9JeUybCAxktXr2qRIXO4HLQaSFGRmsQFMu4aFmPDtmaNHZsnhweMe/i9855rA7ihrMWkTSH7Y+DXAhEbC/Y904XaOcJxYeNURckIKMdTOfLQCYXuQqVSBTdevqlEuQkDWp9ERwZYOyReXmGL2XLwEAYL/PlMgOm3r60f6J4Tjk27Lhu3Ng6W57bwfXvPcg4sYFrcQ+ctb3KaMLClAwwZtCF9xmcpZEcz1B8/wWq5upDaeH0326xr1s6cI4no6Ww7LeISKK9ieXpvHcqkOLLjcjbKZRGVnHe70xpMkYzoCuIAOdl/AkHJTsYzZCYuKOF4VYVVL1Hh80mNPX3jtaOUSisA5VELxTIm1I2zyi2D7niEJJfDNqtpbq7jz//Tf8TXv/EtVKqryKQpa/DF6zw4t4JPBE88p+4fmVxWByW45O9zbuzbM2FBvDHK8nqXxt2B+HGvJ+CeabXQfPhAOzurV69i+4038NOff4jXX38N6YyrqUGmt7y2JaDNQIUJqSBgZNpB11u3FrLIlYuMiRybTWZ7NGHJZIybDYw6bYx6LTz85BZGj/fRevIYvUEPk3wGjVmMZjJGJxkjJlse5VBb28LXf/A7+M7v/wlqq7uo372Px5/eVZGgTCmH6vo6hsOpqwBcyCFfroht1h86qcyrMOdc8rZH3nqWrYaCJRlrfqS3uncLIkLlREjAL498p5EXJcFiS76OxHzO8vfFWTxSXuLkedyh2D/Yx9WXLiHdG+Dk/gMk3NVhVdNCCaXqKhKSFtrRcT78ER1pqE+PMjg9PnGMPxl1BpDJFJl8DulCDkkuQq60IokP1106EbFgVzVXxKjdxXQQu/usglyuKFguw/HqKuJyRyJbKmHMz0ymeHR8hFS1iLe/+5sY5TMYMxClxt2CFp9roURVn3BvJJrDM664Uriecwy62h1uN2guH/RzPaVrBsINuPNf1V3gOGUugwIXJ4/k31zO6eL5sudQc7o3m9BzwbyrXg/1k1Osb2xJgvVlfH15gXtRefsC7uZp/SLA/XlB54uy7+FxlxdqK8xjv38aQP8i5wxBpQEiA4W2mJrW67xrXz6nPSS0Azvv9XnBxTILd96iG/aBA7QSxooBcFvuTArjghE5ht0z7uZkoGsLlVFL+al8wLglaBOBttXmnvCcYF3yDFkPZ3XmmC7benNJR1ZaxqrdnvXdN0D0+P/4Hz/TRca0sy+s35eDxfPu82c+E+QrhMcyeZh9PgyojE0zsGTuIQRqZBGrlYqbXKnrDuy9LHhQ/8vBwAF3Mj+mOTSHFS1SdNHwellbzE//8//+Gd177Z0/xtpX/mSetKgiIOOxn3gdO80xa5MvAZm9bxOr6bM5oXLC5ctYaBtfYdBqNpNWuVIVDscTtOoNHJ+cyElmc2d7LsXhlr9YR1/ww0AKF7plqYwFDjyvSYhMWsR+sf5fBrgG/MPn0n42Btuuy+6r6bgN4If2ZbZgGQsdsvJapLxeMwTuZN+45S5L0OMTtFptbG1t49q16y7RUImdLlgjJeb2ts6ytLYrsqypD6VCdl02Lq0tZIUtgLV22fNhc5i9b9ds4z4MfEMwPr8+/xS6p9b7ZntLTgP1dJERc8nnkv92Y0w7PY11BUoz5hW44N3mTcpXVHCdwMqTAtrliVLSMwugkOCQBSTnrESeG7TIIxiKp24MkWVl5dX0zGXmzNKJ3EeI5TKcZglG1XG04XZVkimfIBOv553fGTp3CyYo0u1Fxc/SWck51F+jCQqUydy8iVylgr/8f/4zvvc7v0txv/MCITHOKsW0NNT0566V5yOLTADP4H4yiDH9f9l7zxhL0+w87Lk5VeqKXVWdJ3RvT55dLmcTKXIj85IUIBqSDRuCk2zYFEQBggH/8A/DskQFyAJkwP5hS4ZkGRBMLpeSSJFLcbnm7s6myaFnOofKuW5OxvOc93z3rdtVHTYQLWjuoKer6977fe/3xuec85znNNuiPmRLxsu3dUZQYxEgfY+GcwChBDZMrJTGPKUr97ZRXV3FfrWKwvE5TD/5JNpgJMd4+4qANdropXPSBs9lCaJo1PRBZR4aOarUmctICYWgVAYKZWPZjr09pPZr6O3toL61jvraKrp3lnH19dfRbDdR67VQy/Sx1q5iP91FI9VHo9tHpVTCieNz+PHP/QI+/JmfQxYFvPfaK0g3GpiZnlVC63a1jt16DU8+/RQypO+QJsOCTCF3hWuAxr/mYdijLbGYSjNGvUxero7GvVa1vMzQIeAleOfc4B6rvgwg0dePAGvw8nNd8rseSbp85T2cPrWIyUJJwB1Nmibk1WeRHxlFVrKYRg/j/sf5KtDKXAQWtas2pN7DSr/yXOcyyFCPnkZorohCkd9Pq2DV6Pg4SukcmntVtJm8zXtxrKkKpuRVFuViAameJDw5F5qdDsrjY+gW8pg8tYji3CSarHbtVZQlFGFV3/nsrKDre6fvZbans6ifiT8kzjIVDhxRu/k7nkv82x1MuUIxiSzF5y93M5dfdTGEQT6SRZVi54zTLiV92rbom+iWK6sYG5/AsemFRxG3498J4P6DcNzvB2K/HxA9fM3kkImUY+4FfL+fmRADNwcRfpC6xenW5L2u75PWLU6nQwyD/gcB7vFBGx+uwwdwDNwZdjbQZIuZSgzkZervoMjhoD3B6sMlVINXNDlcVC0wUGz8s/KQceNkARaGFXkgWNl19YHKmrMG4iDJLfbCez+t/9HfQ3P1YIKmJ6H654dpCw5IHHDGRlcMxDWm0UYegyGrvGjegeE56kDOgTtBGjndDHtTmo3edgJa97Dx++7l5f31PQaJRUtirllT9+BG5+Da3/c2Oe+c31/7479/V58QvFMuko9ECUJey2k3BIBubPI+9AarOl2QgPSkTD6XA/p4PsXeaufvOuDlHGI4n8l8LHazubYumsxZeiTHx5Ln2a9VE13feLwI3GXERJ59ziv35nho14Gh/y3cG4wa56MPG6sxcPVn4PN7bgKv4caEz6UYuPtYeb/E84jfjSMUmnNKrmJhoLYK+9y5c0eA8+TJUzg+P29AVVZKKOyVsjlG4B5Hmfy+/uw+B2NjIZ7H/nl5yFVMyKI0BwzF0L8+n9zI8XU2vIZicB9Hq/h98nDj4nbedoGBrnmWldtSq2F/ZR31jW3MTc+EKpKWVJxQFei17NE7aE6iPI2bkADHHADOM9KLmEBNgEHKgAx+ceALSOWzohkQsZE2kKJyC9UriNNZCIaJ8wTu5J6z+E/OaFui9IW9ip9hdLDX6mB7Y1MGQC6bwkilJB1uiuKItiJvfR9jc8cxvngSmXIFxZEK2mBuT8mUNlKki1XRp0OGFT0FGFPWVhXdMmcGK8Q2yLEnLWOsLEPfRG2MSud7mMYheNvlcScgrNWQZoGi3S1061VdI0XZ2cUFZApl0Xoy3GeVLF9Ho9NDpVyy4lXhJacB39/bF0uS7cuWigKxitKQvrG3j3Stiky1hs7OFjpbW1h58y0sXbqEcqmE7b0d1NDCeruKrU4D++igncui2ehifrSIiYUT+Pxf/I/xxEc+hm6tiRuvvIFj5XFUKqPYbTZxa20Zs6dPYeHJJ9CnYlDeki+1rsI6dRDNvsmmaJQwIZPKP8b71x7Hs0cqTRklnZLmxPZL1ShILKi4k0c8Qv8mzoMATn0d8bqMQL5/+RIWF45jdmwM20vLyLS7qFVraJDGkisgQ+pLOq2K0L1MHz0CZPZbrYUx0mn29tHYr0q+N5ViuxoyRCk/KZWjXAH9XB6pYh6zM8dF7aKiCj3OXEeldFbFslhhVjkf6Qz2GG1J91Df2cPb772Hix/5MGbOncXIwiz6xYKiHi0pLdF6ZeXeqL4Hz/kgduHOEXN+mFKVn1Pe51TaUkJ3yHdSZJmyjfSmc75yPILhnjgxtLbN+PEzx7/D2gKuIOZ7toB8EIiQYSque0cedyryzBw/+f3AtR/5dx5Z4M7kVHpWtMGHYjTDBY6+396JgdAPCtxjgOvXSvIoQ+j9KKD/oO2PDzkHDA7a3IPoh/pR14y9W+5t18EckkLig9KvcRR4j42IxGgZKsN+EMRYJUJ62Xn4UZbJNa/puxKfUtxoA+96lnt0jlvm8opFKhz6SghbE6ArLUxJqpR64mYb5N24UdIzyBCjIpR2iMYHFtuw+od/51DQPvHsLxwA1HHfxf0cAwofrwPgPPDfBZYfC3wAACAASURBVIyiB/bnF4/ykJeDPwGxXk/qIfzDe4yNjQWNYNswhw019xJb8lxWByWBuzxMwavB78jrGgwH91jw9zpssimsfeUw8P4LKJ3/vIAzw5wxWI0lDQnw+D7b4iCJ13VKihsPkg+jGkEIL/u80+fI2cznE0URymDubG9rwyWXmZrlLOzCsdGG3zEVA39+9bk2eCoRGVVAoDCEYt2oiI0wn2+xR94PG7+2j69fy/syBr1xroWvW17TDXIH8X5Nb1MMev16fp9BBK2BdrONvb19FaAi4KS3fXRszDz0QU7W6Wa8hwN0b6vPm3hv9Gf3uR4bMNYW5jU0k1C/9/vw54evE+81vl58j/O+9/We7EdB3S7Zb12Kj/OWIXrK7JGOoSS+JVx78x28+PwLpv1OQkZIWCcgD5qOAlrymsvLHaI99GAGtQse+JrDpIGRrkIgR0OXqiBdcsWbaNWZHJhCLkjSkrLTDXQbgjb1K/csUj+JAMm9ZSI212C9YdHBXk/KL0qaT3WDQ8KcEiz+0273kJ+YxOj8CRRGx1hbSp5qUg7zuSIyvS6a9ao4xlpb9bqkBgtlq5ysvuX/6DGtNSQNWBwpWVGuAKqS/ceN2ZC012laVEsJn7u76Nf2Sd5XcmVhchKFmRn0snlcv3YNs1OTyIv6mEJdlBzz2HL/F/WJj99qSx6RfUnKSp+StVyLUvbJSte+vbODbLWG/dVlVNdWkd7YwvrVq+h1WVW5hu39XdT6LWzUd7HXbaFGWcNuB4USaXgFnDn/IXz2L/xHOPPE09i+vYalK7dwavGknpsFot6+cgUf+fxnUZ6bVf+zrwjEUwR0QWWkXq2hzWRmyaaa/GeTyiqhtookN0NhH/uOyRV6pEJrgcZfMZ/syazYGq93X3tKYpUTClq/5VIRE6UyqltbGlsaDfSut6Qtb04nrpt8Oa9xyOWLSPfS6JGaFYoRUZyAkbidrQ20qzXkg2FN1xYLSVFAdXx8AvlyUYW9mNeRo6HZYxGwfSsyRfpXk0avcd/feuMNnLt4AWOLC8jPTCF3bJxJGlwUluRKYRFGeVSMiVQ05mkM8ot8L7Nz0fZf3+cOGI0hH4dz1/Y4o/c5fc5zxNzxQsNLPPdAr+H13UtPA8a98L533BUJDcUPeZ42Wx0sLJ59UJj2Z/q5Rxa4F8pZ8bIMuJuU2g+DKqMD+wcsxhSP0GHA/Z6o09DlsAzykYMeNEoscSrw6th+99gQDNsBr1TG5LrDBolAadiYPPyk6x1x56NAu/efAw4/bOP7HQTt4QmUeR82bfLayTXj2DJILc8vPfAq2ZC0KG5bPGbD3uOkDTx8ZSxZKF0SfPK6k/9swF3PHlQcVBrajjG9fMNgX+28/jvYfeN3D/SOe9qH+2bYePG+cYPLQZl/Ln4W/4yFY03mMog6GL8yUHGSz7nEWEhwIwje2t6WjFW5UhZA86TO2Ivqm5cbEDQK6GEhuCDgcgUXgm6eGlRhkeep21P1UX9R55jl1vlMt//5f3XX7Jn41H+N7NRjSbEjB27eFldTcRDhiZla3uHwS0AwK++FMCuvw987r1nUG2m/t5V4xMNyfW1NCZlUUJmenhaocq80Q/BqS+Qpp2eM88GVXfgwCl0HzfV4nHxM/W83Shwwx1EBP0TcU6w+58wO6iz+ewexPvcS3n3oh3hexd5v78uYuuKqPCpfz75YX5e6zsTEMQF3KV4E4K7S48HLpHsGigSf26IIrBhLxjHXk81BHZj0EkticFBdcRCpM6Co5MJgBA2DdP7bf+dt9z62aqwhEhDmvNRWAvfV14HvdSZ6ZNeLD/ocw/HM2uM1mm2sXb8lVZnnn3lGc7XXa1u1UIKrTEoRB/7MtaBk0lCUSX2cshL24kJ71WEqbfC+nI+kudBjH2h4XIM6o1KWAGsRRY57kA1UsnxPNJYeJfio5BGAmFhrnCcCX3l5LDOi5Cg/URJ+5Bi3W10Up6Zw7ORZ5IsV7DEpsUjlKMqdZpFiG4J6E/tT6igEYiHxVGMUJb+T+pHOmSee7feaGVLWsUkSKjJblV1GBtr7VTR2tpFq1cSBJl2jSKrF1BT6uSK+8c1v4sK5xzAxPq5n6gT6TItSh9R0p8gC0qLrGHDvI1XMqXAVQSsdBpWgvNNl9IDVLNdXUd1YAza3sHX9hvTOuafv7++i2qhifXcTa7U91Cg3Se9zqodyIaNqtmee+wh+4df+Mipjx/HOy98VjeTEqZNKGO7w/JydxsTJBZ2PGYJPGlg5Uzijs7BNhZutbSmt8N/aX4MXUetO89SLTRm9hv/RmUDDzLzJQv2aSzKg+7yNRZ7J60+idgmoJt8eqhvQrVaxcWcJRQoNcEIQkPe6qNZq2p+pIsb9mqopnAM5KtLQ4c3voocRJmX3u6hub2NvfR0pJh/TY0XMwPnLxZSh5n8WmUpRc5vKPkwgJmVmZKSCVLeLN7/9PRSyWcwzekeKZT6DwuwsysdnkRmtSJOepVu1Zpk/IzldzqEQ4eql9fy+97uxwjazTxg51vyM8o1U0ThEgwdr3aKNcjo4FUzON7KJSA0aKCRxfbrjyStu815JHku05ySOGRq8LBBWreP4wpk/U0D+oDd7ZIH7sMf9+5WDjEGZW3mxF+1BO+pBPncvsPsg3z/sM/FhFnvt/CDzg1PAIQq/utcufn5lTYfDzvvi+2nX4LA92i/ugM3uI2gi4M7Djn9rB6KHnQoPQq2WoOoCMgI6hxS+ctDuiz5O5tOZKfBrRgo3V8VtFFmg192KNIkyoygO+YW2McQgW4mYf/h3D3QNFVRYWCk2ULzv/XfDfR7PNx87ftY3oKMMAO87/5yDwtjjawUjLAnRq6Qy+ZCJqXFSKO/noM43rLgtpFa4vniidpIt6CCg+RMnRTp49o5hpVVGJeJXbvpxTP7kf5NQVByguWeXG6u3z+9n3hbziLsXS8/eCRzb4MHktRz4++bOa7hE2PLtO/r+wsKC6EIscOJjZPQUkxvz/uX3PAokmkUA1irXHtUv4PM5pYU/x8A5HiM/dPxZ3RDx/naAHoNRn3cGmAeg1w0OA82mcextci9RPE+8L0ll4LPSW0ev0cLCoqgyxm8O2tPiLpvxRdAQV+iNjQn/2e/vfclkX0ZDvU/YDt9XHLh7vwyAvc0SXyvDv3evW7y+pAwVJQv7OnBVGZ938Xoy4E6vHDnuPVFldldWcWx0zJRUWk1F3xht8oiuqjCy76WCYcYAXxTIi5/Rx52qPB2a/Dz0A9+ZcnrsX40jDYIA9mkAqbhO33jyUpHp9uVtptdZRZI0MdPiy9MLzHRW7W8cmQ5BRCckBorYh/L0LMbmT6hi5lf/5Gv4iZ/+SfRT5DmTKkQlE8h7yjbwJXoPlW2oSEPPftjvJJ3JGgqSYbQEPtJBeG9XodF8545KnruS/Xto7u1KxSTTpzqO5TSQw57nmsuX8fK3v42JkVFFvSqjo8gUC6JxtPtd8eo5RzOMdtWaRi+iIZjNoNpiIShGLDKSJCTVhiop2Kuitr0ONOrobW6htrKG1v6eIhutWhW7e9tYXV/B6u4WNtHCDjn+GaBSyiJbyCE3MYmXPvdL+NhP/Tz6tSZe+cY38di5x1EslLBTrWPyyXOo9bvY3tnF2SefQLpUQE988Lzx1PfrqmBa3dqRYUPgns4xCdika52KQQcA6R3y6vahmhqNOlVeBlQ8fse47pS3ZUEg41xb8cDgROLfQa2Ixbk6e/tKsKbMJPMhmBRdGimKHqhxI0WtTxUwKyhmQWzWaqB+exGTc8dlHDX299BkpKTVlLJPvVGVY4S5GtocOZ+zFt2htjtrINDQpBOESf5vfP1lJboy0tQvZDFyfA6l47PmbS+y8jVzGGhIm6Iz3WKWn6gZjUy2qPbF5y2fmQYM/3g/sr84/zyniT+7xz3ei/l+vF/JUA20T99PfS+2PWwgQiDjKZLV9n3GnUOkyzQaLUx+wHF/OIjowF0FioOOe7ypP9zVBgdGDIQf9hr3+/yPArjHwDsGgg4g/DDUvQ8B7vq9KpYNPFN+zR+kvb74juqTg8DdDid66szjQI97UJMRcJc7Uv7xpG2HAHcuNC5i7wdfnIM+Ckl3+oUlEFGQzVQjmFzGqnAG3H0hUx/Zr+ch+Zv/7L848Fishjr3mb+WgI4YbB3mlT2sT7yt7qF1w8vvHY/jsEEwbLxJD7fHxK+GFB3oqSBFhrrtKgATQKBvTs5bdeDt7wtAtlsq3c1Nk388iVTaxawEGRKGfK7EoJU/77z+ZUUn4tdhEpn8rCd6OnCXd198YfNyu+SfA4cQ1E8oLtz8ySeWnF8AdDy4CJoo7ba6uird9rnjx7Xp+6ZtxgvlwMzbw7bwudhvxSIpO+bxisOmtr7c22yJU/7srgYTrx8Hrx4t8MRON0YcDDr4Ht7LYmPK17YZNHZvX0/xvNEsD2tCwFkqFl1Uq1XcuHFDfXTm7BlMz8yQcWurIlBlCNb4HYHhqD5GDKz9vrFxwnYQuBOIxqDWx4wg0dt12B7hvxsAd5P3HP6s9ZP1ufezjznvzXmTAOlg2Mjo41gGxZl0q4tsqyd+MD3FYyMj8vASkHjBIxVGSmVUpZSHtfNcNR5Zi2DavLAonvqZQJfGP6k27EP2LmUrS1RG6Ql02doiULf8C85bebeTsnL09qcl3yh6CJWPaBAFXwijzFkqr4Rqlrx/jySEfgr58UkcO3FawP13v/y7+OKvfFGKLB158439ny7Q22p9VC4WVcKehaequ/u2DpUga1KbmkNBV5w0HTfCfJ1pDJSUaRGCVqMm9R0loDpwZ3KsnqGIza1tvPvOu3jqmaelbFUYKSNVyAlw0gtd392X17tXbwncsppvlmCZVJpMVrk6nXoDnRq131tI1epo7O4gy4jQzg72Vtaws7KGSiEnpZX93Q1sbKxjY3cLt+vb2G7tC7gz8TJfLqMyNob81Ax++pd+FReffREb15exeWsJp888if1eCr1KHqNTx/DmW2/i7IXzmDqxoIRNjgu1/lFvocmCUJs7yoPgWNLAUjSBSfGSjKSMp0VgROOAeX+5hjySJj889cdVEI/nIGsO5K3vCSLlzCJ9BeqzG7euK9fhxOQUlq/fUp/U61VFBFiRlsX13Js8NjqB5eUldLoNKRRlUywkVTAKVbGkKJGqZzNi0qyL9tJhkSzqoqfIcsmhFKKY9DazyBONwMvvvodzp89Y3kY6he29feTHR3Hs5DzG5ueA0TI6pFnl81KzateZM2SUPK0RSvbS8UIN9VxJSjYOmGWcZkifteJ4vsdyX2HfeRTYHSL+vu8vDtzjPYLfjRVrPCfKcMNAPtj31vhc8/u4E0T5JGMf6LjfD/ceeP8D4D7oDj/sYw+b/+ygzqCqeY7tNaDWBIf3XUmODzUg0Yf9cI8P1BiA+s/+voMSeaHo/eHh7rSYA8A90H2GCqo7KIqjBQmd4kC7DLgbzV1lU3XAmAfeipxI81YVKy3Tnt42fx5ef/nf/OZdVVFnP/3XUJx70no14qV733v7hvvAm+YblG84DuL8fQcgsYc2Hhvvx8SzGMpGE6DR2873WRmTh6SoJcGL5+3yjSwZhxCKVHg2ABLTuc0mB7muwUIcri4RQop+jfjZ9978l9h+7UsHptPoU5SJ/PnE2+Re5tiAsfCwFb5hH3kyqwNGVe0Lfe5AT7J2wVviOtRSAVhdVVsXTp7A2Pj4AQ1fHm7Ob/RD1HXkWa7dgePwOqPXls/pUQdvi3vDDwPT3s5E/SCXO2BAHLaWfX64oRXPFwfufjgl/RC8Rf6+DCwCiE5Hicq3b99WrgMrR7JQiowgelKdh+XUJDfsAz1lOILgc9PHR0ZFxkL1vKcfjP49UUSifJF4z4qffWB025qPDZnBnmY5LP5vv0fscR++Jj2dlGBk+1LtHtBo4f3X3xbNYGFuznjkjaboJPR+d+SdNbqLVJRCdVSCHwYEPWfGWIghWqZkwo4KvXl1SEUzaCAyOY+0PBp6LO6jXAp670kdyCCX4Zw2XWtFQVIiilj1VumpE3H2VFiOih7dRhMZVokUv4XRFyBVHsHkyTPIZQv40m/9Nr74q19Em57hYJmJopNJoRUUfsrFEkiIIjWFKi4O3Mlrd5qYIpB89iivRgm+wSiy6AI94PTMMwmZ0Rp6Z8mlpoI8k/pMrYS5A7X9mlRZWFSJoK08NmrymK22ksjTHSrkGMf92NQUCqMV9LIm50tDUnrxO3tobG0jzYJM3SaouN1cWsXqlavSgx8hPQR97GyRIreD7e0tXF69iZ32nq7T7FOLv6z53ynkcO65Z/Hpn/llTE7O48b33kE/U8Lc2XOodxsytmhWvfXee3jy+acxd+4sQF1zdmq1gZ3lVaOXBCUyUnHcWPW5y+gVqRuikwUgyj6V4UdDTOdfDmnuCTKQrLiTKpXSUFVthR7ava4Mies3riLda+HU8QXsrm1gd2NTay92ssjw6gPlkZEgz9hAi1KZrQ7SfbbHKuDSocM/qjisyqZ9ObEYfSIVkvO1SDpVv4f63r7UZTrVGqo7e5ifnbPKwDS+Rkdw6uIFlGcn0cxl0CJlTdRXFuhiNWAatD0lVYsPz1wk3p9JsJlsEHe0qKXTgwqFYlKbg1PYgTPnJv/45/xc8HPUvfDxnujfZ3+62II7N+gIiCmNft5qTwuyke68sf07jXJ54vuFST/S7z3yVJlhj7u2+VCe92F6xjf4h/nOo/jZGKgPQHpoqfFLErCTAElhWNschr8z7Pk76pn9c4ddw78TX9sPXF8UXBgO3AXaXUVGnnbzuB98DUC8L1QHkbFH+UD7SQrUpUJVQz6vqqKZvrUKo7BSobwkVqCJwN2vW18mReYg9YPgk2opMQiPn9f7w72BSZ8PFU/ycRv+PP/toCzeSIaBTNwH9PDRW0yajCeC0uNuG7MBndgb6WFHb5sDTwF6GjOBS+yFbtRG8d9tE/U2ett98/Pf8153fu9v3SUTeeLX/pG6ygGp/8z2ecElenFsgze5Pn9O98T4putjHhuLDLNz7ORtX1pWtdgZVkqll4+gIXiqLWpg4Vb/vivZMHmTFAa+nPdozyXrL2m790M8R4dBtLdRAC5wpeN78vc+13ws/N8eCXBvlHv14/s6oHdg7H/7NfTZdgfLy8vY2NjA7OwsTp02moyPGatwJvPNkihigZaEJuLRCp9HbG9y6Ekh0OhEbLcbNhqzkNAcG6cx8PbfeyTCqHF371k2h81QdoN9sFYMPsWg3ftWlSTZz6TL0APd6mJzaRXXr1zGC88+K1CR5V7YaCk6YQe0PYtAO/ejAKSyefOAd7osUpQxjXEl2pmBRENJxZvoxeQaChVp6fmmd5UeWCYISkKSwFAynFbVWQzyDAv+GJechgJf5JGTZ09QRYoBIwCkQVAp3Gog9dHNVzC5eArl0ii+/rU/xUufeCnokBvdxxZdyiplshJrqLBJ1RrSLTh24hpTLjbUONAY0ajhfYNUrPev5qToMl10W3zutujRjEikcswNyMiD3qzWkMqX5A3utagQ1bF20TvtOQSqYt03oN9sKxpBVRQCd/HKGZVlVKzXR3trF9XVNWnXZ9DVuDWWVrF2+ZqMplKBCbVd7K6voFWtYndrC0sbS7ixekO0JdJzcuUiOI7dHJAdreAjf+4L+MQnP4fmXhs3rtzC3OJJVCbGcOfObQG1wugoGuhi8cITSFHqs9GSpnxzv2b0Ks5J5T8MdMdFKI+qLydrLUQx/N+ZNJODU+LRS4oxUJCUrKwk0b7mUbPXwcTMNJZX7qDfquPEwiJqO7uob+1I5phed1Ldmg1TA9MyJujO51CkURBUVeq1hrTY2ffZrDm1+sEY5bNwrfIs4ZqoU5efVJPqnnIYrr5zCYszs5KC5JwrTU6gND+HyiIVjeYF4tucsoxKsPI1lXZaJuVJA7gVqD+c4y6ykMmbrrrvfS5GkGdCbQDyvtb9zIr3cd+7PQrsggdaNwHf+HX4O+fSD/bcIHYSPP0Jlgk5RYwG+H5j96fy2Wi85T8yPz+ywL1QPKgqw8FXR/97DtxjYOgTNgHMQ9KCB2ZZUFKIAbV//0Fmoy8MPzzj7/gCuD9wN+/jAeAeaA/3Au5+KDuo4TXuMlqSBhngSgwcgkJutpSQozwbvQsdlnE24E7aji9setvJb/cXvexzn/mNA93j/eC/jPsj9gjEG7mPmYOWeAMa/pxfd+BdtN/EhyjtEvKX6XHntUSTKZcF0HjGW3VRAmI7XBTmD5QDB/UKKbJv+F4w6AgWXcddcmihYAzv7aDa2+fXcfC4f/tNbH31fznQV6TMmERkXwDJvd38kHPVLSnVPCHxuNrPTJIMXOqQEEmQwOspnErg3u5gY31dSakLp05g9NhEQvcxDrup64jzHMkUeliUHq8GvZpBIcI3bhujwUYfSzgOP7uPb3x9p6H4oc3PDANQn9d2sBrX1deSGzt+uMVgfdhr5F539kmrVsetW7fU32fOnMHM7EzCX6VR52oWdnqS0mFFR2JwHRuSbuT5HBBQSJncWzyXfB0I3ETqJD6/4zXM3x2MmA0SU2Ojk2e899nBvcUOgXhN8HkVNaLkIvMzxOLoIt3pYX9jS4B1fGws6Icz8a6nZEPuBVofotVZARf1Z4dVLY3aRw+zAWursKp1TGDJw51KM0FWVWo29PRTFz9EHsyXwrOL+TQqu2p9TcoS7yUBBiYr0hig4oyBZ1FwaCcw36LNNdCQQ4L3SlfGMT53EsV8JanISjDZ00WtbRxDGhRyBgRQzmditJEILkf5Q0kZZmRQOHCnxjsLclnQ0vZRPa9lWBqnX1HMoA1fYPQ0hU61jvr2LtLForjje1t7mlcjE+OKFCiaoW+FxEE+M8Eedd7Z93Q68FpsVzEvw6e7W0Vjc0sGFtWAJDG5sYMdJWrmkUn30axWUd/eQnd/H/WdbWzvbuK9q5fQaDfQz/SRygPFMjnrabSQxtjCGXzhV/4iji88hvUbS2js7OPkuXOoNhq4c+MWJmdmMXliAfupnqQNyd3vN6nvTXWrvOQ/GUXQGeKJkQE8+9kahM20v3LNifKhSAqNPPZbVoWpOF9kqFFhhrREVvfmn1QfY5MT2Nvf015eLhext77FktLIpYBqfR9thGglKS+1Blpcw4UCCplCoqxEtSPOH/RIi2mqLUwQTuco+0sefhpFykqyEnW7iXptH629PaBaw//3lT/CRz/yos7Heq+LqbOnUTm9iPL8LFAqoi8jJhT7SqVFgWrVGzJ6LSIaiiaF5NIOqTqBEjN8HhYKLLQ0qDngez7704G77xm+j/h+E+9Pvke5I8HPMq5n278Hjhh3SGjMgvOM69Ejw8arL3wA3B8EHMafIXBnOMqKHlg1uX+fgLsfVDooD3kdClyPAO5OlRkGjg4I7zc2yeZ9BFXkgYE7PVCq9hZ53B8QuHMhuUfaAaD3TQLSowc5CNxNWYaH2jBwd4/71qtfuourffyzv4Hi3PnkqsOAxPsvBjpxX/pG7ptMDMxigOheiPj6MYDzz/rvuEGSIkOwQllFAnclRAUFFskoRtrtOsSDMcM2cbNzNQSqTZCqys87eOUzKFzZHXiOh5VXYoDlG2Xj0u/fpcRz5i/9b2onP0MOO79HgOVVMe0o7ydKOD6mJk05qLQnUKQy8gHMU7e92VTy19rKirybJ8+eQa5U0M+8D+/JZzfPi3lo1ReBt2/g2BRT2I8+x/wwiKTHFSHwcY4PETcm3dvufcd7xV702CDzg8sBd8zH9/HhZ/i+cTPtEPR7xcaTq/LIQCNvv1oTv53PQJrMGIFTKABjnFxLoNRcoowdqRCRWpUbHL7m3fPOa7iHy6o8GnD2A9fXWwzcvZ1uhDgIdzA/ADqDqrVx1IJRkmFjXWskFGDysZTBEoD7+MioAHGrR1pcR1SM1l5NoH2kXEGHSZWkFFFRiB7hVtv47TzcyacOnlMJR0pxiMC9JYqCr095TWnwsx+05owPrfmlw5/JhoP5pvXL/SfdF/jjtaVyFKpuai222rp3gV5+AmxFusjXbVnkQPxo89ajPIrR6QWUSiPBU9mVnC794mnSeDpdgScfE3nSgxEvPjWTVwNNxrz+Vt2VwFzVkhN1LjPYE+PJDcuQ/6FnJy+/z4TVPXmFM4UiyqUyNpbXsLu7j8cee0znOAF/LjgWNMd4D9KBGiYYoGTMYl6gWJRPzkkaVvtVUS0UlWN/b+9i8/YS8vS2o4/9nS1kmx30qjX0qlV023Vcvvwubt65gQ5ayBRSKI+VlUvQJJ89X8QTL76ET/zcr2I0U8Hb3/iu5sWxmWlcvXYV5dIIzpw/j2omhUs3r+HUE49hpFhCIUe+eAYdFs6i4RoKNTmQlKFFpS7Sn4ISEp/D17Z03TN5gXYKInD8mZwqQM86Arw29yUaq+kUyiMl481rXHvYXl1HhuCTDqdUD51MFy0V++oLuGfzBfQLeXRqHbSqTWQKFuVhVnKGuSJsMwuJUf42V1DiaqNGIy2tccnlSHVpobG9jZ07y/jeN76BH//xH5NUZDWbwtyHzmP24pNohKgIjVM//zi23B+5nrguVAMjaMUnVbsZjUoFRZ3g4XbDp1yuJE4mn7O+7zkdhr93D7r3r//Oo5K+v/ueqCTisNfZ3m7ngX/O8YRyTbhGorw6c5ikUSrZ/vmovR5Zjzs57uQFmgykhR61mIPHPTkIjxA2iQHvUeDXJ96hIHhopOJrPMjnH3SgY9AZX/debfYk1MFBYnc76JUa6pgQ/o3BpD///dp6FHD37x0G3L09DkToVUoHOUhptnNDogYxLfehpqpwEos1BEMh8WwECsiR/a8LhYuJn8x9i2oP9K53zHMjuox52sT5pb7s6iUs/f7fPtAN1Go/9twvJXSLeK7EYxaPgW8KvjEMj8fweMUAzK8fP2s8pr6R8Rq1vf1Et508Znrb5cHkJ73lPAAAIABJREFUnwAgHBT6PPJx94PFPciZIO3ogCk2Qphs5ABUnN3Ia+8Aj3+TssNEKX721v/9Xx7oR1KN8o9/Rp4T5w961VMByk5bSi9ODXEPOfWenfs8bNBImQNGtyElZG11DSdPnsDk1JTpQUfVbN0g4aF1mAoBpTDpfXQQGAPR2Hjmz+wDHyceIuxD70+f524w8d+xvKOPpfdjHFEZ9rb7Nak9L25siDB5exgNEXjmmg6JhQL5rbYMOlJlZmZnsXBicVD9MRTXoXqKyUHa8/iYujHnRmTcHw603dMfnK9JX/izm2PAvLzDBo1Htdx5cHC+WeLs8EvewvDyPYie14EBZdEYV/bgHKsUK/KEswgQ78XkbVI4Fo7PGXAk7aFWRz7FRFYaLuZtZ+TG72HeZsIu3ks+YvOIB+OFnmvOP3oRE0MnaHkriVOeWNuHkrGlIdljAnQ2RADN00raibzklH9k7gCl+kKBJ1M36iIjSfe0ImDtbgOpYgkzC2dQHhvB+1euoF7r4skLFy0qEHIPCMgUSQv5MASObgiq/5jAqJoMBjQdgLqqjK2hAXVN4xnOmL6kfY36SCOKkQty59WvuRxGR0axu72Dmzdvyni0z5lyGM9ztilFw4aGkxwELaSLef1hu1R1tNVR1U9Wae0xyZjAl3OdXPbNNWTyWRRyedR391RMKlWvo1+ro5TN4PqVS3jnnVfRau/rc6zKSrWUWreFcrGMXqWCj//Kr+HCMx/D7Xdu4srLL+NDz1zAnZ0NVPKjyGQKmHv8HO5UN9FM9/DY448jl6bBlUGjywqlaXSYeKqzhbRCmOJL3/SZCPCVrsrzKhRhIrc9RbWuSgXdVEoFluLEZk6X/EhZURPSTnih2v4ucurntBJ2SWdhxdkixQQYXaIDptXGbrWKsalp5IpFdBsNbC2vgAXnKpURq0LNdW5iMzIGRkZHZFRZ4T0WB+Mcs8JclPns0tjd2TfVHhbvmp/BwnNPoT81ga4kJ5m0a9EXyl1SzYiFxfSMiuLx7KXhOFjRWgeR9KLvKXa+sG8H+5GroPEzBRblCvtuHPX1nCWfu3ZGWHSLez3nFZ/d9jNGaE0OmvOWRiBfvp8RgzDnIDYAeF1GCLJZFoF69F6PLHDPhgJMDtxjOciEx+cKCYdu+gc91UcB4fiQ90P58ENkcL0fJnCP7/UwwN2/dy+Dwq/3g3rcvV8cQPnhHrfBgeHw8/D3dtASuFt5YyrKCLhrk7PD4cD3LBAbJIQH8myxV/PQpRQDd5V2t2InUqEIRZioLMND2g5MA+53U2TOg972e82H+Nl9DOJ+iUHfcD/d9bxRXoL38cAbeVBZhJ7Fve0deZvpUSBgdlCseG6gybgX3I0qBxH8O45eWCVZ88I6XcU+YzJ2/nsHeXHb+Z5vsl7Ygioze28e1L+f+9V/kBS+4HX4DA7ijSYzqLRJQGw0ioGmv2+oMpiCJB03VlKFCFL58+OPPYYctcpDaXe2k4AuiSIE+oCP1cDrQkA/oOQk3ugoKdL70MGofzcGvj72/AzbG/elg1UH/7GB5+PiwJbfc7BH8Bkravlach12B5ukN5jMaRcrS8vY2dvF/OIC5hcXE06pGxQEr/y+G8Wxh9upXnH7/Nn9+cxoHZzIsUdcZdWVs2CyszH1yQ9fPu9gTzBFmaOrSRh3OO5/ehAH+2RfuR40vrgWdFD3Tb1IbUAfd+4sKRKxuDAvoL65uo5r71/G5MQEzpw8DfZdlp7JPsvNB647HQqimrRFT+HvKWNrDJlBpEH9FRaE2ijnUpAwDZFinV/iFqeVdOhGvyldWWVnqbNI65q5N4yAGI2PL5aXl2BuJ4UWgS759gG4l8ZHcO3GTWxv1fDC8y9acSl6/GWMBF39wGH2HCfNf1EcTM0m3tvlgQyJwtbntm/zZ5/DAjtexj5EKrrNhoAkPa75TBYF6oh3u3jjjTdw4cIFjUuTa0LGONCnQ4B7cCsUxCMHvmTFrHR9Tk7RaBpKQu01OuApkWFUZHcHe9ubyBZzAqb02O/v7aFXI3CvqmjQ5tItvP/WK6jXd2lWoDgyikw5jwY6KBIEZ3O48FOfxfOf+DzSnQLe+Nd/QNiIiZOzGJmYRLubRbPXx9TiLHbRwtTivOp90HhixIKSjIzO0EBkFIR7oILdqsZthQY16qpNYiCFUZlMrojS2KiME+5dpEYJVnJOBT4+5Tn5HoH65ffexcL8PEZHR9RvKyt3sLx0G7OT05ibnDSDkzVHqJSUL2BydhapXgf1nV0Vo6ORyDlKrz3XJcEr99o4L0Xxq05bRZlYEbdVreH6u+9icWpWBkiqlEf59AKKpxfQrVSQoQOGa5ZqSVSkYXQnwyRnqyXgBiDzOnht3lc1EEQLs4gnXz6f+PnYScP14R5zvkfg7vMvpte1Wo3kTHFHAa+rXIGOVTZOaJ8sXEWKWxBDMIUol/VlvgfbbmpKfj7Y/sWzyGg8j9rrkQfuytoPcpAPU4BpGKgf9m/fRIcB8/2AeQyGfEAP+93DDvbDAvfhdh4F4mPgfq/v3Ku9MeA57BrDwD0xGqJkSVm2QVWGiiVaPiGZ7e4+t5CzL6bY23tkO+/yuFvBkAS4MzGVh6NKhzP0asD92v/1nx64ZEyRGZ43Pmficfef42eO3x8el/uNs3/e7+Xedger9LjzPWqVe4VSAWHbuZLN08GS348bmXvdBoaFgRUHmuxn3kea033zGHo7fNP1xCHejgYE349511SZ2X3jy0mfjj71s5h8/osJ191BnW3IBpx9M48pOe7xcyCoJKzgfeF96V1mkSH2A/ncktVTYS87GJxXL+MjKgzkANqApVHA/bCIAWp8wOgcjlxI8Rjx9w623WBymowbYvGB4MBYQCkYTA6a/XCSgUPvKz1iIXHL14CUKzjOTLRkZUBVC+ypHPrN6zfEPaUM5MTkZEIv88OPHneTZx4otrh3PV7DPnd8PvD5/RldDYO/c+PFn8k97nzP50R8sMYGqfWng/e7VzW9zfEercOe9MkwR3lvRnvYSePjY6ZA07ODX8+bAq5cuYJSvoCF+eNoNRtSBqnu7uHdt97G4txxzM+z1LuNHw0fgi5SVYwyY/PCnoNz1X5p89FoPEkUIhi5fIrh9S4wzjEMmhoxECYAIveWkUDhdzkVmIPD3AMD9IwWMomT/b6zu43i6DEsnn4C5YkJNFpNvPbqW/jExz8uSgWjmNwGqdtOD6PGRUZ4MKYIKiXLazUOXAXFDcfEsBANysQrfQ4T7Cv6Qy+wirMRELXQZRl6UnvopST1ghSQTEbqRtyfOOcoRyj1HvYPjVtFPmqa34ViDjkWkWJSqorykbJDYN9Upc9OnfQdbTbo7Gxhf3sDI+OsED2i9rMQEYF+p1pVtdza6jIuffdbqO5vUYkf5cooMqMl1NBEgQZUKoPxs4/j+Z/4AhbOXMDuW1fxp1/5N3jqhWex8NSTSJXGsHR9Scn+k6cXkJkexW6tge31LQFmzgZCblJbGEUhl52Fo2RI04PMc459R4BLQ5ZiGpb5IK+4RTlIZzKAr0qsrGNRLCDPSrxU26nV8fabb+JDT12UIyBHVZhsChvrq1i6eQMfeuJxAW7NdXqZQ0RDtQ9EKaRCjBvRlsfCXA2pRgftdD9b6dHnM9U2trCzuobr77+Px8+eU5SiPDOFyqkFYGocnQJVXopKlm7Va3pWgm7+TvMkMvJ8r/T1wfml8Y2Au99f1dQDBZJzzfdivl+kxnzYZySzGb7faNQSuciD+0taKk4O3G0+G8ed5745qYI8NZVwZGibI9HnOe/BPieNNpejItej93p0gXuRk5G8Mave5lSZB+3CePM8CsQfBsKGAehh93OQPgA/hyu23KuthxkHw+2MwcIB0HAEPeiefRO0mv06bvE+aH/Gnxvut8OucRRwV7hLVJmcKrQdBdytYN/Au8XrOTiIPdvxvS112bZV89mHZC96sGhxkyLTo1yVVU/lZrbx6pcPSBmS0+7edj+EfVz8vj7+9zJmDgN5w8ZdDIpioO/35TXiTYlAdHd3V0lApMgQsDrQ00FqZOUEuLs31Oe001G0iSZcTEtyci4m763wtZJ5Bgmjcf/zOQYAn58z/qFtdinsv/WvDgB3XvPkf/C/JmDaAahdxwCeA0VV+ExCqqE4jVc0DTrb/B6BO6uD0jvllVKpkKFiMkH73D2+DtxjsM3nM8UXi6R5FML7PvY6x/Nu2OvuY+pcTAeNHjk4DBD58zlwd+DMv2PjiBxq/ptAwPtW92fxpJAo6FQZfmZlZQXLS8sYGRvB2XPnpCvuJdQJsqSCYpuK/d5L2gfvrOUVDBJVfZ64UeHPyHXJw9YBaOxZ96JJ8Xzxa/ocj9eGvJN3KUrZJ3mteB/x+xEk6XCnty9ryX/J2AYuN5+P6+XylSsYGx/D2OiIzhJ6hMl+kcHBqphMPKVCSLuL8dFxgXN6OxWNC8pAydpUjrfxYd2Gi/dC+zno6ZMuENStOB8tEdXoJg4QZOTwvQ4BthCtKCGsRqr6BC0r1tRo7mNtbQVvvvO2vNLP/djHcOLsBdEj6MV8551LeOqpi6J8NWl00JDmM4afFY3x8WfBHarJBANO/RZ51BXNSV4D76jGU3KWZshzoYl+wGRHhW+MasHnIYXF1xQjIXs7uzKo6dXk2DlljWuX9K5iIYdinrkpIfIVVHpIl6GEpfjGjDbU9tHmmt9Yx9ixCZRV8CmPJiM9nC+ieGyhs76GG9/5Dva3N9FEWypT6ZEi9tBATrzvNDqFEZx/6VN47lOfQWavj9/9x/8Eo/kMPvwzn0ZhZhq3r62qvaXJcYyemEO738Mbr7yO7fUNfOTDL6I0OqZx9KiedMuZf0AZQsp3grUBjJLUCJQ2wnSdecHrzbobNMpJWakz2VVSPUYJZu4Ok8zpkGiyMBWTa7ttSWCyvEC638byzRt47ZXXcebMWcwdn1d0hmvNnB+kHIXKq+R292n31NFm9Vopvdg46vPlItr1GuprW6rQuru1rXoYubEyxhaPIzc7if5IGR0abf00Skps5d6UkWIS7+VrU/kdcgR5pH0AVli4KTYMB/uHReIdyPuZJ4OlMJAEPihuUD9wZiVnsSRMLdo0KERoYgaKTIomY7jC35dBSUaA5/4Erz8jix+oyjwkQswW6RkKHPcfMnB30DoMnh2QxL8/DGDHgMg34WFQdtTjHna9YdA2/N3kOyFdPd5a73W9A2A7fCkGDQ85JMnH/Rp+72GDY7j/HKhxI7RQq3HcVRuQlrbT0iOPJu0MhXyj0HoMqg5rO68XhIAHwJ0eKx0wpBKQ08fkLQ9J93H5n/xnBy51VEJqDHK8TYcZWgf6/BAPbTzWh41dfM3hjYwHnZRk+lA5cXqz+HLwLlEJB7muvxzx0n2j9rlq1zcPxEH+oIUWvRQ17+GgMm6fF3YSuAycb4GGTEbAnbQZf9HrXjr/+cRLObiOhVP5b7bB2yH8EDTGfb6J+xkSv3hgsjoo780KjeVKWdJ20saOONb8mcmq8uQFUMLvOHA3I8+AnL/vgNXXths5saHlwNQ/68aHA2z3Dvl14+/GBt8Bj5QoQoPKlQR6TB5WQZOIh6yk0kBrkIefALMPJaVSbWh6ZhonT50SWGKxJKmLsGgXwaoNZhJliZ85Nr6G52lsbLmX3I0t98TbgThYs/H+4HPP185gXQ8oUcNr2gsw+Xz18XBDx+c9I2reloySjS0Jj0burdu3MDUzI+DOZycHmwCK/Uo5PRrwO9vreOvNt3Fy8SSOzxwHdc9VpK3TRalQEB+ZkcIQ0gpMYVJJglRlmFdsn3jmJryjSJ+S3gTYTfuef8vzFzjFBBI86ehn5ne3tjcVGSANob5Xx9zUNPar27i1dAvTszPyyhbHJjEzfwZjk1OSFuQ2yV5kNJGRTN6fz9qRpKQlnVoUjdQfA+6J8Rd48G5Ecq4M9jdXCzW9cc4lp7JwmD3yQFCo05oKRYwgBB1zrruV1RXN38npaUXxOFe4b3F5N0PRt363LYOKZYskOSl1lb4KAPHhqK/ebjXQ3NlBZ2UF+6vkuGcwPjmFbKUiHjb7rteoo7m5DqxvYuP1N7G1voxGpyFDIjVaxF66ZfRJVQgtYfbCRbz46S9g5NgJvPuHf4LX/+0f47lPfhSPfeTD+Parb2Ny4QTG52Yks1jK52RE7dereOvdd/AiEzc7LC5EVapGUtCKfUfjK9sncLfzrcX5GaI4KjSo9mZQqpQV+ag1m6JiMUlY+SsE06JmdaQCs1fdNSWbvhUPzGfTovwwT6PdaOLtt97BzvYunnrqaYyPjysBvdlsYaQyajlEOmutTkGjWddZyPswMkJjgzr7lOasr22iurll0rmVCvJT45g4cRzpsQraLJ7FiFQvhbFSRUDbEk9t1dL45nzg/CHgzeUHUVT2typWH0KLtXVrc9KBvK/zw4C77QU0uFsaxxjM6/va5wyo857JHkFFOeZMtE0ogevOdeKVZ8c9IWfGA79j9Ez+7gOP+0PhxFwA7tr8f4TAPfbo+IbF3z0IwI4PYAeVD/KQR137fkDwriTO+7RzuC2eGzDw+DxIax/+M8PA3UEONyeG8CSJxr8VSjSKhycvJZrOAXzFoNH7+Mj+03Eln5ZJ+ckLZNxRHg4mA8nDxfjttaV3cPv3fzN5wGFvezymDtzd++hg8jCgPty+YdDiIGzYABq+loM+fp4eZoIyHr70YjEBjHxlB9Sas6QQMMwcPM6xB9fvNTz2BFpKNIsALzcsXiNOrvQ14f3ANpFf7ADVQZ+vod03fvcur/vML/99PaJvjH5N66+eJVKFl9oZEuy0GYsTbAmZbBtBGRNTqZrCRExJrikJzk4SXlOHggo2HZQPdeBnKim89gD48bsOxn3cYqDoh4vPabYrUVsJRgU/H/edOwTcYeDjr0M+koGMaTIWAqfKSN4OowDczeNu8oEkMrgniaF1JgPyfYL2mblZHaIM92s+BK1697jTCzwwkqzPYgOF13Ww7uM02J/c42pcfvPEGz3F+937x/swXi/xnmvzabiGg00CB+6xo8XA8aBs+rCRRVUVco9JX1Di8vq6+P6j1AkP80cRAjkGuqjVqihRjaPVwpXLVzF1bBqL8/OSt2vUqwL3VKSx6J9xaM1xk8zUZM7q2XuB3hQMRX5WyjCEtvTCh8I3osjIK061K3rkLeF4c2cLN+/cEkA7NjKBmelpixIyUbaQRb5cQaZYxsjYFMqjE+IVt1sd7QVGVzADlf8iD1sgPhjvblSq/yVHSUc5K1aZ0arCTWYxC3C6MeRF3WKQJOdyMPxNnV4hUkv6ZxKvcjVyAu5vvfEmXvr4xw0IsepnWOfUROc4sZ2Zbl9RAq5vU1eh55n8aHrqWdm5jtbOtoB7dWVVz1Q5NoFUsYhWoP6kOi20tzbQXVnH/nuXsb20hFbbKol2S2nsppqglDrHOp0pID09jad/8tM48+xL2Hj3Gr79W1/GaLmIZz76Y6gzwTaXxanz54FmGzvLa+g0GvLAZ0dK2meZXzM9OaW9R4nkAupGJ8r008q3IKAlOPbKtKLyhVykfLFgfR74eqTQcFyMM08VoR72ajvY3N2W2gyXCaM4rERKAylH8g1zM1p9FLIFJXnSwGq223jv0nsolyriyCuSxjoDNGjlkBF/IRhehPQ9VbHdubOC5Zu3MHZsDBPzc8hPjiE/MYp0pYSWVJaAUq6IArnsnCWBbuXrOcZDiXNBUUSLMuUKJaOzhcXDNUWOPN/zORE7ULiOjSJkXH37rnaGZG660kyy90iRyfKMGIHys43f57i7olmjwarZBZ2lGRp2lJENEUffB9nhH3DcHxL/5Qvmcfcd0rVonXN3v8vdFwSHQ0ZHliJUg4qTnNgqS3zITSwq6Mk63Gyp7GAkDT9g/N5HAczDfm/gNUqA1VZ4MMH2sGe+n5Fx2HfUPmNVBC+SH5T3v9+9+v1eh7MO6ODZ5aEgrzvDbK5cIGKmPTM3eE/OisGn3/sw0GzvhdNIP+tk0QanRFRyEdv0sHXFeydgu/V7fxv1SLd9/nN//S75x/h5Y4+fbxRxmxwwJkd6cEfE4+3XiP/2g9Xnj3/fPcfcdMjlNc9fRgmp2nASrl4Apge02w3gONB2QBq329vlyaEmjWil2fmeUyC8rTEYIw2BB4wf5g6mvA/Y9tv//K8cmC6VC1/A+NM/H7L8uwlX1p7fkrrMY2sT04yQ0J4QgSEA5aZMmgyTNxcWFlQplaCdHiDRG+jxchk7evID0HMA7V5t6xu/xyAxKR7HGIzGRovPQQfp8VgRsJgn3b385iXyfcG12WPOZjxHDOxRPpDgJyOVBCmbBP1sXyfqC8n7sXrkNu7cuaPD59xjj6EcEtosa840zTV+gVPrVBkbW/NYWkKwHYwtygIm0RozZrxP4z4xRR7zUPF7g0NvkITqRsDwWvE1K6qMR914T+eJB++9WhRp3Ps9hg0Kfoamm5JT+z31x+7eHk6fPYNKpWSJ1G0rxMV5Rm8lQaKK1igPwgCCPOLdLqp7u/jOt7+DyYlxnDhxEmNj4+rrbDobxkS7Vdh5XPPcvOxKygsUMKsMTA+4SXaK811vYGNtDUt37shoXTx1AuXxEemPq3hNzni2BDZseyaXQb6YR49qW2lWdBzF+OgkUqkstje2Ua82sLiwaJ5fjqVoQFQlsohTAroJDJ064wmVlBsP26crDvm5qz4OzyL5SnPgq4Kr1ihpdwKCJgJghe6M4uXUl6//6Z/iuRdeACtkUr6QlCUlvuesoifnMBNWKXtJr7aoespvyEgVKVfk2DXQogTunWVUl5a0/xVHx9Chpzqfkwc+S0/95iaayyvYvnwV3Z0dtGtV9W8715PHnRI9NIoYmWjmcpi7+Aw+/LkvItfN4spXvoqlN97C6Ng4zn38Y8ifOYny4oJoOvtrG9Kpr7VbyI9WMDJSwftX3kOuUMTiqVPBi0sPPOl3jOwUzBsdjlQr+Gb5JVrrjHwUrACW9t1QFIseeIJLUiHr7Ro2d9dQa9XQo/oXjXVSUPizkpZT6rdOs4MMssilcyqqxUTR9fUNNOtNTE1PYaQyYtKnjCLR01zIoccqp5SGDE6NdrWB6tomapTUTPdRnp1SXgCLUJHrTmngkdFRUZpIj1FuhDzalnBs+5tFM7QXBilMzTuqJXWZLFoaoudZnRFFGOh4CevF1zqNOhbz4h7IaI3RXyxPwqO9pSAxnOwRpLq1SfVsIc95Ec5Ac1601bdWvHBP+0ClUpamPvvN9zePgpoW/QeqMgcO8fv9w4F77J2Rp0PgzFbDMDgfBkiH3WMY9HGTiw90PwxiwDN8Hfe66UAMnkCFQEOY0TwyRxPRDwXu4eP3MzjittzrHvfr3+QQjbD6w9z7qL71cRn2qtkBkFa4VcBd3nYCtuB5p+cggBtXrfCxeODnFPj3BzLOJb3r1Kelx8GLp1Bpprr0Fm4PSUCe/Q//9wOPNdwfPq4+h4aNpuF2HjY/Y6+Ez6NhQBjPbW44UpIJ3nZ6Jgjc3ZvAz7pxYweqgT4H3g5S+bnEgxbNzdirmgDGIXpSDLj82a3ipHlp/bnje3FjJdd9/61/mfTpyIWfwbFnfyFJkCXX0+kxcR/4F6RXHJ5FBW+YgNYy+T8C90K5JJoMD/FhgDrsyY77mvcarFED7rFyTQwIh8fGDyZf+54bEEdHPNkqeQ45CQb5Gi7FGXswh/c5tUfyeUYf8ENN1xFI6osfLE/S2vvYuvaqaFSkIZQ66xqT5up7h24DxdknE6Ccn3lCnykdvyCjNZ6f8bjbwWvJzWZcmdfLn8ETqO0QN6+a/3EaRnw9/5zNddsbEvDutKagwhL3o3/PrxnPOe3jfSYlGyC/fv26/j772DkU6FUPxZMc+Lu6US7Fqqg5eYN5XdIaWLCGHv+tzU3sbG1ibHQMExPHtBaXbtxCMZ3DwuJCUryKRhXBgnnzzSMvoJHP49Kld7FbrQm4Pnb2nMaTxW6uX72GxYUFFXpSYnU+o0qkuUIOu/u7qDbr8oqPjI6ZWyckjfOZy8UKJsYmUSmO4Pa129ha38YzzzyPdp8Gn/GkHRSZhrhFRnjeuRKUcmLkcQ9SgYwGqIO5PQ/yLXg/1d9QriwNXH4tePZFDTJlKO6x7ANF8RhjCInXTFIl6JNhF3IImEcg/nIwCkTjIuWHtSMo8cmCQUhLPrFACUU6Xvb30V66g9rKmpWzL5bQJCgkWC0VUEoBjY11NFfXsXPzJjK1OjLNhtb3bmsP+/0G+tkemrw2Dft8DvnpOXzyV/4SyrkRXP36t7D2vdfRqzUxdeFxTD99EcfOP4ncsQlJJPbqTSzdWcL65iZOzc+hOFbBV7/5DXz04x83CUdWJQ4JveZIYEG8QANUMTkzKmVgMlEz6Npr/w4yvlwzBJb1dhPl8TJ2qpuqwcHE5l6Kzg4CeFLeTHOfxjuVddK9tAxKet3pSKxV65rT9Ljz+vVaHa+/9hrW11elrX/+/HlJpV67eh2zc8cxUR5BY2tPE6HOs7KYRZ90FxXqskjo+LEJRcwFv4ISGL/g9BKnHcqDXiom5wONzi4jKpmDyam+J/taTpwtHl3s91AsWc4TP+Prlf/2fiSt7SBWY3K61T8YKJQFwQVKeHa7SfRaBlY+pyq2xVIpSTQfnOtcA/Ycj9rrkU1OPRK4D2mBxh1q/oDB6zAgei/gzs1twIkyrt9RL7+2e9oEBAJmdIvxsO/eBe6+n0TTIxr1oMA7bkOCcw8xhB52ssZ9GwMRSWKFg1wJIfK0B+AeykCbyT7gISuGETx+cTuGx+/Ae4kRYlQZpZcT2FBNRprYFpbjWFXvvI2l3/9bydcJWuhxP2z++LM42PN+/n6AuwGVQdVHByLxnImfkRsUN3J62/l7AjNW0nPAzN85+PaEXoVaA+/cNz2nWvizuNd08F3zdHFj8wN3uN+zCq+bAAAgAElEQVQdJHnyapzQGs8pNwDYxmGv+6m/8I8S1QBeXwlvwdsyPH+7PK6CsU6PMdVT6J3b2txRBGLm+BymZ2aU8OYv1XqIogW6RwDqw4aXfWcA3H0s4nH1Z/Z+8c/4unfDw4G/ea8HkQ7vZ9ck9/nnbTywf4X5zmsL3DMRMJRFZzs8XLz9+pfsIFt9D6219x92md7z86wWTIRG/X221QuQCWyEkDW9yU4vcpqQA3enrrjXyuffsCMkXkNp8mUj+U1voAoJhWiJ/87608bN5268LrtSjurKuCN1iJ5LGneS7ZNGepgPoSCZFEDoJSVCTiKpRvlgsTZuXZx39Nbx3vx5f3sft67cwMrKEs6dO4eLFy/KaHrttddQ3d8DvYDPPfesvLLLK8vKxRgfPyYqxakzJw1QSxc+0J5gqiRSJul3pZZUre2jMl4RQDJ/kD03vav8uZDLYXZyDuXiONaW1rC+sokL559CP80KrYGS43TDEEGLE6YZkdCeIwnDtCg8fPmpx+4gsKQH2PcazXlSEUQPIzXDIhfyAHc70vQW75+GS9iLfdw1btx7qRbTJq8/OLpCQq/0xMUPt3lOz2gv1UexPCJ6EK/brdfkTW9vbkuhJFPIo8liRrkMcqQRMVl0cwP9ag319XXUV1eRa7XQ6zSwXd1BN9dDN9VBg2cB6YH5HBrpHH7sZ/885hdO49LL30Xr8nWsv3cV5ekJzF28iJlnLuLVpVv46Kd+Qkmne2ubuPruexgp5DC7OIca5UkLwaBt9cQBt7nMNlGe1mQRRR5AShQs9rnWB9VLAoj3/YBe5u+++gpOnD6FsekJ1DoNgWl65GWUpdj/xtVuNmqWQ0FaSIpRoyyyqQxaDXqbiygVSjIoRGXrdUS743XYv3R2cEw2NrZQKo4gz4qrXVZ1zWBzbwd1mgsZFiAqymjVfGBSKvdWzgmd2+48tdAC54fvBzTKtO9S2bPVkrOJuujuPPJ17cZl/F1eV44K8u8zA2qNJ/7r/UBZc258TLHxPcf3YT9PSZXxffuAA43XC/lVPl/tXGUC74C++UPdaH/Ai/07C9wPe+4YOB/2vh+iySGvkJUBHwcrhx0gw9eKAQZ/VhhGiV+2GT0IgE4A1D2A+zDIP+qZ4kPtQeZD/IwxcB8sxAe5yr0/cxhw5zcE9kJyqrxs4rpLfC1QC+y69FTIMz/0Ogy4J/0kCpB5A7VTEqgrKdUSUkQ1CKD59r/6mwdoMkxKpdfxXq/hcR0enwcZL+9jj87E94vnp28w3PSkvhAKSrDYUk5FMGJql0WNHLi7ByOmuviGGc+VGPQ7WHTvyTBgigG+62Qn6hSBdhZfm+3hNVb+4DfRWLmUPOboxZ9F6YnPJv8mcGc4PKZYCKRKo9iAFj1I9C4TtBMcrK9t6FnnTyyiMlLRpsvDhAVt+MZhhsdha9J+Z0l1Maj3MeL7vpE7II3Hzw9bNwzsejYusSfYDhKLgjhw9/7k9fwe8b00hlRuCYoU2699Sd+NE35/8FV6/ysQyPOxCOS5PqwfrIgJn8cjGz6/4rnnV/e5fth6Mcm8wVyOx8loGOYF936KgXtshLpSBIurca1I439pCVNTU5ienjbuMLnm3Otl6KUs2ZIc6nTo525P3l6CUe4ZpICwsFAq1cP+7p5VOuX3UgaQpI3NqEMw1Ojpt3G3M0A8egIgqtEEmUTSEzhXye8mLYZbnzjGVP4I8qo2xygh2UeLSljdPnJ5Uiq6aNK7yiI81O0en8bY6BR2tnaxfGcVZ86cEydYvPmuAWj1ZwDubJvoK+440NpiAmiIkij3KHCyqb5BFZ5cTt5hvkxj3vTd6T0V1Sts0YpmyCCxxFt50KVjbhGjvZ0dJf0yKZjAleuZf5thbsEWft7kIMlDb4v/Tm9tNl9SFKLXaKCxts4CDVYpNJWG6s0W6L1Ooduoo7W9rYqraNSxffMmINnCJmr1PbR7LSmztOkQYF/kcwL+Fz75WZz70LO4/tYlpO+s4c4rryOb6kpdZvbpi7hDdbuJCTz93AuSdNyhss3qKkYmRpGtlNHPZlFj26p1jI6MaQ50uW4DyKWuPQ0RodhOUHfic3JfSCik1sfVRh3ffuW7eOmTn0SqkEWbhpDoo0zapfHI/I0GqlXmOzWM+sZx6QWnF+eKCgdZbszAQAo5CXJomcOE0VlWc83mivadIKe8vrOF3WZdajwjpZJRbbhPBpwkXnlQWGKbPbrEcVckJER2aDyzSJlHiQmEh7GT/9toMGbA+9nB8Wd0wXNx3Dmi/Zb9GAwFfseBewzI+XvnwLOdNL6TKFTIQ+K1JesZOPTxXmw0IFO1edRejyxwL5Djbjue+sytKB/Y2GOTdGqQPDyskw3YGA/R/2iTDVJ48UHq9ztqsIYnn3sYtVEH4O7tvd+1/PnuNzHuBQrjyXq/6wy3Zxi4P8gzP+g9EvAePO6+IA1YMZTI8LhTLRj8M8+pxjgkrg7f6zDgru/otLODxSsRGt/SaBCiygTlEF7j/f/jPzlwaafJDBt393rWg8DhoM73vdrt4O2oz/hcZXsVNq3XdRgQtFsZ5wF/2I1OA/oEoYPkTJ/n2rTCxhTfO57zbnzyszHgj6/B9xzg8zpedMnB2mHPQ8AZg82RC19A+fznE3oNE5bpcR8eVwJ36e+LR9uTRB8PqOr+PjY3tuXBmZ6b1XcJVqTKwLLx9NxFHm+/buwxj8fYk1OHgbuDxXjPGPYSecTh4PozEKrpGBk0Xm7brxsbRj6Gvmf4Z7Ze+7Lm89arX3qQJfcj/wxB/AgNr+PnBdxdTs33vHhPPmzexHsvG6tDUtKU1vS7+i0UzfJ160aCG1sHrieFl4FeuRJTl1eUAzExMaH2cqwpp+iHM+dMUmRIKTFBNk5SsQRJPXnd93d3ZDDSe8/D3LyKNM4sLO/t4v2dny8JyBDhc5UZL7aj3I1+R4YEXwzrE/jmshl5J/l5VcwMnmzKBbJiKp20PWYp8t5IY2ZqEZOTs1qTrIRZKlWQy9AIMY83x0PrPiSoar2Heemyj/pMh4mpJqtJI5iJllR84Xt8VkVaghIO561UmtL8Q741z2lbp6Z5n5KMIQsAnT17Vt9lVdEbV69hbmYWFcpyquJnS953AlkmpWpMwnygh1r8fla/JXBLFwQiRcXZ2VOlT/L8u0yi535VyCOXS6PPNjeaqG1vIdNsobG5jubOFtqtKpr1fXTaBJIdNKk9n0kpObGTymDuqefx9I9/CrXdOjrXl3Dla19DY+UOUsU8SosnMf/c86gVCzjx1EVkSmX0SF1cXpZRl2euUbaAfiaFy9euYXruOOYWFtBoNuTt5hzIkw5qebdIMRmzEyi/2bSScEkRlbRiJot6q4kWehhlldJsGv2gCqU6Tj06LxqSMG21a5ozltdPQ4lQiXPSErcZEem2rcgXjT+q1HCsbGvi+WqecPLOs4Ui8tk80OrI4Nje3cXq5gZKxRJGiiWdOapom7Poi+vPu7OF91PkMZXGxjuXsNdoStKUyjdFFgikPKiioIwgUqTZciNU+VlOOjMqqMLTzwCdQgnZ6RkcPz4H0iW5x7cb1eQMU7SC1MlQY8GdJDGAd0dCkgjNaI+cd8ar9/fVbq7nod3TMMoHwP2hDxUH7jp4OdUUnh1oDMfgOQG1Dwjc43CIF5OIPZj3A2/DQNk3SA+1+vtHeZoOdEYwTB4EIB72mbgfHrqT2a8PmI/6IPeJjYsDhoa5U5LEHCbEcPGbrJzxW827bge5+O+SzTpaKi5+Vo0XQ8nyzAWvupIaO7ZY5UELtAtyCJffwe1//T8nl3CazDDwOOqZfX7EXlX+zufVUeMwPH8PM0IctPMa4onv7yfedm6gBpYGwD1OvnHlCwdB8fX93nFEyIGPz1//TPwcMThyA9X7xfnN/m//nvcF/2Zfr/7h3z3QJfO/8g8SUEuvl8Y/4t3LCLEyLLbBkobbauuwJyCg13F6ekZFWNzbrkInlAAjX5l83Ag4+/M5feMgoDbOdjz2/JltiNUM4meL33dv+6CvLXrn/Tz43oCn7sZRbBTw+/LUdbvY+N5vPxRY74+eQLMwh1K5jMmzz5vk3vwFW3NhXtK7KbAcklOrS++ojbxne/0yGivvHoiM3G8vITd+6oVfRGH2yeQ6vt8Ng/D4YB0G50rYi4q0xY6PPjnDUT6Cy4bG1X71u1Chkd+VZxMmjcmEXVbUpcFL4M5IAQGgOQYGaiuWBG1jPogcGBil4d+oN7SP8IAnHcHyDizXQJUag1EsVRWC9ZD8LmAh7rKBKrbBE0ZbrYZ59rsdVPd3lYRnggFBnUWAmworLQHkVmsf9UZVwH1s5JiiS7Mzp3Ds2LQiA0zCLZTKKGRMw1vnGdeNIghUVhroVJuRH6gycgL31U72DZ+RUYEDlIae6ZVzfTlXvpQvaZtmn9LwMHk+M5o3NzfVB9yrHPjfunJNCbOkgFAeUZ3S7KDfaiPPckVBWaUruyRlmuiUt5SMYhZpeup5/jPnhVWRqY5CA4DVjdJ0IuQEFHuNNnbX15Eh1WZ/D829TTSb+6jubKJTqwtH1Np1pJjsm8+im0qjvHgGFz/x55AvT6B3ewXXvvJvce3lr6NE9ZjKKOYeewonPvwi8qcWUZidMefF7g5Wb9xCdXsXlRLpPCXkJ8bwzVe/i8efuqhk5v3tbXTqDZTp/ZYsKJNJO0oolYuKUcJMSpQUdl6xXBa/nAmrufEK+oyeyHgL0WOeaZ0mWHwoTqq3xPW+JDU9Z4Dran93X5x35ncYE8r2VUaVlIxNihqlEDMpGVeZjlUPJvd9dX0NlUIJI5xTLKLFxOiQj+DSuu5o4LMUC5w7aXz1b/yPWHnzbeV55AMw1woN6WdipIXNheOY6wHNDHOGU5K8pFTmHxTz+Bffex3pbBe9FGcHsHLzElJ9o4DGc9sAtkXlHLjz8u5ZJ3BP8FjAAH4ecK/gvOa8J8fdVWU0NIzi0gjuWyTkUXs9+h73cKDHwF26tJFihw6DqFjPUQA3Blx+uBA4xAdL/PNRg3UYcNehFVX69MkTH2KHXu+HCNwPgOWjG59Yl4Eq+kBz8kjgHlF9eIgdTDMInkedSOoJhe4cbOpAc9DGBRkqzRlwz6KvxFW5FNynHrLXaXAotSqEo40/mdKBYJa8POw6RC2kFgOCW6TJLL+TPPex534RE8/+4gHligfpS297DPruNWfiPnRAFQNpB5sO3rmpSLc9lRL4IL/d7jlQfbECNuYJJ/jwVwyQDoChKPIU38/7yJ+J/3avcPw7V0Rxr/xhYJ3X9c2U17nxT//zA92y+Of/YaBamASXy6P5tby9HYa1JY3GMtYdSfdtb24pDDx3/LiS25TkpdC0gQF6A2NPkANqy6cKhUIIZgNQkEya1FrM68UD0WhVFvY1T73RIuLxc+pMDCxNjWcA3GOVFbudhXT5t/etGUYWadp85bex8b3fuu96JFguzj6B9LEz6I+dlDIJjRr2ySzLnkvRxoxlB2DyxEoe1ULvgznBBGELUfN3lEhlW3de/50HAvL0wo89/bMoz3/ogPETzy2fi8NeeP0+eNwNWBqvNTFwA3C3sbG9xJ7H+N6alxwXjl9IbFdUplrF7Tt3BLZPnzqtUL0ZRka/s2CeF37qmccvBOqkRU6jmd5bzgVSVTqBDpMkCltVSqn7SDva2qxnptc/zCcCan6M33cNd0nSteran6jVTm8120fDVGNCRSGBdfrUyW02UNxu1wSM9vfJu8+gmC9hYmwGs9Pzynm5ffsO9vZreOLx8+LE27OmpaIj4B5U00RjCdE519zvsAJvLoc8i/vkqWVt+7U5VFJKfjTNezM+6TnNM9GQoDMYvY1mDe9feR/lkRJmZmaUC0A+N/ct0ke6jVbi+WefKJmTCj/MCQlIrq1xZAicdB4TFuC+nu7ZvOAYUpGHLypKqUos930WNJKSjuUgdGoNZMiH39lEu7orjvvu5ipataqqj/K75Lf3M330WflzagEXPvZJlMdn0Lq9iq1XXsOlP/4j9NtNFEbHWbYJp154EdPPXER6dhKjx6ak6lLd3MH6rWWs3VmWp/3E42eRmxhBv5w3CUhqoxPYZ3J6XkYIqCpE4C76EqMquazAKotIsRBSrlxGJ5tGbqyCZqqHDI0LeemthgX/kCJj61feCY0RoyakcBGaM4WMCkakwviBbApWpijEvqVH3njkzImg8lAarVoTnUZTlWhXV1YwWq6gVCgiVypICIDGk+13nAdWH4LUJz/PuUS//i++hJX/8/9BqkcDmnQmFuhK6Y/EJ7gP0zblmcWh5iOpoJS0f9BCDndyBXzx7/1NvPiZn0OhkJFLfvnmu8gwOZfrOJwH7lxRBCfkoLBN2isC+4Gg3OhdJp1Lugy/x2gD88Zc0nh0bEwJ1L6OlQ9CT3z3A+B+3wMp/gCTU2N3sB8swyA9ORSCJ8mvcRjQdLDkB4g2x6x56PywGAY+92p07B3l55x35b8ffv/Qa0XA/UHA4kN1YtIZQWAveBL9+d3j9qDX1PMEHcnYE3tUnx14noDdh7/nqj4ModlBbN52474H4K6wQFj1igErthaUFoIgmyqCcKO3U4CbiwMwN9h8UdLbHgN3l4H0kLyDUl4nBsDDnuX4fd1UQOSI3hyKBg23ydrsbTfPHwGI67bzcLfN92A+hv/bPQzDc8i9w8PrIX4uf25vubcjVmbhz6pWGZJXD6yhAIhjAyYBzIGXTcqMv0Y/9AVUzn/OwquqsmjVBH2NO+jzio/ixHY68gRxsyX1YXJqMjlI6HU3fWLTdHDj29e0nnUIePvYiR4RKmQOA/64L+P+EyUieBd5L5c7jNeT7zXeFh2SgarlBoq1If1AgJ30lOLcBXHNRRlosXx5Snr2rJjK+506dQrjExPGKw4eKHqVzEtaOGC8+t7k88f7PPFOBW88gTxBfHN1kKdw2Axnuwjg42eL92KPgvB3PocGxssgl8Xn62F7ymA/HQB3GW2h2BhYAbXVRr1ew507S5pfJ06cSNQsJK1JxwEVXHgDgUDjWHt/+Z7hQEA58+45DEBdXOygpmEAKnjnuffIqRQVMVJ1VKN7SUu/zyI4NXS7LdRrNRnjNDZZMEeAWYaAfa7XI4WGv6f+dkuAvtFoSS1kpDyKsdFj0p3PZQraDr/9re/gpZc+bo6ZUOlUScNU7dF2aQ4O+kFo46udKhbV1ZwhQCPtRKo0gW7GOVbfrwt4kh8vCV96JIMhQFuX97hy7X20+23Mn5hDs91Q5IN9RHnEscq4kh8J9luUtGWEQ1SYtj7D/6zwqvWflFNCKFh7ApVsKJEZ0fhM0pK1Bkwth88hdSjuUfQe1+tAbR/1nXW0ajvY21pHu0XKYU80liwjHLkM+vTIlo9h7tx5nD77JC69/Apme2m8+9Wvorm9LgrO1Zu3cfbpZ3D2wx/GRqqH0cVFnDj1uAyT3fVtVLf2pNoyOz+HyflZpCo5pEtcb11cfu999OstzM7MiUtO3jbnAfnkOc6jDCMAbbz+7ts49fg5TC8uIDtaoWC6JDE5Z9leGYSk3oQznIaYvUzKldrlllNhUR/fSy3KGEc0TQudRZp8v2PiqtZRGBPWhCBw5/opsKptsYjySAWsfOrrjdEDylmaIReS8ft9/Mn/8JvY/tNvyZWuJFwZE4PEZ2WXsJ3cq0njSffkdWfMPMXIRKeJDLqoF0v4Sq6A//fll4FiEbtLl8HEc1u2lKd0eUijcnlkyc8uP095bvoeLCWaQNHh2DEJnMCdHTI7N6tK5Ers1vxnUcEi+p278+weFC/9KD/3yHrcj1KVMT33gbSaAEQAheYrGbyGwcphwJ0W72Fe9nuBaAddP2zg7mDihz7goX980X+/wD1pV9APH/ag3avdrvYx7H0zb5dZxIn3XQDYNd5D0QWdoFqOhtmVfOqRlzAfRKsw76l7kGODzBf1vfjtPkcOexZvZzw3DsyThwTuDpZikMt7cBPiJkOPO1/cOLkBuUERe7v9/rFX3eezX38YDA2vkRj0e1t8g4zbGHvb7xqziJoSzy9+f/u130EM3EcufB5jF38mlF6n8raFSIeBO9UnHEBxg+VGy/tOTk4aQJX2uP3hQa6iJVFiqHu3Na9CtdHhNeZGgbc5HmMH4ncbOZYw5f0crysfm9jI8+iFz794fDZf+ZKA+1Gvyed/ScouTAxNjDDVJDDPEWUxSU3goUP1FD9cfRw5j4xeNaAPxfuWt9f73ueRe7P832wfwTvzFUirOeo1++lfV3vjPuNnPfHM1yXfN+BgVTn9Fc/VeC4enOcmtxgbrXomdNFuNLR2CNzHxsYwPz8fVFmsDaRhJEZEUDQReA+gfBi4O73qwJ5posTyaFp7CbJNa982KaP4GFebSZvcs1gxlR5l0nnqAuF0MnBtU6udwMs89/6HMrY0lFsySpWk2muj3aGXM2fUhHQe42OTGC2Po1waUaGjx849Zpx7UkvVJ1RryQhEKXE7GCGq0Bmi1iIk0ojJ8k9GVA3RgjJZ6flT755tkx48Nexp1GWs+qxLg+7V99j7qDb2UG/VzcsvCkwG4+UJFPNl7G3tYmd9E0+cOyPDUxV9ZayE4lTiaQdN8JT1rfej1G8I2ghEWZI+9BXnjVUGNT6/Hom0JnredzbR3N7A3tYqGtVtdFqk+5Af3kJpfExqMK1MFm/fXMYnPvMFnDl3Ht/5w6/hwrFZ3Pr2d7B95zpGynlcvnwFYzOzmDh5CovPPI13Vlfw3Cd/AqWRMdT2a0Crh1a1jsZ+FaRAjRwbw7H5WVTGR5UrcOvqdaysrmHm+ALm5o8rKsCqp6TN8Pm++e1vYfHMaf0hPaY0dQytDNBNWcRYUR/NoZ4oppY87YpL0b4ZHGu+Nmz/syJQNn9p0A8oYb7+mFCsyteszSEVni7WVlct7yKXFWhnfgeNOTpJaPAx6uk0KF+bfJZX/8Z/jzvfeRXNdE70l0Y2h1yvgzYnGRNV+2m0Uj20aRQcn0T39hryVAaiggyr2qKHvUwFH/pv/wpe/MLnsHDuCVGMNm6/jzQTnwOfnp/3qOcg92WQY8h5wbMjFlCQx10GIDFjH3u7e9jc2JABP3d8DuVKRWtCayHDxOwPgPtDY9EfBLgfBth9Y3Zw6Ac8Pe5x2Nobej/gHh80CUCKKhw6eBxuS3x9vRcl3z50Jz3EFzxZydvj/XGv5xy+fAJuQtg/Bi4x0BvuG1MNOFiNNvGKBmMrHhd9nwepaCFGBbGX0WbkmA5h5XD2hIQsK6wUew3jZ+CBM8xvpyfz+GcPykDeq1uH+ysGfN+vx91Bk7ebGw6BKjca8ZXplYu87d5X/reDIR8D93o66HKg5qDU56vP0RicWddbh/t1+D1ukmzPgOY0SPQ+6EEejLM/D4HeUqSZX5h5HHM/9et2/XCw0OPu9/G5SeDuiUSSyKtWFXo/duyYDhL30vM6rvceG0FutKnNQSc5Xo/ql6DaEo+B7wcOHOJrmnfX+O8xt9KLUcV9FvdlvO55PVJiCNqPek298EUce+6XkrfjMbQqiJZ0zSJDzIMgQKV6igNT78vB2NzNcXbwHINsv89hBq9/juO5+wYB/OFeeNJnZj/9Vw/kLXif+twbrBvSqsyo8PfcwIn3KJ/rBOUEt17giJ9xj7sM0E5LxVWWl1fUJ1SVCYGsRILPwbg9q4FQXxs+3+J9MjaKNaah6qp/ZtjYEN0m+JCUZyPqXqCHoIsMkw77RscSHSZEYsyAptyjFQmid1D65Swc1W1bsrbKsDN8z3WWRSlHKgqBMYE8FVvM2yoKhHPvWcVTjg/mAQXvZ6DXOYVM3yGYJ2ah2o6SUvPod1gq3mT0+Jys0JnK9LG+uYZLb7+Nl156SR7eZreJWrOKZrsmxRztXeRPd1Oo5Mvyuu9s7GLl1m089/TT5i0nxYHUIBamose4S0++5QNQjefA3hrOBCmTSM2nY3KaQXVK8zWokZGK0dnZQnNjFc2tNdR3NtBuVtEJmu6dVB+F0TFkSiVcunUTIwsn8NGf/GkU8hW88/JrOD8+g9XX38D61fcxVmExozWw5CpjCIsXL6By5jQqZ05iZHoWdRYq66VR7KdR29jG8q2boG79sblpLJ47jdJIRQ6mBmkzTAYtl8wh0+mKP84xWl1dxez8vBUlZL2BQhbdcp4ZPhYN8aJGAu5Gf+L3SHEzj/sgmme4xiVwLVLt/ciz1CV/2V8uLsBEadFNmi1FEQhu6XFnddHR0REVuGMOBo0lAneKAVBu0r3tMbb62l//74BX3sMqaOgVsJ0HSs0mTnzs47j19T9BK5VDjxr3hQyevXgRjZ0G8rk+9rbrOLl4HC9/6xs4++RT+Ojf+Z9w7MkPIRdobOu3LyPdN2eFcqukbGXyzvHeEp9l3Cv4WZeo5JyjwSNlKPZjq636KDRESJURZS1UpuZkyhcI3Ad7071wwZ/1e4+sxz1XcO+FdYmAHq3uMIkP66ijQLJvyvFBHAN3B5HDAOSowRg+/JMDJ0gUxfc7yohIrv0AHPcfyqS4Tw7AMMiIQZ6/NwzcYwB42OcTsBKAe/wcDgI8jBaDUV1XNw2s+Jh+4qFrPY953+VXCnw/B+6H9bsD9zu/N9BvJ3Cf+8xvHAAZvhEN9/tdB0kEcvXZIzzuakuk9hJfNzYyfNMZ9rZ7VbkYaPn85bV8A/PfxUAzBnzD93XA4Z8ZHh/3aLJd7vmOQU98v8HhcDdXiNe/8o//cnJ58rOP//RfNaAmaktG+sEOmsIbAiG8N8PuVAnh+/S2j06MJ4omfl8Hmg5Y/Zn4DIcB9wR0harH3o/JXhPl0Nzdb8ajjPcL9k+sYBADP5/rvo6My364l52AfeqFX7YuGCo0lxhiBHf9vmhDt2/fVh+dPMnKnmN28ESJvgOj5qC2fNw/sbERz0d/7hhIWz/RU5iShjyjKUcVepr56V9HYfaJhNvvkdc2NkMAACAASURBVIfYy2/jNyji5c/tgDyOYAwOZaPKxGPv40evKoET/5w+fVp9ojlBHe2QTxN76LR2CDICXVJqJsFAdVAQj7/mWUiG589mMJrzhy+pKwYdcrsOPfx5rZ8BN99oKtyrpIQUvP2qEkwQlTYqiQrGBYNZ+5qAapjP1NGWpxoYqYyByaKk0PRZACnQnJL2KQ8yK9Duxe2cb6z5znJJjEjxDtLrtsJBop1Je7whwOgRt43NdVy7eRXnzz8hYMf9d7+2a3QeyhX2qC4THC7dFMYqYyjnR5HupvH1r34Nn/rUp5Qw2ZOxQODeQ7fZRr9FhRnTFhMTRMa8JV6S3kTaCFGp8iC4NsR3ZiTDAJnJclLqvIudWzdRX1tGfXMVvUYV7UYN9WbVKtCOjqLRT6GVy2J8/jjGFxcwMjGNSnEc7fUq0ls7qF29gdWr7yPba4NaKKtra9jaqSI/PoLzL30UU888g8zUJJqMqnR7KDKBttZGdWNTWv5Mns2NlFBkldVyRXOA8q40ipaX7+Cdt9/GUxc+pIRyzplyqSxK1069huL0MfRGCmhSDpd0mVDLwOe/00J87ThVxHJlBiIJgzPVIlseTfK90iNP/z97bwJmWVaVia4735iHjMi5MmuiiqqiBgopJ0SwoFQoQAW1ZbIFbRr7ox1A0Bbxtdr9nq20iiKT3Q5tgz4pQBBLaMABsZhrhhqyhhwjMiMiY44bd37fv9b+z1lnx72RmcVU+PJ+X34RGffec/bZw9r/Wvtf/1IpTUT2tcBdQxr1hhYeg90dHR2W6qAFjhBxxxrSiq+qKmQF9PwJ8O2ve6OcuvNLUih3ZKEyJOv1juQnB+WG5zxb7nzX/5anv/418uE3v11e9453yl+9+MVSeeq3yp7RYalUu7Ky1JD8SFluu+c+Wd5/gfzm+z9g2fQisnLqUWmiIFkA6pijfB4Cc+5nfD7WM2GCKvBjAvaDjcQzA2dAuUZ19bGew7EPnJNu+zxwj3HQtv8HcGcJ3QQUBj3a7QB6r4v6z3My43Pc0L8S4M6NRqOeoTgFtaR7AaKkffRLvl7APUQXzzQIftMn0OB32Hcq9+pevcYjA1b6AHftn0AL56aagGPVrmWp+LjVoEvZ0aFhG3Lgs4WN4jZijACaFu9MQRMSU8euft62wD0GXv55M/1FNk+vTg6OE58vBgOMmpMmQ/CAo3RG2z1w99F27zT1AmEeoPv28p7+eTzg5D0Ybef9489wnnggy79xDXjgjvcu+OHfTxME7Ww3UfUg5xjrCd9HRBn8dhhgFFzCRkKnwgM9/s4IbOKcB6qMcZUt4pg4NIFXjOv5yOp2czrkVCbX8Rsh+zcG7vg/ItXHbk2dRj8HPGCP560H09puyJx2OgpO5+bmtF/A5YYygtEPjL+aAkJTj1EFFydRyd/9CQ3vTbDOvsJPfM42Plw/7S+o0sz+nzf3NC3gvo9fc3MyttzoU9vCE5pUQpPt8g5odpyNjhI/iwLLTlvm5k7pnIEzAwqRVZoNTqJqkJtknl3TADFeceI1PsO9If288dCVCBNOosghtnmAzR8FoGp6PXCEUYKeAQXr17T2R8iqtTYqTaYpuTzGGCXaEVkFsG1IvogTE3Nytd2aj2tjXMyhzD0k/UpSW16WRx95RK666iptH6KzKDJlQgRW60FPM52t0utA2UQpAiG5Wk8WjF6DjICNjZpSkECfePDQ/XLZFZfKyOiIrNfWNILc0mgoFFGQp2RFzUARAr8fTsXY4IQMFIflX/7pn+Xqq54kkzsmpFAuqyvSrDelDSnCWlNySHxUrX3TOAdNAk8KHXsF7ui7xGEK9ErEUIENMLfbTWmtLsv84UelvjAn9ZVF6TQ2pNHclAaKEI0Oy0a3I0cXT8v0wYOy/9JLtALr6Pi0DFfHJLdSl+7pNWmePCknHz4k0thQetHRRw9r5VsktpZ2TMol3/4dkkeezbhF7kv5glQ7RWmub0gLibmdlrS1GBXI93YaUKkMqMMCm750+rTS+5AQWas3VOMetKLP3367XPEtT5byrklpIWMzLYmVUOWUAqX7SchlCBKQTK63dYM1Twra1voyfs3ni3ZqhYg75hxOeCC7a5WYq1JBciq44qrbj7ob4LabKEDGCc/n5e7XvUlm7/qyHO3U5TXveLv83z//y/Lrt75bfu3mF8jIwYvlp3/vv8mbXvoT8l9veZ8szJyQkalx+e/PvFlGMFeQFN9syslOR37tc5+SyekDKoGK19yxQ1IIBfnU4QiJ92i3l6XVPU2d8ZQ2w+R0D9w1XwNBCETgA01T1YxCpW5MuwqAe+d8cmpPw97vjwTufF8nY4i49/vO2QB6D9yha6qliR01gJtFDGDjzTT+PyZMwhUO1RvPBNxt3fXLZjyn7jrjh7VvtpHLTDfS9FIEPv7iCnDCphX3QT/QT6pMdvN131ZJSOsHuwY28xBRDyoo2QdEpMk0aj1A8v0dt4XgNQbue256vVi1yOxz9wXnjkIS91myubshTa5zBuBOEIAohybRoGpl4LbHzibuy2gJQSo/w+eOgZePyvNJCdz7jSOvReCuUZcomssx9UA6HmfcB1VqPbVi/4veYmXelZ+aBW2Yp+Rw47ukyYDXPrFj0pRoeAoX5gcBFp+bEVB+Du02zm9v4E7aiwfJ3hHxINESU1NHA/dkm+iYeQCP68x/8f19qTH9QDv70bdJnQvQL9oAqHOanIqo8q5du9SW+SwfawsLm6XSir7vvCPp1w+dEXwWv3N+WZTLqCpMyuVcnPnom3vy33GqBeoMnVECZz+vGQmO113iYDmHw6Zg0Ch3FVcBIAu5nMzMnFDgAuAOrjbsFccDIJVzhf2LKDefk/OGn9F542pz6DwIoDZtm81fOkzQ2VYnQHOuqWRkFYkxQABseBNKIOl9zIkA993Amtk3deSRYKyUTgPudBAKYkl5hVwp5b13uvKZf7lNrrvuOimXyspZRiIpJfwYqdZk7WCn0CdASNAR1zWZ9KlJWwI/Yp4h6Rftrg6VpVQtyNrGmgJiBYh5q7tQb6IIlYkDALiDloBKskOVcamWhmV5fknuv/dL8oynP0PKAwNar0MTSpHPstFQXr8WyEK/gweeL6jMIdYbOErqZCkWNgcSL61+281Jc6Mm7dVFWT95QpZOnJDW2qq0NzdkY3NNqTy1bksm9+6W5VZDSpNjMn3hAaVtSCsn05N7pNityPEHDssTdu2T1sK8zB9+ROqrS9JpNOXRQ4dk7+7dqiazAGralVdLbmpScpMTsuuSi6QMvfNiRVVZ6jXTi1fFFWjN428bm1Lb3DAnqisyUK5IeaAi60g8zee0yBF0zB965FHZd9klkp8YlU7ZdNdxLTqqsMWYMzilUKU9DUAiKpyqXjEIQZsWz/ctthNUMchE1humbtRuy9rqqgYGAHoHhwf1ZAVwGHYO0WlE3AmYeT0ISrz3l35VNj57u/zx0cPyop9/nRxbWZJP3Po38n1Tu+X3P3yLHHrwPqnVuvKsH/tRefbzny9Hmi059Jfvk5+8YI9MSEFO5kTqubz87n1fMpW5sDcsHH9I5SAJ1AncyWPniZmqMsHhRfXecJJFShDzmWzO2DznfqH7aAjeaP9BzrI8IHJeDjILvc70P6NvhahKSAbid/oB9DNdk+/7zZXJqX4DiwFZfF1/fwJCjW6oQc6+ODEyQDIEiL9eoD0GAP75/AbNlmvyhitU5dupz+5OCXqNBUVgLIVr+5cHR+mGESLtYfOyDZJR0iA1aH9IpPSsHSls6eU04VmhKOOT6wDcB/dY4t9284rG0IONXvPEOxLsd/wk39QbUfY9gQGMEMAHAQCj7bwPIxw+Ysh7+PnrwTsBJ4G7X0NnemYaPjgSvDefL25DvH7YXwQ04Lh7ZZLp7/4Zq1SrNHcryqFAEMfziHzoBtJVJ2Z+AZVSu7Jz166kgIufVRyTxHF2FT39PI6f1wMy349+zXrAnoytygkG4K5Hq5Cjyx6p8nu4f78E1F60GPZ5r/awvaBQ4N/Ro0d1XgG0j42NGQgMFT3JsfaRNbbJrzk/h/l87Ce0xecOcB5zLsHJRATR5DKtYB5oM7FuP74H53jqmT+TSUT3+RK+z1OwnHLPve1mAij7A/dGm7RQWVeUPjQ0PCj79u3Vioi0V+n9Qo22RCYOah12osDTLe0XlZWzZD72kzmAdhJEx1f7TZMIjSICcGnRcyRXNwKwsqir5nRg0nctUVD/pM4E6ArmFCFowf8juRHXVVqIRgZDZV5VWzG7iOth/iFhFdKKxx89IoMDAzIxNi71jZr+zjFjsAjRTUTZFfgj0RDRb+SmajTT+pP8+0MP3K9J0FdeeYW2tljOSa21obx7m6+QFERFT6MD4dVqmAII+gbXHB4cl8HKqFRyZZmfmZML9u1XpSM4DBoJRaS3AenNlsWY1TuzOh7QIld6E8BlqNhraj8tlYDUBAJUy108LfWTJ2R99risLS2HROWabDTrMrM4J5P7dsueiw9IZWxYOoNl6VbL0oAUZrskuyb2ADHKsQePylUXXir5jTWZP/KIrMzNSiVfkAfuu08OINF5sy6nTs1JcXyHXPiUJ0tpzy4Zv/hCacGxypdUX1+rwiKBE33VFim1Uch1XeqNTWnW67I8v6hOxuDIsEi5JEMTozIyNir5bl5yUNoaHpJ12MUq+PwWzFJuup7o2IyhXdXxhDMQAiq69yYFt6x2imqnU67UFaHknNY8CjjjGDecfqAv19ZUrQqF7oZHhmVsbFznBxqABHjSw3AKAseBkfcH7rpX/verf06ufsVL5Nkv+Qn51Pwx+cLqnJz+8/fJn7z5v8kX7/+S/MAPvUQeOXxETktePj7/kPzGi39Cbjy5Ir/y+78rv/IfXiOzY2Py/s/eJjnQwcJrde6ItBq1JCEVDiaKnyF5moprujZBr1SJXzt5RC6EUmWY2xECrOWQM6Y2DY55CBoySGF7ME4Vqn6redz8/rjluMM4aNRBIxxZCPjVBO6YAHG00G9mvUbK398bbx/lpNGKgZzfkL8RwN1v3n6D9u20+npOYz3qBE+V6Qvcz/I0IQbu2VulUXdTCrNNwYNCbmT2LCztYFeJ29YPuCMi2Ovzvi1nA9z9/QjA2MceyPG63pjidwChVL7PipcQ6HOOerDj29zL0SKw4ef8/GS74jmbbADBccOG4RMv+T1PxeDzeKfER7BxjZMfe7M05h5MunT39/y8KaVoFM20xbFh6FrvWlU8nJ2uBpoMnJgdU1NKk/HRdO/s6dG8HhEbAPPzxY+HX5sxMPdRGH6HfeKBO5aIT44CcPKOAa8LDnivJNQ4ys7P91qTHCPamnarIZu1mszOzupz7t6921QfNKkvTULlWoltUT/g7ucJ2kFA7G0WASt+cl5wUDHOiG7BQVu558M9o++IvGO9+XHztod/N0fXKC1+jMLKTgAi38O9sXYQHT1+4riMT0zIrl3T9v0gBcq1o4XKQpVh7yh5ri6fk33IPrO/I/ZowCBZy4GTjsRT0F2MOw++PAoT5RR8gzuMZxoYGFaQB6+VCYaWlKo9HXI9EDU08M+2wEGyuW97IoC7zc288qAr4FB3gsoang/Aprap7+naUg17VBsNCX2JFn5RFWVAgwBdwE6Tuqosctedt8v0jim54sonSqPZlGKpKKtry9Ls1qUEOUVoskOyEsnSmvsA+oQl/mH/1gTGYl4K+YqUCgMyUh2RgXxFcm1EO02ZhycRRuUxnr1y8IPiEKK7SvPSZzZqhJ76aMbvpuRbDVlZmJfFU7OycuKIrM2flI21db3G0DgUXnZJq5yXbqUo+UpRCgDsuZY0BdKQDcm3q3Lhroul0CrKwok5uWDnbik16rJw5FFZnz+lzuCjDz4o+3fvlNbqqszPnpK6lGTykkvk4m99igwfvFBaA3B8wPs2aUqlGeHEQbXqC9LYBOhsSBGnF/OnZW1xyQAwqFRjQzI0MqI5CqDNbHbaMrp3txRwTaXbdPSUJrZVXKPiggYW+DAKC+eS9qULTHkbj78DuCu5BHsQTgvQhlpN84pwmgcKHord4fQKkWzswoODVgGXAR2exh596Lgc+vtPyd++8y3yW5/8e3nRK18pj5ycl1vf8265/MAulU798Mc+Ka/9T78qL37pK+Td7/mf8o+3/rW8+zd+R37stT8tP/cjL5P33H23rgSIhSI5Fe2dP/6wqspgXeG+qDeg9J6m5ack+2IogMZ9C5+BoAHXEG22noaE0zAkZdMGsU/xE8A9l6tE6Ofx8d/HLXDXAnCadBgBd10Utrgf6ysDcrS0dDY5CtfdDlR7gMYJ4UES29V700nlD7+ewB1t8hFGvxHF/agg0UXdPUDU33tRQeyAJPM6m+fbHriHrSxwST24sTZlxykG7vFznQm4x8/pv09QGkeW/TPG88IbS14rjrjzM0xow09ECPwxJMEDjVMakQwRO3c64vtzO+DuwWAMnPz8p3a7KVmketeJpF5wkNgvvC6BO/6Pa0AOcuO+jyRduufG1ypwBzjRY29u1EqJMwWbZr2lNBlEHRFRBh+0XDVZTL6S/lfQbg6APx1gNP5MwN1vih6Q9RzffBpt9VFafI+yp7je4p0f6lkBdTtqjI8i+81EN1jdqFD2vCEry0vaN+Bwo+gSE2MB3H2be63zeF3Gz+jthJ8n8XoiVYbrxifo4r5w1npJR+656bVacZVzn8/px8qumVbLzs5ro0mg3fw75+n68ppSZXbu3qnqQwbcbZ14p1fvqfV+LL+C73sb40E972POkwF372SA0w2gqsrwKE3fqkuzVQ/FlKy8fLMJKceKDFRHlJOOSLnRAbiu7KeOMeT+SkgINdqcp6npMwUFM9oGnYf5opQhwyc5qa9tyMbqmlRLZSkpBcBOShWc4ySBVXUBrCGJrImfRr3AtaC28dBDD2ltgJHhYWnUN6XRQlGqjjRB58FEz6MLoYDTUFCPbQH302RHLYgDxR5ItYL/3pXB6qiMVoZlqDwk64uoUYHCT6YNbuvI9uFWULdRn0SLpeH9suRzqFpb0Ci7FuBr1GRzeUGWZ4/LzOGHpV1fl5kTR2V5aVFphtP798uOvXskN1yV3GBFusWcNJp1LYCFft2so5JqQUaGdsm+qQMyWh5Vh6II/fHNTZl/9BFZnjkhA6WSrCwtSg5qX4sLsj6/JBv1jrQGB+SSb/0WOfiU6+X+2Vm58PIrZGhsPKiYiCq0QEoTeylOE0DaquYLUlteUy48APlGG0WeRqQ4WNUKnqeXV+Tkwrxcft21IhXUMUmLpSHazTlpji2wSyrzqpgoJNvTRmbsmpNeTmyLoiwLeMApgqOH0w/QsyAzy8J/1eEhqQ5U1bEjcOf6o73FPd/1Z38pr/qJfyv/z3c/U/6vT3xQC2O1SxUpBlUjKwmVV4cERcyauFqhJLd+6FbZO71Tfu0/vFqe9ZJXyEU7inLjS/+dDE3u0nk1d+xBBe5qYzXqbxVRSR1KAklKJTSpSKw5/GThQiae6/eTYlKhcJoTAuAefR64PwaEXQzJqR64U69dDR07+jEAeA/c1ZgFw+EBi29yvNH1A+7c5Pj5+HO8r//72YDbx9B9W77i7+nf5ML2Xri2M1AWuCknIDRU1OM1Ms8SnYycTbv7Afe4vf5kw2+odg9OgshzcA3g9Y7/HaqmpjrUoMow4t7rmfg3LuY4WtnvGT1tw4N9gm5u1nqcF5QsSEug/KOfj95I4vde1ycwYZsIwDh2vSLu/ZwLtpMRCnII7QgxTXyMHRkPqOnU4rmW7vygbNyfBe7Q+wZwx8auJeiDVj9UIpQ2tFFXAIFID0BYGQ4NqBlQmwiOYjJvg6a/6QGnzniv8YoBcbxeSWuKAW2yCWrynSneoF/oxOj7gdKFSDuAe/za//2/qFVGe73YXwRj3KTYXvSJAsDGpizMz2uEGRKQ6JvEsYqAux8f76D1s28xmI6dPw8EfD8p4GqZHrQH4nDY0BfxC+C9NHVpAlrxHdrh1NnIUmWyNsHpfKNipspEdmRpflEBx74L9svQ0ICZBnCuu20FreARJ3NU+SIGRPDy4+jXnl8/2h8asU4LfZnKB2RrjA9ehyyiHuuD4mJyfqDsoKALJAcRQS4WygroLOIcKrACcEDgQCtemlnTItJhvetJaIje22fQDmp02zXKeQD1otTX1uXOL9wu1171JKVs6DOy7gGqdYYCYqAJFCpFpXudXlqSL993n3zHd36nAlxEvLE2sd7xLOubayGvAVFdXA+LFhF35OU0pVIq6z+8BaAKgI/8ATg6qOqMIkw7RnbIQKEqjzx4WAZQRGp8IgFRRejIB4Z/F88VquKW80Up5MpaNQoAEEWc2o1N2VxdlMWZY/LZf/4HGSzlZGxkWFabm1IdGZbxyUmpDA9LeWRINdG75YKsbqzKZm1DWoh+N5u6juAcTu44IAd2XyyjlTEpgp6DedxsyMKjh2X5+HGpFguytLiolVebS0tSX1yWTjsn652OjFxwgVz27d8qp0GVHRiQJ153nVSHh3XwsD43N3APnH40pdBpSzVflOYGTgmQfNyU00uLmjCLf/lSSU8Y51eW5ILLniDlwYoFKIOCjrfrmIeWfOryg1hHIKwl2i/du4y/kADfdD9HroOdIuFUBvKfsGHIjcA6wnqGvnmpWlFnCOpfkAotQSUn4CbaW/ys7tiruvo/9ITL5Qd/9lXy8h99oeTgpCKPBDryqKKax/F5SSTXkm5+SN7xjrdK88EHpLaGSrdHZLC6W9aLXfm2F7xCbvzRl+pTLc0+osWZaCMLxVKSgMrgifaPKs2xOrBVSMUz4B/GAzZUT4EQtXensrQt3N/MHuGk53zEvR/G6fl3RNw1EYVybXDwowirLvLHANxplC3a4gr/OHoIJ3YMrD3w0nkSjln8pssH8htlDJD7baLn1Enn8OEYCLPtvi+8Q+MTSv1n9fc+EXdSbM6hWVvUXHzfxf1H8P5YnJ1+wP3il/+PdCMPySzx8+L/ZwPcOcb4qcku4eSGoNsbB7xHUGzROKuKBwOjBpJVGoOEHdvAaxI48v+MIPhIiwccMSBLDLcbLLbfRzH5tm3e9kw++kjj7Z1Wvs/P4+fyXR+StS/fmtwNEXdEXQHcccSuSEDLziO5CJtqU4ubQPJwaHhY9bgB4JXahqP8AJKTzUlVQ7qJHKIH7wTAfl765/eOIOcYo79xv+mz5Y2Pj/e8SoqOb8ci7b3A6r7ve4OC9u3mrwfDfvw4XzBPNtbXZH7ulI4D+O3goSbj7oAp50YKhNMTGm8Pejko/rnjec17xfOBc4NzgX0IFae4PyATCblIteGBcsINlWuNCavezpqN0r8kIATfJ3A/eXxWf9+nKjtlnRNKx8phrAoqfZjMcxCIATIZxQO/O7ziPsGzcmxUQ1612F00NBRbgu72xsaa1FEdtQP+uK0X8MgrlSGNtHch46j7WSjkBKpC2+g1OfCcQ1KxVam2BgFE42ifz5rOWXOk2deISgPgliQnn/+XT8tVlz1RASKcXrS3PFANMouQWDR1js3Gpnzh9tsV2F1x5VXqDIKPbf1ktgygHYWVKIMK4AanAqdlTcgWSldKhZKUQG/CiRk463gmqM3koNHekXynIGMDkIYclqOHZ6RQKMue/futf4KSjNJlcLVQaAgjpgWV4Hw0mrK5siSN2oYceeSQtOrrUltbkcX5WamUClKA8szYuBSHhqQKJ79aUmWaZYxHt2FJ/+A/Nxuqo76+vibVgSHZvedS2T99QEYro5Lr5KVcKkhnbUVOHz4iazOzqi1/3333ydjokDSXliW3XpP6Zg11lyQ3PCZTl1wql95wgyxKV3ZdepGMTIGildOodW1tQ7nYSLotgPoDGlCjJVVIoLbaMr8wp9H2wdERyZdAt8lpgaLyyKDkIZkZ8sn8ekydcdul0/VpeMSKgaUFyohZlILkEs3NCcV0gWI8qtO2NbkbJzagOiE5Fd8FcEdRrgrUvIoFzYdARVRPleHvg2N7pFCqyq//11+XN7z+DXLZJfvkPW/7fbnh6d9lJyXtrrTyBWnlGvLP/3yHvOtP/1/5j//2hXLXe94mjbWGDA6jsm5ONjs52fXMV8qLfuqnFOzPHz8k5eBza4ArnDTQdhh9KuQABB47+kAr+MKhqFZ1HvOUkLbb4zKu53SvPw/c/Z55Vr/nSyGDXIG7GTiVfGISRvip/C1mx/cPuGbuiQHiZqYyWM5Y+w3bfyk25NxM/M9eEU1unvzpQYJ/76w65Sv4UD/gngHrPiHV9sYEQPpbU3vdP7sairNIRt3uEWJA4xcVAZXd0wzT1pcZsl6vFLj/phZh4stH3Dk2vq98G2gM+z2DBzgejPDzvYA7N2KCAnCEE91Zl0gUR049cGf0wFO+vKFn1NRHcPl+CpLS6rVoL08C2HYP/rhG/CZAJ8S3gX2A99bu+bAs3/vhtN9vtIgrFBOwaej1A3AH0MAmu7y0qkB+cscOpcngSJ/Otl5bObC2fuHUMxHL9xXHtNfc4nj4NelPGLLAzNaC3i9nkUi87/MQ0I6lOz7YM9IO0A5qkG/bdvOIa8u3gVKhqyvLsnh6QXnt4LezOqA+RwTcOWf93OaYx/f385Pzg+3AdwhePVXJz22CalLYvMN6+o4PaNVV/yJ457qJOeawKGxH1u5n81m4hnDtww89qmOCfimWC9JSSk1X5RRRBRLAmOsAyYCYM5rAKpIoA7EfvIPqnRSNBIdjeyaY2pppQ19O6o0N5aaj0imi8EiuLJcHJV+sGgeaCiC6n1nFV0SoccSv1S1RZwkMAq0sa8AcL01SDcEAUHPYv2inRbVbWlm1DCchV5DFk6dkCNUfAdZADwDdDdTQEigYOassOVCVXCEnaxvrWiETDrECXBGNuqt6EPjr4O2jcmUeMnkV6bYshqsUi1xXyiW4CiLtekujtVqp8REKSwAAIABJREFUNddRtZlGq65872IXwH1MhiqjsrCwrMSisclJqQ5UVBVH13CIljbBD2/npF2rizTqUl9bkdbGiizNz8on/+HjKrM5PDZgeQDS1UJHoKkUR8ekimI6uYJGubVKLRKHO02pbdakVluXjlJ3oMqSl1JlQA7sfYJMjUzL8YePyZ49+2SwUpZcc1OWjh6TtROzMjo8LPfe9yUZGTbg3t1ctwJZ3by0ukVplKrypO96uhy4/jopTO+QThU895zkkTO7UZf2pp0GgUut9gUOGhLxm23ZXNuQwZEBKZRLmIDSBl0JTmG1JN1yUXKlbFVhrmebjyG8FvbtVKs9jSqbrbZ5hLH3ARbMc1CcNpubmruASLmKJAZpa5x2Yo7AzhQqZRkYGtSiiKrjjrq4IXLNnwryJ3brc6zPr8tFl18k7eUlef2NF8k7PnlYnv6il8gH/uLd0sy1ZXBgTNZqa9JutrUux6c+9nfy3l9/vRysNqSVb6r049HctPzqn31YuvmSAvdSoLwp+Fb1kpT+S+Cu1bOTKrpdFXtAu3CKjRepNYy8q/oM0sNDgCxxztXxwcnU+Yh7v32q599zAbgblS4A96DGwrJ0itMDgFc98G2AewxcE8AKI6y7k6kI6HG9mcfMD/1PfH/+P3wDRocbnW044bjTKgllErJogM+pU76SD1NmwmuvBFWWLHh3vPHQn3Hf9eW4O6oMh0J7UY/7+jQ+g7P9fwyJxWAa/zc+qX/5gegP3PEcJz4C4H72VBnv5HHMYhDIlnjgzt89MM7ODYvWEYzhd0RvAcLwj4CNhtpHsQna2TZ8z3PiGWHpBd7Z1tiA+/bSwNHIxX3g5y77gsDGgzrOG43YfelWWbo7pUzsuvG1UtxxiVYH5PVV4hOl3ztt2VjfkOXlFTW4U9NTUoKOcDCuCtApyxdOJtROaDQ85T3z/h6gcwz8Tz9+PlqcLeZFSp0VKyFwQnKhjrF0pTZzv8x85Le2TPS932vKRWeaP74d2uZk/ZnUrJ7M1BuytLSo/HY4NNM7pwXHxlYHAY+fbvS+IWwjbRjT/c322Y04X+jo+fbwfZ0TWhgH/R04t0EukXPd7KjO3EAfN/C3dOeHZPnu1HnDJ0af9BwZu/q5aiS41sHbNa38VCuebbH5Zu1ViUMksam+uJUzf+ShRzShbueunao7rae2KlFuFSYtbSqcPARD1g4BIfLIY2chY2lYWwLuZpB49WunWd8MaisKzwXDYaobKPACWGR9ZyJYNtdbzbolW5LDbLIqOqaMIrJcveZ3WdW5sKeYedXrqLOAqG5OyrmiKpqA63761JyMj42pnny+ZEV05ubnZWl5SXbs3Cm79+9V3XHcSx1SaSugw6uuco9BEhP5I5oTVlJ+ssqiFlGu3gqC4R943UiKtci5gXdNsIVDkSvJUGVYZRNL+Yq02phEBSmWChoRBSd/BRKEOEHI5WRzdV3mZmZlbnYGcidSzEOxZUMj5Z18W3XSy4NVKQ0OySAqoVarUh4alVKlKvl2V6voAryDrlPbXDdtfYxPs66dZtHXsly47woZGZiQuRMnZfeu3TI6NCStjXVZOn5cFo8dl7HBATl6/Kjkc12pr61Jp76ptA0A3WY7Jw0pyo4LL5InfNu3yfAF+2VNujI6vkMKcAyhjgXwjkqvwMQ67B09NQBjBDMCGvW6UMolOXZyRgYmxmR0elIKA1VNGuX82joPPU3KqGqNRl3XHpw0c4TNLii1CtQmp3CGz4OaA8dtaHDQ6HaaP2FSnlCWQZIqgiZIpK0OQb4T7QVVxnKNsOb1xCTQJ6vje+TWv71Vnv8DL5BavSNrS3OSry3KwvKqvO1P/lxuv+NO+cd/+qQiBTzXG9/4RnnVq14l+/fvk9r6svzBT/6wVHLLUsnlZWEpL69853tlat9OWTpxWAoorYsEZXi2QV2J+6QBdzvRQP9yj0TEHZ/BPmL2xWyBSdOaUhHr7vg9QRl2AO5i0sOPt9fjNjkVjg54idBB1U05aG72A03n0rFcCPG1/P99hCcGrtvdy4Mlfz11LIJhPpu2bueE9Pt+XBjJf85fz7eRC8+D9zO1z8tLbQdidfsJfHk6NVsin/2oTobOkqb478XAwgMMfq7XmOF7qJoay0HGHPcYsJztuG03NwkI+RPtg3GxRDSLngGwk3rhwQPHSKM24TtsI8F+DJj9GPtr8b6+f/zz8RkUCIUMfgVJIbId97VF+1KFDc9/9+M094nfycpB3vjzUpy6RC+nbQmFkJAYhSSpxaUlBRFjExOamEpQRaeEbY77iVFIrnF/ChY7gZyf+Onbys+x+An7in3A8eKGxT458ZHfyjiF+Puem35BhvZemZwS0fk4GxuidRADHQPgFJsQKAgLpxelVtuU3fv2yvj4uIIpTS4ETzsA9y3rIDpyT+4frTM6YN7p8mOuEeBiwahKpK044I4IsiXRKfQ0nrIqV1i1y5U7PyzLd/9t5vFHr36OjF71XJ1j5sBaVBpTzreHY265EHZ/XBtRNXwOWuMzR4/Lzt271NkDyFCHRnngKdXEX1OdjY45Zf60KO6/7Hyzok28jt8rDAyyqJQ7pQnmzK+7xFECdSMkZ6tiTEhYxWlBOketgqgCCrwfQL9JJlN+siPNDiptFpVaUmh3lU/9pbvulb27dsv01JRSZjY2a3L0xHEZHR+TXfv2ShsqMKpgYyo2WjwJYFvbzOdEVBKqKeRVW+ABXH8AfaxZ0H3UFiBRlRTSUHAKtCAkzw6VB6XQsuj74UcOy8LCaS3YdOWVV8rJ2RNy8thxgaBcOZ9XJRYkGtc3N2RwaEDKFVDloFmZl2KlgnKXUh4clMrQiGrCl8pVTXbFqQPyZFQuEmC51ZTN2po06gbc8XckeNfrm1ItDcn+PZdLtTymiaSjI8MyWCxLp7Yhp2dmZf74Makqlb+jRZOUI9/YFGk3NEpb22zIer0pm/mCXPu0pytt5uTaulz9lBtUBQcKLR2A6WDfmEAPIA19fQOIlhScKxXlC/fcKQcuu0TGd05JHhF4V6sE8zMNRrjKwW3sJUhqtlMbLTik+QwWkeeJjKV0MPCV03WDYMCg8tfxnbR6NcYRWu6bGzW1v6rfjtMZzO0ClJGGMhVTaXclX5La4ozc/uiC3HTT94UqvshHUd3foLhjidLeRuP7n7j1/fK0G66X3/ypV8rgUFUmWouy64dfLTf/4Evl+OEvy9CARdn96S7tNnNrFCeiaFmgMnJ/tQRVl8gbAmXWBhsDv2fiPnBQu+d13M8EB7PvA7jjGAwGSE/cvkbAPQYwbEUvEN8XMDOCEzaSXqAxBu4pOOh91a8lcCdYQjtj4H42o/TVBO6edpMBvi7i6DdGgqw4Yhy3ux9wB9928c4PJh/vlZwaA3dunts5BezLfuDdA3YaCBgVgDG8mEATA3AaRAJWGiS2Cd/zCi9+bGNDxPdikNqrf3uBEg/wSTdgu/B/gh/SKtBWvPD/uU/890wBpqkbf07K009IqG84WtdISbOlUZ6l5WXl4E7tnE6iJewb3jseJ4LiJPLrCmz4+dFrzccA3/6fFvHgs9N58kAP1+ulILP72a9L6DHKBApgs58T5J9H51NwKNRZq1seBDj/CwuLCo73HbDKoLpJh6I14BizzzPPHBxkjr2fj3Ca2LYYuPPzHGfb0AggsieMfq4yYq5xV4ytk1w79fHfycwFXBMa7ziV4DzCtXxeBZ9F+04rR9o16TSib8DJPX1yzhyaiXFpYgxDpL2Qh5IEtJ+b+o/X1+fS2ismIcpxjp08D9wR8QZdj33m+9m3n+stC/rTYATbjmqh/n78PI7xTbubFVNDIqLSxCw5WnWUEtANCN1VWcFCF+DXklSPHTkqJ44e03F4xjOfqVF38PrBW1bRStVht/mOf+pkKYC3ZwQ/xvoH8ng29gT5uuZQfAl0mhYqn3b1BMSKLxkggjMJkIqkWdBDcpstqa+uyeb6hqwsL2pUH5z6dSSPrm9Io7auqjEKEosFGRkbUVsAqgmi6eUhUEsGRIplKaBibHVIytVBi6Di5AHqN+gT0EnwLK2mNDbXTRkHVV6RNBuA++DgqOzffZl0O2UZRtQ5X5BSLi/N1VXZOL0oi7MzkseJTn1Tjh5+RIaGhzSQ2G7W1U6dmJ2VgaFhKY2OyvSFF8kl1z1ZDp2YlWd+//dLA5HrkISKEwdotanOeKgPoA5YqPgKLxXP+sDhhxW4lwYHpK24O1UdSk4c3Um5OsVasT2cXCIirn1lSfqcO5yvWA/IPWi1LMEaNK7AQFG1Icwp2G38rG1sSG19Q20MTkQKlZIVX9KT4WpC4eJ8xXr90PveKy/+gWfJH77vU/LqV/97ecMv/bLK1v7Ru/5IbRQeCQ7PG37xF7Xewh//8R8nAYBOvS35jaPyG7/wRimduEd2TIzIM970drn8imvl+KP3ytAA9OON4kU7FAN33ctC4TL0DYG7ab2XkwAN5na63lPgTnxh1z8P3M8GD2Y+83gD7mcCbQRSfoNKHiiUl/bA50wd8vUA7myzjzSdqV26GWnACxtGf9lMgqMEFIYj6hjY9gPuIf9Mm9MLWPYDpf3Gie0B19YD94lrny8T176g52NveQbSstxJgP/iduNLkMHPJ9QHaCMHqgsNSQwiaYDJMSZg8Nx2/x3fNx6kxn/37fXggseMBJh0SvxY+Pvxd390yg2AAGn2//x25qRjx/f8rCanasIdNp9wvI6fOKJdWVvTYktISoVzQlBIMBSvN7Y/u7mllfH6AfctYDmcLBC48/3tgDuoV4i2+xfm1fg1z0+SmjUSHeayB+4x+MuMfQCmOlc2cdzeVorM4tKyDA0Ny849pt+u3H/QVyBjp9J56RF60iYXcefmlAAzF9Xj3zhvvD2LHQ/mmvh10uve3Fxt2Vik/NE/f1Wmv8B3h8a7d4AJ3L3NIHAn3zt5BhGZmZmR1cVl2bt/nwyNjhjdI28nWaoCExw575SqHjrwvQPufAbv3Hi7YgWYzGnxa4Rzs5cd4PdjRwj/R8mmeF7j/+BmUz0NoAP9oQpUWuMAdAHryzRK3pZcERGvjoJ2LaDUbMmp2ZPy2c98Rp761KfK3r17FRBiziACi4irzp3giOCnBgdIYVPJQdDBjHaB2ypVRxlLcNZtLzBVkobyo1WqU/nqpnoDfXkFUxs1aa5uyPrpJVk7vSDtGhI367K2sSq1Zk02kdDbbkmxYGNWQVQXSablkuZu4PeBwWEpVwYlX0by6ZCU8DvkBkuWfNtt1aXTtsgzZGQ3N9b1BAAFofB39B2i7fgdQZPR0UnZPX2RrK4hkXRdDl5wQLXWIQlZW1qWuaNHpba8bMoyp+c0T+LQgw8qrQdJvADbHenIKvpxYECuf9rT5MrrnyqdMmgulviMMQC1CLxwo5ql/HAkhALMq0wnqCylgtRaTVXDwTihz/Gen7MK1oMzzCAGHGSdw7r2ccJlgRSMJ6L2PA3BnELSNJy7wUEUF4LzYFmEjMhz3qOgGZ4T0WqlmpQKMjCIXA1Qv4yK408Q8ftHP/Ixee4zvk2+cPi0PO27vlte9rKXy5OuvFI+/ZnPyB133C5/8Id/IM957nPlZS99uVx99dVy2223ye233y5vfetb5bnPvVnanZo8/6nfLjddNi6z63X5z+//pFY5PXXkPikVzZmnw8sAAvojwTAh4Md1RkddTwxKleS7RpWxcbCCZ+Yg+X36PHA/GzQYfeZrCdy3a04MLLnZ9gKE8Wd7gna9QMrFP9t7f62BuwcsXICcuNyge/WFbvrRRnOm4dWNLASaGFlK7t+HKhPSbvpemgss7vOvJnD3N/d94cEw54f/2avR3iDgdxaIgIEBMCUIx318pNobRkZ7GdUjrcY2763Fp2LnxoMxttE7RbwOr+X7stdcJwBU8BHktTIAJ4kW5uWR//WTmW7Z86NvNTAeuI76zOiXRlOWlpa0D8YmJzTaE2vax/3r52sMpPhZbnAeIPnr8JkZrbe+CxFHpzbFTcOfVD38Zz+VaRKSUMFrJwi1TTfVHfdrwDtMfrz0OQI1SsFawxJ2F1AdcrMhO3fukslpUB+g7mFJnFiWAKdsW2ZOuqNg3l8BmhYjsui1gsVwxBw7gviOgo5QYMcnrfAZkp8h4d9PScpkmv66qPMcF6YyvvvNmUieH7fkeTTKaMV+vDP78MMPC+Dq7r17NOkSwA1BBkTbypBA1GCDnS5kTpS6Fm0nEPBrLrYv9n8A19QR6wW6Y9vh1x7Xr64f0NFcZUuuKT1lAYgNUnYAzio9D6UWrBVQLwJwN0UanG6hbSZzx7wwreLZ6cip+TkZGhyS0bFRK+2ugcmu5h5ANcXmteVuaN/kQFkqW9KoUgyMH4wOBUg0R9TWiNkr08+GfwiaDO03Iu24NqLdK6cX5PTJWWmsrkhzbV3a9Q3Vu9eIewdcdMvzAdhHRLc6OCLFUlWj7QDnVQXqA1IsV6VUHZCKvj8gObQPz6TVXpvSbNWk3Wgppx0FhTQaDe5+B2pVDeWXG7WnJSOj4zK944AsLa7KysqqHLxgv8pNQrZxc3lV7rvrTtkxPqZa7kggRrLr7Mxx6TTb+kyYX6AZgeYCasv0BQfkmm+5QXKlquRKFRmZmISAjT4bFHJUn19tpYFeVFolJXR5bVWB+9jUpLQVT6MSsq1nzlfONaw1gFKdSyFpH5+Dbno+1JmwAkw4CUF+TN3yQFT/HdKn2HMCNa2MonaWqwPKHe0yIu4rS8sabYcdRkQedTSsSJed9BL8cm3e/MKXyj/849+rw1xvF2XmyMOyuLIi1159jdx1113y5Cdfr+0+fvyYyk1ee+21cs899+hPpfo2O3LTTc+QC6sV+cW3/JFceukF0u7m5djD98hgpZDkfxF4c72Ypj3mQKhQHE4rCdztRNucO+6jeE7LJzObRLuYBqLOR9zPhO22vP+NAO4ekPmoWL/Gx5EVb+QzAPIbCNzP5ADoInUROj5DP9DugXs/EBT3F424j8yFGFOSXNzvO7363gNMetY0HGcG7qDK/HVyWUZGzwS8t+uPGARvB9zZvzzCw2cJ3Bk18BxqD+wYCcd3PFCOxywGXQQ/Mbj3z8zn88C0H/jguNMI4ruUo+w1J/C+B+6gyEw982czJyn6bChbr0mpy1qMZGxi3LiVIeK+XT978Bi3gaDTA2b/bH7dErgz4k6ngPaAGyjB8YmPZE8ScF0oyLDAEOcqAE4a4UkdLd/vbB/viSQx3I9R1vX1dVk4fVq5xhdccEDVGBCNMyEIi7AxSTcDPoNzzPWngCHkJWgF0aBJT0DrI83sS4IHBe6gMGjioUWplEceqnJav6BNANfulEGBX3AQ9ASyK6c+d4vq+/vXwZe8PQHu3JR9uxWoI1oWOOkE7nBqHnjgAZkcn7DEVFR5BEgpEJQb+KFqO/tL0ysgnxicZ/Y929Tb+e3y0TNt385G9ALunBtMqKMDRbABGgtAk1eZSsctSM8o5xfUB9B/YEsGQpIh9NWtKBJ4yjMnT8rI2KjylZVPH/KtlDKg0ppphVbrA0uqxViycmnI40scF9JlcG+reopIe6AQQRUnBGwQuV1dOi2nT52QjZUlTTTtbG6CfC5NOB2dpnQRSRUAKRTrKWhUHTrvUOJBsZ0ygHp1UPJIXAa3vQJO+4DkC9ADDxQiBWVQcAEVpi212oZs1jYtmVlpP21pQqFms8bsYBmoDspgdUxaTeRAFNTBO3r4iEyNT0i+3ZFNJG92jTYCfjwSY2sba9JYW9PIPRI7QVdC8iacIUghXn7VtVIZGJFusSIHL75M4E5A+wbOFvoMCi5WU8CoMhh3OGlfvv9+2Xtgv0zunJZ8uSSWZWDa/Qa47TnxUyPnwfmA7TVKFRR/AFCL+nzgvIPHj7WBMcDveA8nGFZNV+ulapshVwowj/fUnucLeiKxurSstl0peaWC2mVw3EGZMiee1XytXTe/8CXy+3/4ds1ZoE46HGrYMNhyzG3UnZientb2k+ZpuSEWgLjhhhvkt3/7t+UZz3hG8swA7tVyQec290H/XdxbE1ThdIbTfToqcFys3oZx5Llv4fftgLtRa1KJ2F77+jfqb4/r5NSvFce9X2f3Au69Nnsf4dvOWCcbseUub3nF1/bXOhPg7gkOe0Svz3Qd8oZ7OSH9+snTW3oBtV7fY8QtAaJqgfpP+7ONuJ8LcMe9N2a+rAmqfKEIEBIIaRD7tSgzNonyUKpQcabv01jwJys9wlhpMpGT4iRw50mIjxIwuk3gHkcPe0cIs6ohvZ6Fc9EDU44t3qNR9XOWBjQ23r4P8XlQSWY+mvZ5efpSmXrmzyXJiDz+hO7x2sqqAKCCIgOJN14bz8U2eKfab2a8b681S+fFr/EYnOH/vYA7NyhcgxsMNoJeFJnJ654vk9f9gCYSEhwa2GplijVx3vr7+Wi/OhshosYNCMmXiFKNjozJwYMXSrFStkRQlLEPG7uWPA9KD+wbo7YFJZZwJEyKCdYZEl4JCJO/B7DAPiJNQ8dDxXtwPaTsQRgEx/lBxQKgXvkTluyVjIkdylvEWwvodRQYPPwnr8gsufFrbpbJ616QjEPsrAKEYJ5ABcM7Gpgzhw4dkr2798jU9LTR+fK2mfOlaydV/7VIphY82grcPdD2z2G/p9Fuv+63cwy5vhnto2OVXBvHEyERlHUdEs3sIAeZrtGW9h9FG8DpBkjDa3BwJDk50Eh3SGo+MTOjwH10bCw9kdFnsUg5kjnx8rRJ47Sjw0wJh0pExoFvKq9d+f6g1QRue7Ne0+sA+Gmecrcra2trsrG6KPW1RWlurClfvFlfN1oNCjghUl4qSyGPKG5VSoWKlCsA7ANSrAwqf71YqZpaDBR6iiU9iYCWt3d29SSkC2egoSdUqAWBe8DRVU15ODia41BXNZdkjNt5aTXa6iQNVqqm5IO+gHuqUfycrK4uKXjHe83NTaktn5Z2u6FRfVCn4LzsH6urAws6z+QwFHfQzrLl3ScIoCvlsYukPHZQyuMXWfshmjAzI3MLC3L1k6/T5FtMVKXhaEDeTom4rtVeqrNupwZ4D4mmaFulAkqVndbhb1Z519aajkuxoBx/jA9eLdCqqkOSgwpRuaRAVtcJov2djqwur2gbAdzBcQdwB1UG0Wu+vF0GcC9VB3XM3/a2t8n111+f9DPm4oMPPqjVWC+++OLEPvp95u6775ZrrrlGLrnkEv0sbdjskfukmLd1iufF/hkDdzq4mHe0mWYj4NRADjYF7rRzMXBnW/A9nCqcB+79EFGfv38jIu4x4PBAINnkwxLMAN20TsY5PuXX/uPJ5h3xsn37aRA4aXu1ym9eMXD3AKhXnz3Wp/ROR+wgEcxmgLtqbKd3UwcrYAe2H9c59Cc/kWnSJT/+PzMgo+e4+wTkbRyOfs+KJCXcm+CPlATj31r0whsNgmVezwMYAkk/XhmQ5Epj++hpDFr9ZoBrEbwlzlVIpvT94QE+wbCPtjMyy/HC/+O8AkTcp7/n5xKjjGfDJomoEKLt+P/OnTtNYzqifsT968GSjzLzc/Hpw1bgnmqCZ9a09oddhWPD/sHGiKS743/3WxnefnXXZbLv+14fJPyykwQFWbwDhOuS986Nmc/CiLgWsgnH2/g5Nzdn1VJ3TMvu3XtU+5lzipF3BhVI+/Brk6DMOzEAJgBdjOx7R9DmBE4KbG7iM3r6EaQYkSyIiKwCFCR2EmCqPGZakVQ/z2ocGnUP6kjtlsx9/r2yePsHMsM6ce3zZMf1z1c+NQuTMf8Dmz9e5WIxOfLG/0+ePKkc9/1798nE5IR0VNOeEbXU6QNgydgyffa0Aq7RgYLk3DaGyzteBlygaW5UIt/nvdact8lcLxwTAnvOD66tJNIeIttGV7E51mhsJvJ2UPtgxFHpNtDpBr1jdlY52QrA1E7mLHGyC0Ur02Ons4U2lfJwxAJ9IiSkmg3SmSDtjgFCbS8i5vjZsmR79ACrnGP+AOjWN9akub4sLfDYAdyhzAKqjibgioJwnBYUy4NSRZS9ZDKP+cqAVCoDeoKCz2iCI6gmviBcUEA1aU1QZQDYw9qF/cgZWNW5E7TzAbQxXujDxmZTVpZWZWhgUHNHyqj+msupXn2z1dAoO0Aw1iPWSg4/m+jzulQ2HpRyZ0WGCuawnOsL4H3wwHdLo2zypahQCodclZB0XplTjvFCXkK6V2SpkfhMA8/URqKw5WDoMwYqJqrSgkYHqhDsLN63axVUkhM0JETx8TfMmRL6OpeXlaUlvQaKvCHiXgXXvYDIt8nz+r0Bc/U5P/hj8sl/+XTy90cffVT78pZbbpE9e/bIjTfeqPfAvgcAD5sGh/vYsWMaaX/LW94iv/d7v6f3Q6CCr2OPfElKeTgmxlPXNiKxNm+cd9pWv7Z4Gse9loUNcU3MU/YNTlq01kF4HrRP96RCUdrgLD0OX+cj7n0GxQNF/3tg9iUR0mTi9gqpf50HPAZv293egxQ/6XtFJHGdcwXutvE8BoTrGu158fGzfCXA/fjf9S/C5O+TGXfv+IREv3MZXlVNCdxaZu3rBolqoCFCymdi3/n7+0hoDOrjMePYeqfGA1jfbg92+XkP3AkE476gMWTk3wNFAz+pwZv5aBbg7njGzwokOPU7GsW2oiQo+AHVFBjYHVNTypM8E3D3Dpl/FoLgrwS4IxLrwTbHB0AWkqIzH/3tzBTY/ezXytDeK5J8A7bB+jBwRwNNBV9kF/l+Z3/reAeqjG7K4LcvLOgc2rlzt0xNTSf9o/PFOa0+mhs7NvFaJlWGm5wHjta3AL1pdFJP6Hj6IVbUB4DD6DEGNhB15H0YaYQcoDqK+uAmSacyjq2mLEPp6Y6UvgYHaO/3vlZaUOKIgLA+a/hHZwNtBnCH07dv7z4ZGR1RBRIAd6hgaPQsXAfAnXOCTg/u4+lY+Lvp9Pdf4f4aBO4GptPveIeM/eFFEYdPAAAgAElEQVRBBueun8P83a5vgAQvP49Nx9rYHkZXMWfICj1V1BEBnYiUGxQeOnXqpOzZtVtGRkelGK5pY96ULjjR6moZVQFjjCqoALx6/zB25jxYlL7TNV692jTQbPBe4MfrmmFVWczdZkPa9ZqqxSBJFIosoK4ocIeCCR4Gai7grxcHlLaBiHulOqyReKU4qC2wglnJ74HSY9L+5gzqCYoW1bEsDC08VShpGxGBVyeyYE4o9N3RkZubdVldXtVqq8ODw2p/VO8bMpmq/IUTjbo6A3pq1G5J6fRdUlq6JzNBajIstfagJqI28ztkfGKHSL4s07v26NrAGDVXD0tr9YgVwFp+NPl+afxCyY8dlJHLv1cBOp4BDrH2NwKDgfIFB53MW19yRvMfwOUPTjiTpzEW5NNrf0MNJyS6I2FbKW4Y53zRqFVBGQ/AHQ4AOO7oK9RGAHDXCrwaGLJcCn9ij98/9enPyic/9Wmj2xSL8vrXv17XFvjtVzj6DMYdtJ1/+qdPauLrnXfeKYcPHza6S6cjr3nNa2RiYjyp2bC+uiiNzY1EYYwFlKhyxHnr9y7aNNhOXJNBMlvfRjVSilwA7lxrDJycB+7ngnDCZx+/EXc79vLA9/EE3s+2q9l+P1n9Jt8LKPNvX++Iey8H4GyBux8bboqn79jKc++lLPO1AO5MSqVh89FqD+B8/3tAH0eVe4F2HyHOAoGsM+XnACN63vARbPi5TjBCST3jDgK4pVUuLVqRgrdYUQbRdiRwqoEMkmkwroy2g4c7PDKc8HB7PbMHNDTavKfvuyzgyUap7HNpxD0GiVQboaHndbHhQUVm8+QDya0MbP5CEgGP24cNhtEyn3yM+wN8xeBNgUWQZcPn4dAgaRegYvfefTI6OpbcWwFxiKJq8SMWqgrOJq/t54V37lQ7PyTC+pMd0Hu848KTnnSTtPLnojx7A1UAf6qQESL0piITkho12mkqJPVGXZ0R+MBQjTj0P16eMTmT1z5PE1VNEz5FwwYkjRfMtYSfJ06c0P/v37dPKgMDBnQBdkKVUFLv/AmcRbsNjCY60I5KxBORXjbVA3dvN6FJHs8/tt8Dea6X2Obiuulasoqufv3TRnCMAdYMyOVCvoM5SDqeTSQmtpS2MHfqlNKIRkdHtO/UAQLYwwlIviNdTXS1NavcdoC5wAryNkTvrxKUmDPmNOipiP6taxQZDJHKu5qCSbMBJ6KuAF511RtNUeZwyK8AVQZzCNrs4K0jsg6KSblQlkKuaLUAtGVmY9ThothB0Jpn9B8RfCqsmIa56ccrdQptCkWxGJVG523UN2V5aUUqpZJG3QHgkZ+hNLKQe6NAuNOV4skvisx+Nhni1o7rrPjV5FXSbtRlA8GH1VWdU+NjO2RtvS47d+2RffsukJOnFlQCETQQ5O8AxC+trEhh4fMia8eSaw5dfpMMP/F7jVKG04hw6khbq2On2ZRhgMI3dX6hmeDNi9lgHxTSiHvL6EIq0aoVq00tCBx5jewHJ7FcLOncAccd65RUGa2+G04CPHDHffxeFu8jOmYRYZh7Duc49xQGs8wWGYWLTihAvkXEs0EVrps4EMVTpyS6HgpF4f+kPQK408Jk7R3ucz7i3sv+9f3b4xm4J0VVo5DMmfjk59QBX8UP9wLk/YA7bxsDQh8d2q7Q01ex2ZlKuDF4P1fgTq1qtC/WcgfPHQmF8TP7Z8mA+LM8SPB9ppuki6DS0HlOaRzx5v09qI4NU2LEwwbvDTWBAvsqBkDeuPrPqJHl5h4BJ16TPHxuJpxjPE3gc9Vm75OTH3tz0pUm+/fakEgZNIjbbQWmABgw2khe0sp/AF3u5CbTnyEyxAim59n7Ocz2cnPgxp+O7Vbgzu8o9guGnpsanrN+qn+0nffxY2e/m0yjgUU7ojduvxW+idupcyFQZbBpAbTjiHt0fFx2796rx8weEPJ38KI5R9g38Vjy79oszMvgIPj5aRu4AXfmICRRKyhSwFmDM4LqpHqKYOwEJDKaIA6BgBUU0hMEVDZU6cGO8uq15Hwpr9HZ+c/9lZz63HuTYRnYDUfIaEfae06m0wKsxt9Gv+HYG4AIc3H//v2m+R0KRVFxg7aZlDVu0A3woCWnR/A8KUrHIo14+3nj7YQfA52rDrh7wO3nMX8n2PBzRcFv0eZ9qhRjQNw7d36dh2FU0KbRZrVPiK6CwtKV5cUlmQdw37tXxsZGU9UqPSFBomPTONUaYUdvWJEl1E+xvkgBXQrc0zkLigb2RJxqgBKlc1pPGC23A8Adn4EfWS6X1CEt4R7BuQBw1oI+oH4BFCJaWypKMVeUAj4Xwuf6I5ykmHqIyZ4qfA2RfySBUonFEmvtmexnyPXB44XCUHj+VVSXXViQSqksA9ArTyKwBmjVMTp6m3SPpxSQwv7vlNz+b9PnxKkRosdQrUHiaq22phx7tH9wYEQGqsNafbTRQMJsXWkgyL8AJQbrFVHszYVDsnHoY9KYf0jHvjx1iQxf8f1Smn6C0WRCEqjKPWKENDASqrMH+q5G25WyZadkZruMIoO/papKOlE0IZbRe4JYjC/WFfoCaww5R7DNA4MDWr0aPHiN+us6p068/fR7GfcWzm0Cd792/P6E30mLQ2Tc1pWp4pgtsnapnrzWkbA9iuuPa8njGlxTE/tD/gbpdvwMT7FBCdIqzF5W0nae88A93SjP7rfHK3BXkxiAWwwmH6/AvV+PexC4ZSOIOPHfaODun4EgkYA2MQbbUVicVjWu9fCfvTLTLf147t7w8PezdVy8YTJFgTSq4aMhfuOOHSrbwC2y5SOeNGYxIPDR1hSA2qbv52vsAPRzWuLIiW6QITLjnwGf89Fagq2twP0y2Xnjz9uGq4mBxsMFaIeBhS45qoGyQh+fzwPbbFTSnotG2Q9qDJx4Dc4fbg69NLnts2n02kc6Y+oPou17bnpdEilN5klIKrP72Oam9sMlmhloN3DKe/AnklPRJwCmKC6EzXd6507ZsWNK6QMEeB6Ye+DOMec6ieeGbU2mt80IFDn11p4UuHOTQ8QL0VDV9IZyCPTAdYOziqkmHcjCSOagJHMoUBc0omwdoaCq0wbIEbn7D34ksyatxsLzMv2mm3WQUeSGjMRU8NsRFdy1a5dF+wGAg769gvRQpRJRaJ7MoB2gDQDUASx44G7NS5U8tgPuGUc3b4mEHGe/ruL+x7MQ7HCucm7w/rwO50TioAKMBqlFAG47OYCieADuQVUEIG/59KLMz8/L3j17ZGRk2OYZtQHyOWl2rE+U7hSMG+Y+ItSmFhNF/kO1Vs7bpoa/zeHAHqjRbNxBbW5LGo2W0jg0HyLQ4yrFsrSg/LJZVyA6gHyWcFJj+vBGu0LEHW3QyKtSg1K5P9qfrjqGSEptmQhLAJTg6Fv4H6BSSS6hmm6oNhv05xu1up5IgNs+UDbuNoC15gHg2Y7eJnL0X3RMiweeJvmRA1LaeXEAkFDvgS66OQatTl2BO64B8F7oFqUKaUh1ciGvWdbKw6hwq+1Hn0GCMRRQa84dkrUvf0Qa84f0fiNXPUfrjHCeKNCOaLnerujJAhPGlZ6TVhimLVVbjdyDBuhObSkX82qDSXfUwEJw6DfW1pXCCMe2MogcBEsMFkf9o1NNZ7jXHkbgTlvFee3XCW0PI+48nePcN167JcHz9MXvD34vRJu8TcN7nC9sJ4NMGDuuJe98aPJ953zEPWOUz/SfbwbgHoOmbzbgzglMkOWBXQzkPHA6W+B6pjE+0/u+P+MNkBudj0Qp7zNcNHaqfHVIfAQ8d/CU+YJxBFDo98r0zTlE3BPwzo01bNZ0lHg/Pl8cqYg3dBokD0J7AXIP2j2woyH3IMJHNX07/O8eQMDgbTm2daWovSGPQS6i7Yi66z1Dn5Amg2uCJgPwri8vARLlWfQCwQTkvk/jjSJ2YGzGpKoNfkPxVBn2BegxXiEHnwdoB2c/XjMe7Pty2/gcNxEfVeX36RhBN5qqIFCTwaa1d/9+GRkZVdhF4J6MU1B08WCQoNJHpOLoLZ1KSpSyzwCWOE94jK2R/nxBEwpR2KVUruj/AxU3SVBVm6JH8aEYFOgK8doM3GjE6gHcZz/9HpWI5AsKPViTHGu2W8c5nF7h2dE3p06d0uRLqBGpcwmQhRMbUIdCRE0BSzOVnUPb4BSxmAxBcwq8+wN3tikDmlQxx0Au56JfQ1wXHqwQLPn1ms5jiyj6a3lQpJzvUAQPkpYAmcC5iALjjXajoYB1YX5eHb+9+/ZJtQKVE6op5FTVxew/6AJWjAovnQM6qLY2LFqb6tfzM3qaAnAYKFroa1AwNGIPwA3lmbb1S2A5JUo1APRNqJqUq1o4SBMEA+BXpSQ8e8EcwVD5KThTRq+Ck4qLapEj3AcnOmFdqIQl52U4xQBYtdwFuDdGUVPaSL0lp0/NK0UGABVjopQb2Pljt0nn8KfMHB38Likd/G5FzsUgTdjtWN0NdTKK0MdHsq3ppRfg+KODQbGB7jmUWPRkIiRI6/OlToI6HUHtZuO+j8jqvbfqfcevfb5MPvkHMrVQrAYpS8ToF80Bh1MVCgpx7ZMH7ucSQa3WQwg6n7o+QlAG1243mirPiyRR9MvAyJBG2+FswLGjE8nrJms9OqVN1oOrV5Dsi6Q+haAW2gUn2r5jp07qrAXdelYKV8cyfDe2+zafzWnBd8lxx98Y4MHvjPCj0izmrad42lo9H3FPjPHZ/vLVBu4xCOFkOtv2JJOBq6XHF7+ZgDsnvY8+nQm464ZjMOdcuu2r81l3S+JmLEpGArXtMXUp3JnRPd+QrTz3F6gM3XavBPT1zVqzRCL2k/3SVcUGPVKNItV0nDwg8Rsz/x6Deg/m/Zh50O8BW2zgvMOWRnwtuqyFVsITKLUhAC9u1DD02ABhXJH0pFuNGmQzksYrNTQA6U3w2/3r4Eveqf81GT5scB3VW8ZxLDYHgFJunr3kQmOHzPdXOkXSiKcl04GvmqX/pAA+PW62a4XInEZNw+boxhugHTKQfBnN6hcyVBe+56OkGs3UjSClyWg/JIVzrM2MjuvG1m4rsEREGcALCWIKvgZAkwGX3ICb8cht/nNsGdXW6HSgWXiQaZuhAQXquFuxllTPmzYPbTaAW5AKJPmKZaSsKte1hOP+RKnFKA7EhemSJCc5RN+DHdFSPoiuajd3oOEmd/3BD2fmy6U//kcZa5MkHjr9+VMnT8rS4qLs1ojySKDsWP8ozQBjGgqsKMXCjSc2daqneGCjYMBJ+NkaJN/e+M/eUSN4sMTRwMMP0pd2XQPzlFRM2hBk/fy1Uqc8WzWaf/cASderUgKCkwGcqPxycNybCohnZ2altrmpFWVBgWi08cxMJrbBsC6xNYI1o7Yqc3KQ5oewHfiGXSc9VbH1kxpeA/ymoITIvcpYClRekLTaVAlInOIo6Falm1ai04+oN2gv7JsQBNe2godvdgeFqoJ2vPr6oSgQTn4CRQStQVQV96RsJpwLtVntjrRqm7I4vyDVakWTew24t6R113uku3xUH6by5JdLbvygjh/me7FiyjZ4NqN9Qf4RWvRI1rW8A5wWgDykSkYhdwAOSdgW9HPquAUOe+LZBMuzcu+tsnrv3+rnEVjaAfCeOcEi89/6SZ2ssDmCKsOXzU20x9YBxw9zBo6L2ST7NOw75yZoZag8u7S4pBSiQQRUUC1MT8yM9sfgAb7DYITNB5tP3BDthM7WXjq/U7oLHQn8TKPqNj76eVUvsu/rPd0a5jW9feMelDgo4dQaewvtmjr4cLC0NkWoauukdOHwNJvfAKyTsYC9//P/C1UZbxR1OkWDfhb9pB9JDHufiOu/BuAe91Vigx11pl9y6tn241f8OU1ys0VPeoYHo72u3+u5HvrTrIY06DLbvTwAPtM90qidRawIiEh3iQG6j4jyPf9sHlTgGt5hSTa2SJ6LIDBrwNOkHvydhVfS+W2bj/4fygq+FHRQbZCgp5sY6gQcmrFmW9eO35sB7ihKtOtZr9Vrc+ygLALQjv9jA0e0HddlZCQGR749NMB+LPxpEB0c/VwP4B6Poe9j32feZsRzZu/3/kISbY/byjGyfiJv2RR3ks3RUWXY3iQiHrSYkbQL8I6IMqggpTL0rO14PTlNCaoyyoAlEIjApaeCJGBeqTJGxcL7nKfeycR7iE5hfABsUACnowVY0uIrjIr5U4B0g1bYkpkbaV9ZFU4rPtSRU7e9O8N1Z9Sd16ImPRw/OBxo76nZWdXY3rN3r4ILpQqE4jAc03isuYbwfQJ3/xl9PwAN/N07z4qCAr0pdQBTQETb5O2Fbwf7KpnLKM/juPwJ99YlGfs9y5+WsW0YH71e0PQHzcV41nlN3G0vH5Gp6Sl1rLR6Z0hmxo/S1MX66OzjOGDggTo+5+e1twHWf+ncTlCkkacSW+Ntt0VQSVNCUSCTMEQEG1FQYD/O2/TEgknOZlvZnwYeAeitMBCfieuBdpjt53N26m1V3dHiRWU4onmp3/6nCtrz4wdk6KmvTMaH9LnqoEnVmuyiSZTie+YwYz4bwDeHnfQVyz/xe0OvKLW35835hxMbCuA+/ZQX2ve1apf1OJ2BeI57u0UbyM8QtDLqzP3HuPCWH4Hjl8ZmTXMkyqWS5tUoHU6d85xSfLDe8d2ENhlkLOO24H0fzffzjcCbVBl8VpPFVWI0pWnxmqo1H05Jua4SOxgcA84VXpP3ZjTfvw+HBs/hgyroA9js88C916za5m9f7Yi7v5U3gufSrH/twH3LBuU6x4OSbzRwTxLNXMSdhrPfePYC7ic+AlnILF1mu6j7uQL3BGz04IV7kOg3bW9s40gpjA0/m4KilDcdgxT/fQ8wuJHFG7TfVLxjgTaRD4jfcfxeLCM5KVWTSSJ04ege94vpSKDJgFLCa6nGNIqZ1GpqqBFRZhENr1/NMe0FSNPN3D6lsnaOS54Y9FBNj8+YAWJu0vSzDfg7+Pq+eBeeBcDdb0K+D+k4EbhzzLLjiEhmCkDYFN1wVIrO+O3oX4D2yclJPXJX3XYn06gcWYXH2ZoAtrEDACER2KLp3CgV9CiVwXINuJnjO1vBkihwBzVGsFkrQDO5QD/P/HjY89rzeeC+dY1a8SF89uRt75a5TJKq9TEBGh0z/X8LPN2GzM7MKB1h157dBiSiysIerHB9od10jAEc45cH7uyv9DooftQ7EufXp7/Xtus9lKj3Y+O/ayAiq5ntbTV+V4UeOCulopy+/YNKm6iffEAac5bseDav8vQl+rHBJz5LAVpl56WZue3nOcFa6mDjKyko9X2GCDuoMpaInWrqM7rKNePnUrxO41yAWPEntVcGlL0NiJ0m2h+uz3w7J7OzM3qCqPbn6Kek8fA/6HUq179MyjusH6wNpkRU0RoT2iOqmEPbxLVtie1WrTNxfJzDzv7xwN0/s10PwLgkS3d9SBZuf7+2YfopPyRT1/+Q94kygch4nDMOX3SEiflP4E4qHE6pENlu1hu6JjvNpqwsLuk9UBAPzwKeOxwTJBOjT9CPSeKnJjnbnsS+wHdg32PhAuao8LnZHvw/KZwW5IO4VnFdBd/B9vl1Fe9x+Cy+x3/4LNWj2Ea1cyjO5IA71xrGr9E4H3E/G9uRfKYXcFcZq740hf6X5yD12pR7ATp/pYwBIt/wX0HEnc/oqTJ+M/B9FffR4wG4cyOPwW0/4NVrnGO6DJ5/u6j7uQL3JKITqAq6sbpiS7ifb7/fYBJj7zYhv7HFRsr/32+w3MQ8UOV9CNb4GQ/o/IaC93HMrEa7aEoi+KebS0jgIijk8fr6iS9v4YKTJkMDDrAB0I6fAIVQW6DBpoH14xb3DzcHv17jiDvnCZ29eHNkXzHixOf2AIx/ix29GLjHgCGOuPtIK9+zcWMyZ3qUrJV1m81EBhKAAsBdZdlC4ZHM5pXolFtkn/2WzNl8Gin176kWdzhG5jNzXhKM8LmMHlWULjSeNeKeVq70c4jjwTlsp/guErvFVBtwVwem1ZR73ppNUr3kx/9Iv6Gbd+DjKnGlK5rUPHvihB7lo2Kqts+pcHh7EDvINgbwQ9KKimyaroWUQ5K0mM4IgLt30viBGLhz7rB/CBZ932rlUVcd07fB96vfi/y6wO8A6/VTh6R+6sFz2mfP9GGA+aErb0qi8pxbStXSCLPRMPxJWzz+pHOl37UN1AO+Xv3H9W73CQoySYQ9ddD9GFPS0rchtoHoL0Zi1f42OglwL8x8RtqHP6lfL133EqlMX6J0HtzDggkFoyUVYMuNVgf6DeY422nPmUbcdWytEQmo5VgmSaeeAhOcQjt5tAJ98198n8x/0cD7wZvfKEP7r0yGLt7zvK3340tePPven7DxpI15YjitwZrMdTqm5Q7hgNGRQMnDs5aSiDttjI6R/kuBOwE37bk/HWGEm/MC7+FvPHFVhzU4G97ZUtUZd9pIoJ3am7TSN+0/n88D92RvkJwCd9829Ol54H4m69DjfQB3rdqHCY3CB5qpYMC9X3JkP9D2GG7f14vVBfevCLjTIPrJ36u/MhuFe/7tHJ9+4P/sxonc462tIe2BC6/f+J7NfeIqquASxlF3D4pjgOzv7d+LQbsZgjQaGm9U+P/WaGW2XkD8vL2ej3+Lo6AelHHT8H/j/Tme2ex6yszlFLBb1r9FW3ktJP1xQ8BOfuTD/0Uj1Hx5mgzuAQONaDJoMvg/jmE1ohvKUvukPQ/Y47HesmlFa5NACdQBbqzxnMVnjDJh1A9ck8Da3/vRP/+pzO1Jk/EOj+9b3sfG1SKmBGw8umVE2o8t2gNnplmvW7n4jQ0F7NPT06pRzoqBgRzuqDFWJZLgkhuiboCFNDKenEKo09XWI3H2E7/Dn4yaod0YGy1oBM6u0gAM8G43Juma2E6dAbznkD3TasrMbX8h819Ik1SRoArKjAIuLTIDDrdFwiDjh+TLifEJ2TG1w8B0D5UhtN8Dd/a3cn81AXLrywP3jP3TOvSp3novG+DBE+co/8Y+Sf6+DXD30WiuL35v8c6/UV7z0l0f7mcC9e/dkf16QjO87wo7fbHB1R5vBKCPNm0XnQeAL01fIviJf6AX+fXPud3LuUjmG9ZASJxMbAV58i6/gw9De8k1wzG0/ksjodm9KzvPYhCrayFQDeEco23NjYbMzZ2S4sYJ6dzzHlunF3yHlC5+uskP5q1InrXDAF5H2gm/m7KkqO+QSg4aNUxZVUbyT/qebcB9/J7g+9PuZRF3XnPuC7fI3BfeJ4N7rpALX/AryZhvt89l3qP4fXDsM85LcBa0gm5I4sZJXK7Tls31Ddmo1aQKVRnwyyFlWaqqY8uTUQJuVnDmfEhPtex0lvtSL9xAG0TgbpKfZjP5Hp09f9rogy29xlvtRpC89YXWEpuLE4FwMuL7C3M8KEluu76+EW8+fjnuZZx+fu2B+9mAu8zA2EzqvWE9Pk9VzjivspGCrGwgv/x4Au4qORbAxnYPdzZju3D7B1TXna9+wJ2G6FyAuzdSfhPybfZefgwA/AbP/vef72WkPEjo9X0/nv2uxfkA1QZLwsNaDMBXVQXKxrEOSUiaABqSLgFE147eI49+8NcyQwNuexmaxGHTwKaJaDvAO4wpou1UqvEbcS/Q7sFBP+CegCSXxBhHP9lARnpwLZ5AeXCLzyHRdu4Tv5M8EyUgffvY3xx3D2aoUMMLkIoSA3e2BRsNgDuLUo1PTqrijka9EXEP/c97sN3STbm9ShwipcMBHf9smhwb1pKqYziOKH9nZAzjhOTUDnWcQ3KeZ41sGY9EhrQ/cM9pwmIK3E98+j0y/4X3uTVpwF3XvNJ7jNuOK6JiKvj/01NTMjE5Ga6SjX7GNoxt5DipbGCPl6ddca3Y/NUqN5n8D//12JHzfWJOVcgh8ftIkFj0kWUCO64ZAg0A9frJBzMFwPz9x655rjo3w0+8Se915MgRGRsfl/HJicQx9XOUuvv4LDjVeK3cfatG8Hu9yjsvldEnPUcGdl0e3rZkRPDY/bOz3fZT09Y1Qp8m1Jr6SnXAdLs5L9k/Xnc7to12imNc92yf2fX9mPeyifqszab+a9UA3OekcP9fSXf5iOSRhHrVv9G+QsKqFqQK3HTjrJteOkEggTtOI5mca/0QnjuAdsxd2gv+xHW5drcD7rSJ977jxfpo09/yQtn51Bfp7+cK3PF5RtuzJ39IIrfzdA3EaGEAq7FB8YBS0NovlCoJtx3tx3qk/ro+exiCdI2ltLo4YOTHFu+xT9TBCWPpgbuddqQVkH1AJt7TuN4S6UdX7TXZn9tG9fH2Gt87D9x7Lv/t/5gjcFdZqa9dxN1HOWPj0LOF/4qAO41lDNzx3HG/nCtw98bEG6R4E+07C3i82HNHzRYk6XeNswHueK444TAG7x6s07BsN3vjCAG+7zchf71+jgANTtx3vTZ9fiYbSWUhllQZxY8hjZb/rhmrkBiq8mYGApNIJRUQilXbLHXTQPTcOL+6KXc78tAtb5L1E19KughVUqHd7jdmAHYAd924oVgQCgpRw1dBiiqOZPXPVd89KGn02rQ8B1oBAxQyHLeb89pv5twUYhCuG0eItOF55v/+d5NnInA3FZ305IH9xb7m96FzzlME3s/akhaAwt+5wSgvs9lU4I52Abgnibsl04ImQLGNLigCdUJpeOpvq1QfFB0syUv7BH9LjqBRpMeoGgTu+EzcViaMMeKeK9qpi83TdI7F6yKd39tE3KHxrbQUUaoMKmze986XZC518cvflZk/yukWkdnZWQVf0zumZGQMMpksBGX0Cj5v5tldDoSNce+IO4G7B5V2va8MuHsnILG1PYA77QZtwcbM/ZqTs9wjwj569XNkaO8VUtlzmSUaN1taJwHo8ejRowraAd69PeF6RKTY2xvrK1MEgYOw3AfEj139XK1uq2tJgbQp23jnJP3dotU+5KV0MOiIV9JiPrgzT6Pi2gxbnQpcNfAAACAASURBVEKzcd4h16qhIc+GbaGd8P/nfZBj02m25OT9nxP50l/qkw8881e0Dbg/KGr4HhxljUBz7uRAsbJ5g+fgmkmiv6qEkrZF7+dkYHkdfD4FjVwjBPhY13bCyZPAU59/r5z6vJ1GPemn/8JGahv6cOY9F3Enn5wBhMRpV1WcjuaPIIG502rKyvKyBlhgp7VSMvocylKZehQm46h9he85LSh+jmuRNoE/PWWG+6tS3ixiZGs6JG+jbeDh+3nmgf52wF3nWkg+5jXViVEdfqP9+X3hPHCPrflZ/P+xAPd4Em9Z6MFL97ePAeZZNC3zEQ+GPIfsXK/z9fy8N6yeY8c29DIE/jl5RM+/eTDZC1jquJzjaYRm5rtO8W0C7cFTGWgQ4nb3M2iZZ8Fx+x1/nYm6G3f5DX2HpBdVCs/njQnuwQ0ojqqwvX4D9xtqrz7kmDHyEzfOnjWtjpeuBQNyNI4KiKOqqDzCxHfoxOkRaNGAGTZDFN0w6gAS4KoZqS8DgiYkuXb0Lnn4fW/KNG/f9/+SDOy6LOGV4k1ESZmUamolZvR99Kmb6x3VjDfk5GaUpw5/MCCcTYjjxuINNJOkeB30ATcy9geqv3rd/93Pfp2A/pOChqxcHtuYjmu6KXiFIaWqhIRagme0W6OBm81EQ3lsckKqA1WlKuHzAOrsr7TPCio/x3trVDo4HqzOSqeBY83/c15Y/5haht9ocR0DEEXV1s6XsIEHfrOTAOyESuxbzyS3JleGGxiXFls9xqtRV4B05MO/IRszKdUKWvlwlthOtHtzY0MjpWjznt17tH9U3zmAB92UgwQrQQLHn+szpoRlbEMApN7Rwvepk54NboQTA0bUgzOXzANnzLzdJKjx6z9e43jv9B0f1CTF+DV+7fNk7Jqb9c/6vaCV3dxsSDGXU8rVzMxxmdyxQ4ZHRxKHjNchRayfsWO/wWlYvedWacxlo/AYk7Frn2eJrJHSTtbOQp7TpELtZVrz6MsCRPzdmmWfeBqJ37P8PsU1wD7zJwl+jfs+5TPh2QFIoVd+8uO/J7JyVPIHv0sGL39WwnfmKaC3ObF9ZmJnAvKhEa7OMAKOFo3Gf0D3xfW4XlX9KDm5hKNpUenUdtuewmAK1zKAOwA8Iu5x1N3P83ifAwj2toE0Fr9/qnRxAMyWuN6Ses2Uv3T9ozJzOHXF97yKFNtHpRncH23n3sP9hE4RxzSJfLujO+wHfBa/5rl3+Rworh2dVUEy0q9N2lM6KVoV1t0L9Dtcg8/C/scJUbvVhxfdb8F8nf7+uKfKqI8OHiJgQUhO3a4AUC8gHoNAvzDifu4H9nqNR7wwvtmB+3bP7p91u+RUbzh8n30tgLu/Pu+buWefSMQWgyZyxqh75l591jLGn9eOo7i9Ir2+HWcL3PuN0XbA3QxaihySCHqISHqQaZtlQWXjFNDryYcZNdRD1M1FI5QWLU420XAu/NAt/0nWj9+b/H1w75UC4I4CKtjAGFEGcMeGBwOtkRzlzUdR0nyqptFrzLas4wDc/eZkz8oEOmtWNkJn/O54s6RjSN479Og9cAf1BxruHDfFeMF54vV4L90Y29ikrT+Tk4cEsEPnP5VkxPQC4FpbWVdggdOI0YlxO5pXwG7KPugT5Z3j71RyEIsCAqjjJIQAv9fmxw3bg3f2DYA76QgEUgZikJQGpy4L3JOTjjDy6shlnPU+wF2L6wDEmbwjInyg74DjDhobX6igCq67tjX01WatplQZzKFd0ztVUx5qF5CpI1DzdsGDIg/GswDcJfZS+z3WwQcA8vLACgJCZFCpBtncFJ1bPYC7B0wxyOR8RIR98c4PZeYe3gNgnwi8/zRyDk1w4OeOVsXMd7uysb4hCwvzKgU5MDSY9IvOW0Yyz8JO+nus3P23sny36YvzBXrO6DXPSSKkHijb6Q1oGNT3Dp2hVBLMs2xUh2Pm7QH7ij85TwlsueYJAmN76u0mbQlskdL1Zh+QxU++TR9l4MY3aZSdYJzA3dZUaif8vCIgVLAZ5FiRzK8FsZwOPfL1fBBHawwo7YyAPZu8yr4lcOcJxMnP/VUm6u6Bq3cqMvtLOH1UxzOc7DGAwO5Xpy8AdwTHtAIuikk1WxpowWknIu5qE1FMKlHaydbISByTANyTfgvBBtgmKhD54BWdbFy3F3CnDcP73mHwtjt2XPzz6okJElGDvaTjAD19zEDmV7E/1emyw5TH3eubArgjORWTXifAOSSnJsZQRzbt+16L+FwAezyKXCDfbMA9BR2+gMZWVBqDpjMBd/RPZjPUfa13yL1fv9PZih0BXWyh4qYfh68UuJ+Lwkzf5GQ7L06l69xRItvK5/XgzgMKGhNvjLhZ9XrG7HXTiHvswGpJ+vDiPfgZ8gV5bGsyZlbkAtUxVVMZWfegrmgin1FoMvfutGX20++WU5+x41u+Dr7gV2Vg1xM1ctNqNnRDpJoMPoNNEkaaANkDLujF9zthiPtT/+8i7njGZGPSyGt6LTx3rwhdClrttASf42b5yP/6ycxzXfjSd2WePwUKoRiM44prf7eQIFrQ5Eq+sI4Q3bYE0VRZBsALoHRleU3n0ujYmNJAdE3lsdmH4+hQrMRvOHlI7ykWNkfAc/Y9QGcb/KmQn3s2/1g10/rO6DJlyUOFRVWFQuVOVKgMCizeVuTPEbhrca9mQwHD/Bdv0ZMwvjxwt+RUFO6qacVUUIgmxydMaUKsnZ7q40Ee1xD7Io64c60p4Aqm0K8X/g5bn5mrXFu5NK8gY9ui06DYafdrk+3tFWUfvwaA/XlJnhXBDJ0r9AE0uFEUCFSH9ZVVlROd2jklA4MDWeAe7DJOSfq92E7+5HzaPHlIlu8G1/6B5KuVXU+QnTf+jP6ffUNgba5OWtyM/ajt7gPce42NX/d+XLcD7jaXs7x3/A22CI7x/MffIo35hyQHzfYbXqn2iLr4cdSf10qiyIH7Tluhhcmc1Ki/L4G7b7f+HnIsPACPHTmf/4M+e+SDv650REbdY3sf23jtN6XumG1jYqqOVdi3MA/A3dex1tyglp6iQmEG1VMxtxBkUfsZJFRpSznmHlPwbx64azAoOEB0sogVGCzB9/oBd65fUmnioEuvPZLPDPoPfmeQiGtdFdNCoq0fAxTzOg/c+9uGnu+AKgPOnBZiPgNwjyetv6AuaF1t59iAx/Lx4GE/lq9+Pb/jFzUNHhfg2TgwZwLu8TV0MfShyvS6n7avT33WGLhv196+TkEfJ+JMXPdkjJLqd9mHUu41uXiuSmqv+emj3jQ224H2M80Pu0fKl966WdkC2ArOUhAIA4oCO0qT0eQfC6CZZrjxFs3IbuUrrx+9Ux6+5ZczzZx66o/I1Lf8iOg32y1pNozXDl4pNkwYZwB3gmNGlpJNPZdWudwO6CSbuT6g/Y/Gmt9jcij/7x0C/zfd35x8J9qGqCcqpvKFSDuoMv5lm7FFEJOIupMMLKIWfU60ymMyDsrPNVoKNk9NSAXvF5HAjQ1ZW92QcqUsYxMTVrUwRIChEKPR+5bxcBVcuIq1Om7hGWLgznuz7fHpC79nm27KNyZwVxlQlG8HxzWsA+XQW+MyR9D9gHtmbioXuC1IUNXKrY26/qzNfFnrAPg+33PTa23+ImLYbKriDkDpxMSE1gBAG9uhFPvZRNxxrYRL6wYz2fyDVrSfe/q7gs0sz5bPBHqX/3xyWZdX4Mcgdfhs4uK7GLPFOz+okXa+QN/DiQOoKZTs430yzhfmGNRSWm1VykBF2dXlZZneOS0oGuQDKmqT0Z997Jlvpwfu+nugAi3d+Teyclcafa/sfIKMXf0cqe6+TJueAjvMj605B3qPjilSJesiJHHGwJ1tZ5/FJyV+7fK+cZScwJFRZ/TV8b/4j3rv4nUvVUqfni4Gx51Rf4JtDzq5JtI1ZFKk3FM5LrT/qGLL6/FvOk9DPQQPgr1t4d+p4IL/n/rCLVqojEmq8TxiX3oHAONN0I4xZLQb61T/r8J9dmIEw491iHWJubS6uqr2v1wFTRJ+e1r7gM6Np92yDzKBF50z5rxl7YzNC58om+i4h47wlDeCb9zDn7Bw/PHTzxUP3PF5T1fS+2rSuwU5zgN3P/Mew+/5ANy1EmAf4N4LIMYTXiewWpDH0Ihz/UqgI/RaROd6qa/l53sBd29kzwTez6Tj7o0Fr3vuVBmFoVt44zqeoQwyr92vr84VuPeKuvdSmSHH3282nGKWkJQaRQInftZHer2R8JtW/FzcNLd7nhi4b/2sUStiEMKNxI57rQCJAWkU4kAJbaBLU0voasDXkiB5fRr/h//qF2X9+D3JUAzuvUoOvOA/m5HPh6TDhsk/4tgV3yNFhgbTR7e0P7DwwysBU9FgbwFJof9pxFPDbkbZ96W/Jn73kR+/WUJRZuajv5XcGcAdVBl+P90kDLj7/Ivk2aSgNJkkoqXPZ4FTD9xxGgFQurG+Lpu1hgL20fExKVctSU41ksP3sLnS2cH6SqPM6cZoUoeWJOcdCn9Ejet6kJHah/TkgWOj1SALRTsqR0Jskoz22IC7Rc/DkTwj7uCpSldiqdaLXvZOGz8ogjQacvr06aSiLKLuHrj3Wiv8Gzd8DCj7zE+rfsA9mWsBuPe0O/mta0w/52hc8ZzmvGS/I5Lt+eyUw/TfYwVZznP8xPPzREflTyWnOQD1Wk2md01LpVrJJOxqXg4c1WhvjNeIX2MKfINkINu9OfuARq39a+ezflYGdl+WAKGgo5NZz2HyJ9z42AZ64B5H13uBdm/faFtjYEfgTgCLPIq5j79F8hMHpfzklyfJi6S/8DoMLnjAyZMdUNLMfoD2YmsCL0+3wykSTkAI9tl3+lNrIqRa9b3mIt9P+iSfky+93RRmrnr1e7ZNUNV+DepapCpy3qidcxF3UmUwN2CHOu2mvl/b3NSkceQ6GS/fRAzUvoeaHrShsQOS2F0H3L2N9GPFkzBWOGVfeODuwTf3WnzOr2s/X/B5vV/IjfPAHd/BmuHppJ9X5yPuPS3c9n8sBFUZBe6B466bTTgu5iL3V+kLOEOS0WNoxrl95ZsUuPu+pIHY7sH7AXcPRL0RBdhTHf4er36g1LjVKXD3x2g88juTg3GuwB3NOyvKTIhQxXOQEXfvGMXAgMDdbwyZDbmXVFz4gN/g4648F+Ae9ws3MwJ3NV4azRDJabQdlQ+NpqFAzR2FY02eUoqM6R/zdfAFvybVPVcY3QTR4WZdwdb6+pqCLdxDNZKddjrnHoGTB+40zHGfx8DdO3WMtOAnFAJiQMJr0uCzX5g8xQ3o9B0fyAApKGmMXPVcfdTsegFgtuNYXpuOGyqa6uYTKpzqc2gioSl/YHVgU1Xgrv20Lq1mR0ZGR2R4dNRUZIKsHGT3VEXGAXe1k8ExwX081cfak1a1xHsYN25uaAtBve/fTscqrfpnhP1FX6okJeTvQtEVhdqZAyjq1nBGhKQ79VZSVRs4LQDuKHWP+YHjeU3WVeD+isycuvCl77D/B+AOmgyeZWpqyipeaqenWvzJnV3Cnx9jPNvZRty5prU/tPBYlrOfrE3nbCaARTs4nRMeYPjP4PeYHgMZTF9XQoGjPqfj4oeO13WsBapET23QT6dOntL5tHPXTilXLQHc2ye1WT5XJaKU+HlB+67fxxiGSqmc7/Mfe0umANSuZwO8m2SkfqbfSWXE/+f1PJj1Tn2mHZG9zDxbpHDD9cz1gZ+n7/iQgLOfn7hQSte9VOeROoAayLBTFbVhAZx6h5dtAg3PbEwK3Gl7aCN0vQV74YM5Oh8Rcd8GuPs1mKzFfE6O/M1/kY0TX5aLXvAmGd5/1ZaTHvajgluAVjjG4cTPLyzNHwwRd8pBMuKOnBM4142GqT2lxfcKVsE0UqBiH3vbYg61BWEIjHsJAuB92iby0Lle2e/sV/zdnybyc37ucK7TGcAz4b7+5AKfAccdUXeOJ7+nqjLnK6dmbPAZ/5OvwDJBJsySU5UhZzbJuIf254yneSYgd8abfgM+4CPRZwU0AajCIujHG9/2MSh5pH3Z3UJh8QvPX8cDpC1giVrNURlift8v4rhtCtK87m7YeJRyEIwyveoE0KEQV4/XduPfN6HZJW3ykjFlJlaZie/jgRqNRC8HKAaOvA43cj5fZsM/pzlpCjA2hgakLKJLvJMmRureD+OnG7Vqelj0FlKDUH/QDd0UOsBtTEAQgFuomIlnXT92tzz83l/KtHL6hn8jO576o/o3fcb/r703i9YsucrE4s5jznMNmtEEEojRvZYfbAZJBbRAjMa4AdHt5eGpjZAQfvCL3TZTd9t+sNt2i2m1lxduMC2gNUD3S6/lB5s2GqBRIwkhVJVZOee9mXcevb4d8Z3zxf4jzjn/zVtZVVl1VmXde///nDgRO3bs/cWOPcCisR/9lzc31s3qjnfNzSIglYWp0qLGpiGlAoWPtQrkhu5aNj2B3tgBgkf6Zrf5/j1Ao4L35NW5Jd/CTWZLfHnP//t/13LSq/JQMBGxT7tRtTbttKM9RWrfGymNa2d7O+wgm0wC7nju1KnTVvjErFwCfGyOk3uMbX4aUA+Xm+iOEwNm6Vecu0np+Nuj/vbIOm7moqJXXjblhqwyacNFsGKjAKi1TEQtiLehM5ATncKxjWUUiQAcFj1zkUEF19TvmNAxhGc/8Yth6/pfNKS69O6fDXOoBXB4GLa3tywV5OzMTDh3/rxVPrTtCXjTpYuzucHWM8m+mDIwumGRPqVlBt6PazbOT2u9Tek3bWBxfTXByQxITKcc5ALm8I4b9wMDClwflAurn/uDsCLuMQg+PfeN3x9PdlKYEECGzT36BtllWW5icJ1t5pKPu538HRyE69eet58XL10Ks3Nz5uVm8x0nxeS/ygibIgJ5sbVQhvAjyijlI3x261/+9xl4f82P/8+NBbomylA5dmQdMhCe1mjwcQqoNX9k5FNPNFB9xIBqm1cTPdENgjoGa8hktFnJD8Lzf4hsUV8I89/8gRBOviazuNvJ1iQ2gtEaztNU45sktyArDWym9JHmVuiKSeVW3PaUKvJlfEfMD5+kWNo8eRlFGWPzPzUV7n76n1lF1Qvf9IPh8rf+cNyQMd+XpdONp1OsfVAC7XgjXWUiF8X557PYUOM51JQw98YZbNpn7JSAANj3O8oInDDmYJ0bENKnGXBK903DrJ1OsE5Fknm6gVSZpJsTr0dJdz5LyzvWjp1EshYAXYWSMQNuiJYQ5dUCTLUlW/8cwJ0+7iXg3gAxsX6+XIJDddTjupDYwsoEasV5vIPkKnT9+ykc1Npg73RuFto8AWepmhnbG8oBuhD5zmbHzEYKYJtKsKocaq5Shbb6XGYUTPr3Ubl7/0wKFe0n58ELnKG08veRXhG4RwtrScGqoDVLbTouh7C1rCHmXgHQnpSlrDEoRFaatNSPDrQvPvl14XU/8Pead3NsAO0ApNtbG2F3e8uE/ozlIo8BmlHImtN3VB6pOqKnddwI5IC+pYNUKkxt6FG53xg1fEuLYIXwN//lPwjbN9sgvHP/3t81X2NaaHRDRtpTOfk58Hyatkf2Zvj+w+cWP7G5gUULgalz6WTCaGmAMG3OkpXdNlyJbvDxpnVKNxN+DXvgjr9bV5tojQdwZ1vkJ/UDxWc8MYnzBkABP19MUbTyc/7AN7YEYWG3jBWxbYDKmAEnWtrjFX8+98lfzoD7xe/6oKXghGLHBrAJTD17trWOpnzM7G+zHgG0mtSY0bWhTzZ5OavggfLRz32ToUMswRFQpeqZaTPAtrg+AR5v/OHfbziQWWP4PTfiZrlNFn++u+FxWG2nJm3zZ7E2+wfh+WvXrM3Lly+HaVhIE3AlHxodnMWbnagH4UeXOb6X/aDF/7aA97lLbw4Xv/O/KAaHNoOVU4pWNuEd0WWPa4q8hHumCjEGBIYqM/xJEu6hPsHv1/8oru2lb/s7BtzJ3wTBlvow8Y3KTfYJ9xMQ6qkA15fvE8GkniZgnSg/8R72lXOl48dniIPAaeC5d70/XPzmHxxxg9RxqqzzYm4EuINGZkCLAap2QgH3PaSEnJo2tz1Uk2VsBNpTvGBjm24LJNHwEzeJMRZIL6ZSNt52px3EFOQxPMfTRMor0prPqsyiHKb84+ZFs9KQ//0py6vAvaAQuTAKX0Xr+hyAx14MTk3gwhgsWXAUuJPwnrFLbb/UPisBd2VSFRb8vc/HvDZGD1TA4BCApXd4AK+K3rfftOss7trGULp7QEEXGRVitQ1a1/yPY3FHX7vAu38P50v7XhL2qqw9zVXBDKVV6T4PtHRTQAFLIWZ/m9sCBCoslUlJIWtIOsI1C44B9+S72Vjpg4F2WNz1es33/9dh+el32kcKngDct7c2w872llngLbI/IrlUPChaLjW4y1vccXcfcLfTgxSYqetI6VvaDPCZ5h1ymueB+8Xv+KC5AKiy1XexfT/fCvI4B9FlPYIJWLRYmAouM/DbXj5xIvqVJvCgfEz3GHw3DUvfIYJfIyhVgF3izxpwJ//E/kWXGt0AqIImeLHPAJibol3p9MSImSzSKVMF17H9TO0j+A2bBKU9fr/2qV8Jm9fbXO5mcTfgvhce3L9vPu6oJot/DUBKVS51wxq7cfhQwJ3zVdsUkUY1Q4wvSKO8gFOF6wXQznXFseHvZn2nEx28t5GRqRjRLgqOYQ3s7Ycb16/bWjt/4YK5OdA3XufUA/eGb5NrnJczcXbzQkucO/Lns//7f9Y8hjzzzDXPedGxIYjN66bIZ1NNEPCIIaRgr1I6cb7YLt+LsdFNA9995Z/8J9aVk+/9e1kmGbs/Dio7cSLg5rsI3Ak6lYcVUFImeOAe6ZAD95J+8Z+ZvLj5hXDtU79ksujJ937EWvJ0VDp72vM7FM8zH/gEqG1tCnCHzyQMCnDfg5xB9WRzPWRwutRNoOxhznbqgeZd6dQrMyow1iLJGvK4AXPpE9sg+GYud8puBe5+zZA2fDbjp3gUOmLweBW4J4rjiNIsRjjG89LA/T05a+oszKQjYfjJqqtME3Bq1RofTexpT5eP9HXN2uEXoS7ccYF7CVQ07aeJ8GCGC44LTAenfcnaBnDPMgnkO3G+U9tSQaPCFr/TkkFF0iiUHuYpAfgqcO/gHWS1UOCAPsHfFAGrfgw6tkaJy5GnCs0a8Ffh1rd5K9GSNCOgYnt+U5D1JeYDMUFsQagJhNmR7wR826PyYn5iU2QTE+GvCqD9/Lf8aDj/rf9B48dI4G5pGVHIY2vDAp6wZKEAzLs25Qu38di71Erb+gVn9EhzRsWoSiC6aeRZC7h58QvUK/XSOsGzAO4+hzuqwXrLGJ/nuLX9knAw5WI+EDETjQJ3/I1MKQuLi1KkJaYo9CDRLN+J13ZT2k8F7n7+STf2l99T8bWW9+jjrrIhtxRKX1h5kL666v5GPwumvDS/9lgZ1w7mbaPVZhAire6g6NBnf68hnVrc76+uWIq606dP2wYHY4h57tsKiJlsMVAQ++v5psYXXmbUnlMQTuthXDatadHLbOW15z/1K83JglXkfe+HrEtKdy+ftWZEM4/J3W1nL2aVOdzbC7du3rKTGxRgInBn240ckFNHrh3jMYt1aamT9aFwUmn8k9wjtm9+Mdz8o3/QPKzgXellvzvgzv4hjzYstOQ5rjeTFR3uktpPz7/0b2fHCNxPPfPfGjjlCRKei1U688BR9oV95FqhFZh6U3WZbvB5v65PnkyV9FZJV3BMCKyFGx+C5Z94z4dtSJ62VV0tvGnOdACudJWhmw2qqO7tGgvAPx4Wd/A36iVMwKSa6iUoRoDEnk5FmthPnTevG01nWb74XNbjWYsr0JigdOrPjRet5rqZVqONrnWu3SJwd9VZOV9IfbvzSvVxtwXA8r9JGM3MzYWZ2bmwtbFuDHHi7PkwO78QNu6vhM21B/b7zDyIthEOd3dMo1vVseTbBe4pWdxLyvGl/llXYQ4FchlQrLl9HGGwEIAl4aCLsfY7X9cAFLHQcLESRKqiqv2u7VEIaVBqA0AqrjJ++JnQqtCsz1XJZ7bAO3ymGQoFVYglxZsBidTZ2rNeCHdNbYmeKixL1vxmzhJwxtGnBaJijcHP3XyGUYg+bsaiJTyC6q/89kdGLO0A7PBtL4IN829H/vatGBSZ0kranhuVidJlLrsJ+MUx5bzZAOOEJiik23e2/vz4jv/4vQegXcDaQHVyP/HFl1774/9rZoVmv0YAiRwh6xzpxsmqTaZMNLCyA7zDVQZK6cSJE7HkevKbNZ5IVlXjr7SBNTCRlO9eWhs14F5SZiWreqRdbgUnTZSejWxIPrpqkdf1zBzKng4xNVwe0Mvnbn/6Y2FVqoXC4o7YAtQDWF1ZsdSiAO4Mkou0isCd66pZB0i5KRtpXZ9+rZIvhgB3P/c8wdT1Z/MmrjK6tu9++mPh3mfi5mT+8lvC5Xd/MOMt3sv2mrlKfrmZXkjv2IUbEoD77l64ffu2BYGfPns2ukI5OWj9d2mMGzklLnIj8kdkMPnBNqzSPsYFv31er/mP/lHze0NjbAxTJh6V18ZXxtWtxVv5DnT2cq+0zskH+KkyAX3FZhw+7khhOf9NH7CTCwJ3MxrhRBqpcSWNo4JwDIaxMwTuqivVEqw0wnP5yVVeMXV0jbTUV32BT7/8m3/bvnzDT3y0uSnbYCXM5Z9TWjNtKyzupFMjkyEDUlYWqzKLNKOzMxlwz9aSYbTJhi56QqGgXdcN4zE87Yz2DrgzeBW0pWsS1wT74fkCfxOw86cZO6wwWDQkQzZwvig74Tb6igPu0ClIk8SgHIDxna1N44cLT73WFPTqrRsG3s9cumJgfX31XlhbuRdOnj0fFk6cDDvbG+HBnect4Ah+tXu721GoIQbHUpGl4gFdqOZl8h2UsDJcqdtdFWOPMkwTngOt17roSkAfpkMF6165+7F5hadKvv0O4KHtoALQ5GVhj9XodhzAHRZ3DtFWZwAAIABJREFUzSfNfgK8n3tXDBzTsVAgZwpVfM1LtOPzI8pe0nT455Re/B33qPWUAKYE3PkMQLT5mU9EIXkIgZaqcR7A4n6Y7kjAvQTaAdgB3L3CYCYNAHAEN+3tbNm7GiUm1uOYYSWvYFoC7uoW52kfA3Oj6xdPawgQVCmoomlASscCuvEvEMDWBkm+5j/8XzI3GfIg+0O64yeVgzavwJLA9SDlcKfVfWFhISwsLTXFQvymo9RepF8cvwfuBN2kjfZZeYl0UgUe44Ujn0cebbNttLwX51WVqCpSngjonMGgw3Hp5oFteov75Xd/KMyce6NtblZWVmxjATcZBskZgLdAv7bISyOHknsHi0plYEOImc2hA7nKn57XdQ2bY5n3wS4kU0B9gGufaOsDwNIOizvngDQh3XVO7P3piF/nL55ox+BLGMXu3L4dFpeXbYNDf+FGliTZyr57eVmU83xZSrva0CG51Hm6ALgTvJ98x/eYy4yuuZrs9ic7eK3KVsgBBdEl/cK5VJ7TOYSrCYD7/MU3W3AqQJ1acYFdGISNcam1nWPQuBCud8pxfW8j81LsUWwrnigoL1I2qEz3ukT5goXhCNz1naQZ13pNh6gOzZ+Pm2oAd3yOdYeKvHGjPBkmZ+Imuel/2uhhbKQj6cZ7dAOqay0adFoMAat6Cbhz86X0L60TpRnmFe2hLzQENrE5duCJTX0uM2K/pwOSM70UrxekcioUaMxXHC1o5y4/aWBg9faNsLW+Hk5fuBTmFpcMpAOsnzx3ISwsnwj379wyi/uZS09Yov+11dthe301LJ08H+aXT4WdzbWwvnIrVenDcftkE5T1UiTuOH0y4J45ELW5Vgy6Wgqu9qi31LZf9H3vt/sTWMrurYB5LkJmt4jnqDFbBqPsuUAVvPh+qZBtfmfWDQZySUCsAp1G6BvebKPgrf+u314RFWnW57MVgrnL1MA7XGdUAJlg0nzh6aU2txacE/Nws68qKFXg+77WhG5N8en9VFYlkDqVdkDwJ8WOGOB9anrG1iv+PjDLVkwD+ZXf+S9HLO0E7dHrNc+aAt/JaMU4CPvbW2HPytABrMXRWVAsM2bws6QgjUDGWM6fNs852JApvgfKPFlR0rtrSlEBRhdt8Z23uD/9Y/+oGNiofKCKys9Rzs8pOHMPlWV3wxaU4+5uWFpcNMDFNHQ6jhIfE9RhHvG79wnm87GPcYNkxlbZLJnypC99U4ugzTpC/on0anP5x7bboNmWnu3iKsbyyJIdB7jD0r66umpBzXAnilk/YpaLtnw8j94ZpM0MOzjhaPwDs4xWkSZJbwEXN+4E8f5oRGBQqy9CJuNnFh2TA4nQad2rLARoB3jHhQwyZ5IswbjifS3tmS0lN16kzDLJ0m7zA3dFy9l9EHa2tszijnSip06fCn/2yd8Jl978teHi17y9cS/Fqm2ylCljyXqMdJG5NGu4CjG6ueX6iXzw5V9vqw4j6BYpLpvL1Vbg55nslg1eY6lOwN2fRLCvtJ6yPQXxupa+9OvRYn32e3/JQB2yE5m7IDeh4iqjVvK4htqNOQBuC8Ip3VS5xEJrvCe21boFsk9DgDvngoXh4ON+5d3RVUbnyss1T1OlNdtUfRSLycV0tfiHk0BU5EVRuMMDVE+N2WPQrtErKTUCd36uBinVcbR+k9YWcAzeT8XooIuYpSeuv7y4HeWcjtlOfSQwHN/RPQqfl4E7szbF+WIfIVP29o7RvUHX10P+fuzAfS9Z2RHBDlCIXT+B+vbmRli5eT0snjhp7jHbG+th5daNEeAOizwm7N6tZ8PB7m44c/m1Jpg3Vu+E7c0HYWpm1rIQILgJ7jMA8I/7NQSgKSB4GHqUlGxmbUr0VnCuFr4aEPKChQvOxiaFc+xzHi/LQCiMq+07C9QQ4N5ahUcpZuNL6xbg/don2kqOvBuWd5Qhp5DSZ7TFHPSkICIXEOOVDPvfRc8SX7AvuRBugYUKuunoZG2l4vGcFaeYjkU2YL3Ev7Xn/iz8lauKijYuftuPmaXdxobnU1tUW3QBgZ/kwe5O48e8fxCtH9ysUr35EwcNQibgjMCqPeXIn4nuPASxJX7zc0KFqUpMlSd+R/EltbgjOBXH6xTynB8FBzoH+J0KpVFyTQAtguV2TSkBsAOU4h5Y3OG7zfvZz5Iybq1QceOiysc/B9ckVdIRjLbKie3rsTH5pVnv9H0Wv1TzkJVMLXavpPkzZ57KqaJP7so+XPvULzfAFn1AtVq4yqBiKvzbSSNazzytshXNDbNb5tbntKH2G1ufVUYBweiajBKri48UtMA/mdZ2Szf7zM/FENoEOhSAcA5L4FPlMvtvKRD398PG2rq5FF3/9L+yishYn+/43h9p1h5lX/kkN5+V7rGXtQ1ppO5AuPONP/mP4wPpFEJpVm6p/bSZ41TDQGWZ8rVf+8rXuuYJ3C+87x9YDQXESVCXoTAPgaP6viuAZ1vqgsF1opssngKx/yOyrgA4u2iBsRK4q4+7f6amO/xGjH+rjo0gN1rcMX5Y3GG5Rt/NtRLyPrkT2nskWJWnYEqruDnnBrpNr4o+q9GAc0pgzrWgwJ33cK78SZ+uZY6Nlne+qznBgVxK8piyOsrQV4jFnRkNYD0HMIdrDIA6QDys7rhuX3vWlOu5J54yX8U7154zIA8LPKzvKBZx4enXGSFvX/+rsLCwHJbPXLKd3+qNr5pF5eT5J6ytB6s3w/7OtvknzaA848vk8oumr9s10O4FHgVG3/1977PvJWgT7eqiYZ5kBZZ6jFgSFtqnrH+Mf3CW1BJw7x3XcQJ3Myrmu+0aeIfghOV94crbqlHS3prZzIH4l/r56wLsXjHpnI4D3GHdS4cBUSAjtaDlV48W+Jt//E/Djf/nt0ZYBqD9wrf9WMptbL4BMU+2mciTBeNg36zIcHFDIY8pWFPgxmAKIbpdsFJfFJT5Glbgnp8aME+7T+nXpoP0vOL5T8G2KnKlHT/vAu4U9NqeWo89EPPAHXINwB33ATjQv31xcdF8kxWMaj91QrhR4YmDp2VUfCkQ1Ll2xf6NZpYivf2caB8UzJWAexN0aDFK6EPsdQMSxP/W8y/uef4PkVWmdVECcJ86+wYrv45AueXl5QA6kW9L1ram3YcE7trv7nWZ566urcurH0fgexwbQDuCnfUdNeCOe/wpCeeEvAKrKNbdZ37v/zCe+ob3/VhYWl6K8ixZ8804Q1eZqlExr1ys76npkBptFLyjEuy5d7UB/u3Jhu9Ivhni+42XUgYSbmb8elb5qHqK97MtAveL3/cPjVasqgn6I1ZgYvFcCFv3spzlJeCugFeBJvuh80ldWQLPlCe9ui6dBDOrzBPvwcZv+EVgq4CdfWw/Q7XRtggbgbttYgS4NzJKssopHc1tDAXmYL13cp7zoTytc6cpNvUURQ0LxCfKn6X28Bk2Hj4lZMwPkE7vJbbpFQHcCdpBPAB3uL/gWr19M2ytrzVW9Qd3b4eNB/cDAlQB0ksMCgaamZ8Je3tb4cTpS2FuYTls3r8bNtdWwtLp82Fu8aQ9d//uNSvqYszwMgLv4wJ3FeheEZQU3pBF37fEDYAJmM4sO+KbrIKp2cG6jAoqLEfGkiztI30Wa4wK5c6xCXD3CmTcdJApR+IImQDe7336YyPZZnAjjrrPvuv7i6SloCQ4500+lWlJmPfNlaeJjp3f1RSc9ocAaGomxpTc+te/HW78v/905PUA7ADuuMxii/8ScLcUhQkHAqwbcN/eDuEQlppoeVYlZ8VBXKGOhqfEEqzWKxboIfgnT0UBnh/rq2Iaob1PKCxKRUEp8iWvfE6ym3zHB80XWeeUvO8VuCohbZPzgZNDOz1MWWUAHhBkCWu7VvjLQXI+JarQ4CpTAvsaBKw8oXEBVHxxXts0kKTbyJrKjqRzC60BfuTnNos2Cx3l9SD4RG0T5S3ul77zg2Hi9OvM2o7TCbjJYHNDIOTjCTKaVYB7ZOK23kG2dkqBnE62ja7NFrjXQOzm8/82XE2+7dHaHlP5qWz0wN1/z78597rB+uzv/5Zt1F77N94dNjc2wulzZy07UcyzHN0axgXuXXpHvytt9PD9nT/5Z00QLsb8lJ0wpDEngTEq28vA3fjRZZUpgeUS/T1wv/rJWFxt6a3vDbNv+HZbc3RPA3D/v//8+fDvft2TzWe6tvg73s2gSQXlqjM9cPc6jWusBOpL8h/3I4c70hbDaHT2G+p6xz/v6Vz72043rb5CXLdW1Rm+5w64N3NuWeUQLzWZnVzQAEPgrjTkfKhM0v4qcNd7a8CdfSkFC6Nd9B+yA23RD1+NlDSw4d7HHrjTPWbp5OmwuXbfhD4s7rCkw7p25/nn4jH8zGyAuwx+t8wyyAcKf9ppFHxJEc3w9US1rr2tsL8Pa/pkmJ1bCrvbG2Fyaqaxtq+t3grbW2thenImzMzOh+2NB3Z083KyvJcW5MN+1qXgu9r2C8e7KfBZE0AFC40K7G6LlAsmdanImj46i/egzYizuOt4q8VExA0xe0fh/Y3AOTg0n3efKhLvg+UM4B0ZImrKTpWH5tFXxX1UPiCYVEVPi4R+x9+1LwSfK5/7/XDn079b7MIlgPa/8eOt1TRVM+bNZjGyXDRIIbYb9na2LaPMRIhVkDUvr0+R5/mGLgxqUYnvyfM+a0cJ3NlWbqmPjFuiET63vqcja1W6AO2gCa9T7/jecOodf7NlVclNrEBK10Rp4xTvPTDgzsJL+AxWZFqSyXO1da3KLN4bXWUUGERQ0Gbv0TmPtChXbfQbAOUpz9vwcbeZEZ/5HPC3hbXaZ30wcs5yf/kbrW80vkE2H7gSweKOfiMwVUujl6rjNrToyZBS2pyUXGVIV+XVnG/bDYyff96XW9s/HOYvvXUksLsE3EsykPz2Z5/47TjvhyF87Xt/0IDkg9X7Vo0XwH1ufq7X4q4b0fiu0QrVpfHX5Fw2m4chXP1Ee8oAP3cATqO7yxDTPpcDd10Dmg7Tg2Adhxdifr3cRcrRz/1+WAZwf+N3NMAd9D9x6TVhdmEpXP/yn2XAnTxVAu6UIbqBx/00WPB3369xgTuev/apSE+kguSJjW9X/1aZX1vLjXykBTq5u9FaDfBuYHoClUeTn3uSmRYKBeOMFYRr02gSGGvxOI6X72Pf1AiBz7iR0dMA3kPwrW2xPQJwL8PUXYYbfSa6wL3MLBTn6TF2lUHKpP2Dw7B8+mxYOnXaqiLCPQZEPX3xsqV9hNUdgB0TinvmF5djSVxE++7umB88FwNAPAA+jtSh+OHTvrN+376fXToZFk+cNcv7xvq9MD0zZxZ5TOravZuWhQb+7jiSfyVeKtj7wHONPk0b5rfcRoxnR08F+tYsRKX3aD9rGwTvKjNoPA8J3LnoIzPmrjKZMkhCjRaP0hgB3mGB56X9rwH3QZuTIzK2VySN4E5W85jJcyLc++zHrCJf6XrjD/43Yempd4QD5Eqnm4O5xrTZbAjcMRYD7Xs74XAPudsPrQ6DkS4dqUKQq9AdB7iX+YoBhHnxp2xeC6dBOkcK3NmfUeD+NwOO+3nROq3KhQrc36N9wXOsGgqFiH94DtZ2usk0ijRtDvy4QeccLEeLu/JYfKZNrUk+i8/FQFPKXwVBNeup9qGdMx4116qS5oF4sQ3GKpQjxD1wRzYfAHf4uKNvAO5Qvuw7f294W08EHhK46zyUx9/MdLbm/QYKX37pV3+6ueeNH/ioBX978OHlqZcNvP+zf/BbKYh7InzdMz9kBfXM+ru3b/7t+P3U2TMWUDjUVabl4+iT3D3ePF99UXDEqQ53Pw0LcZQtBO72lRQBzJ+vA3eNTVK5oSdzJf4lOKM8J3CfPf+mcOLf+U+Nn5A1xazoYSLspkx22CDiIm0ICPkzruW4xgjS1UDgZYM+r4DaA80aPfEuZpR5/d9KMQNV4o/Okb4TJ57GT5oW1NJEx+gn0gy8RBkFVxkD7gDxU5MWmGp9T9V7wYc0BMWAtTaFN+fFyyg8r3oK71PgblIs0ZnP8nRE14c3HihZ8B1PRxqZJyHqBO5xHhCc2kHUF/GrhwpOxTE3rO246NeOAeN4/N6NWGrZFsDeXlg6dSYsnjxlvmmb6w/C1tqaVcBD9gqruDc1bUDdCLu7G+aW5sP84okwO79kVqnN+3fC1uaaWdf39rbD1MxcOHnmsvnLQ/mt3b0e9vai28zsdElJvIhUfoSvVqtE6bWR4aOuZl7jYveYDSF9mbX7IgJ3r+Cyvj8kcM+U4wDgjnfXMs7Ymrj81nDmXd9nP0vAPYLcVjMeF3BXhUH6qEBUGppd7eAwrJpVuQzYL37zD4WL34qgtpgaMkyiAiNTAsa0rLGoWtzsWbaY/d2wu7NtsgDHrVOTh1Yk6GD/0Ap32DpHbu2OoKwui7vOu463ZHHPxisBlF5xUNHgcyoN/I7AVKSE5KXBYKqwNTVco7TSQ1TqBlQSoIxKJLrKwOJOH1sAd4AH9lsBgV+rJeCu72jvz4F7O/YWuLPPVHwKUvx7/SaL3zP4dRSAdMUgjVp2LVXip345o/nF7/gZiwEAcGeeewIlv1FSGlhfCzKr4YuBrjJU9CUQzY76dJPKe/h91E3mw53AnXTmnNz4wr+xzDB/+s//z4DfL3zN28M7vvuH7fW4B4DJ1jqA++qq/X7yzGnLvQ13tgYwio87N9IcX2sdbjNA8bt2nttUnl62dekT+pTjnjf9VMw9XgTuZr7Nrf6qg+hiqHPh58UDd6Wlrscv/+Z/bP04972/YnzFtbezu2uAFO3wNKex0roKoJQDHpTynQrclc78nDSvrStP043nP29B85BFV94dC3b1XaW2TdZhw4H1gXzmjDMyXAeJ3gJ33As/d1trqLQNGkwhKUE8hW8yWSENbsrMY/cwtkUyFXFdUA6xbzrHdHdRWUp51wXcSxsC0pzzpNllrGJAMnZQ7j/WwH13f9+CRYEEQRBY109fvBQmp6abjDGwoJ++cNkA+sb9VSuyhEDU+aUTYXYuHd85jgO4h/Uc1naA+aWT5wzA4++N+3cMeJ6++LQF0CHwbe3eDQPvONpAbl/I6dnp9vi3xNA4Jegt39pI4yj3hy6qvgU05HsvkPTdR+0HNlk27nSBTjOWzmm0R53KqWwgy1xoup4fMv7juGcIEOaR68i9heBU9olCn4AR84GMMyXXGTxD95mFK3kAmgmTCi2PMv4SYFdF6wEZ7gdYr1nY8ez5b3x/uPytPxKtSFaSaTLsT86YsjV/dmOemD8cCcHsd2S1wBre2bZ1mRxUmiHlG6SUHtOlnMM9MVXl6KUZTP1a8BYbtKOAXN9NEKPKAm+j4Nf5/co/icqd1xt/8lez+6LCa1MtjvaaaQnjoNhPHt0CkOKCfzuAAyx8GqurQCOmYmxdT/yYtN/t/OeuMmqVMj5MQEQVKWk7RN4oQG3lS2tJVkuoB/WWbtRdFgj+qTbH+QKqQ37Xhwy0g1ag0fzSYnR7wilrKqai7/Zt6hiVnrp51md0PSlN0Y7fCPO5A8mko31hgN5z4i5y5d0/a+XqUTSKPIGfHhxyTgDU/+gf/lfhnd/zI6a78LO0yYIfL/4BuKOvZ86ciWn7ZPOSz2m7cRoy13FcowHN8fNkvU1B0OQLuiPAJ7u1uqMWxvc1rjJefnXJb5WbfuPg17XnA4I/gmXGsCy85T1h+e3PxAD96enGFxr3aXpVfKd0VxBa4jGOi/NIeeRprWuobx5QMRWbW4B2gPchl/aTaz6XK64VQCSc3qQ0sfQPtw0iijCl0wXyq1nHp9sYG46BVnNdM/omlQ2lcfA9+I40JPDGZ7S6s31uhji2Rt4k7MP0kPzcz5lxt208HkOLO11kTl24ZAD8/p3bjTvMiTPnwoN7d2zwyMkOiznSPsKqDt93Sy20tWngHlY5FB8x5kDQA3a88yg+smxpH3e3Nw2sT8/OhcWT5ywY9cG9G+YbP7dwImw8AJA/DPNLp8LCMnzsV8LW+mqYsdy+dZeZnd39WF7dZbIYYRzblKRo6JR6sgR0hyycce7xSkOf7VvUpfcQtC8sn7FNEFwYQFek7CvFBRwFuMdcT/HtQ0DzOPQY996h738Y4K6KGb/DCrLymd+rAnjco1Z4E57HCNy7aERlhXuiv/ZhJ2BHmku4g4DXGLBlwmxyKqAw0wGsKlDeMacj66ta6jDwFIQ8rDMEzrpLzoH7aPYe8s9RgLuOUxW0Wrw8UKcSo2KjIhkK3LkeY7u59bj9Lrqv8G8F7uomAxcZgNIYlNXOqCr/PuBekhX0cfdj1LHzOQ+gasp0yJrU8ep6ycHWqJym/y6fufJdHwpz598U1tfX7WQCG5y5xQX7mla/VBggfuaENP/24zdQIKdeOqac5u3mpgSA+FwJuNu6SSdRX/y16CYDwP7ke1OZeikahu8UuOucALh/7p//Vnjn9/xouPSmtzdylmuMfA1gghMcBPHi3Si+NAVDltDkhQTuRT5Kp6E14O43kn06pAu4+/Xs55Rtcx7RJ542XvyB/6GpngoZRto2gYxpftimWtj9e1TOeXDvTwOUZ/vWH9NA4plxgLvOC99X0pP8zKzQyQiD/kdjzE70A59t02ZyLAbQ0waxActiFKhtdlVm53wJ7NX6uft1x/Y0JaSOywN3Frmkq4zvI/vBz2EI3t19RAp6iDCVe47kKoOh7GHypmfCuStPNQIB2WMA2OG7jgnEdyAe3GYWT5wy/3b4uj+4e8eAw/zScgpQjccuMf/snt2zt7MRpudmrfgS2rLCSwf74cTZy+Y7++DedRvG1NRMWDp9wfzdccFCv3obwbDdVncA9/nlMwb2+y68d2drPWytoVrffu+moK+9od8rIPBCYGgbvA/jnV1YDkunYrYfXAj4xSYIwN27zXS9rwY2fTAX33OUjca44yvdPwS814F7uwnxbdc2Nfz83mdQxvxjnUMggActhwQWPQw90C8oJ/ysucOwffpuI0sBBSV+NrmygSZR5ChVh8Rz3NjGtFoxk8jubuuzXfM9tne6bB/K80cB7hTmXkkRuOvnCuAprPm8/84XYQKdsLmhooh0gLUxF/TteLIkTY3FllYsBn0hN3m0tsPwMFr4Jr6nrRCLfvbJhmhZRIGYOHp9RgEtv+OYOP/829Okti7yjUw/55Ys7iPA/Tt/1qqmArhD8doGZ2E+jh0uIGaomRy8EVagWAPupZ6TT/zmj38fIpNOupS2YAucIjyn2WTe86HE/3ngrt9kFCkodS9oEeX80ReZLkWIBbB85LI/eqGAOzaIOv/Ne8SNUd1lvuYDvwobfcPD+YauDpqGAPcunaCbMvxOf/Glt703nH7n+4yXFLirxV0t5p4f2G7Jusx1p4BR+zhUT+IkCu5747jJeFrUsMXIfY7PFLjTkq708MCd9CDwL8kQ0qW0psjb3l2G7fH7kqxS4G6bizQW1RF+rem8PXbBqXC3gMUdF8A7ADks5NAMayt3zSXmzKUrZj2/8/zVgGwzyDCztnrPKqPCIg/Qbi4xW5vmB2sV6eBLNjMbZufmzbsqWs/vh+VT5y26e23lllnvT5y5FDYfrITN9RX7fWZu0dra2li1+1kZsMvqPg5wb5T9wYFtGOCeUwK7/Spq+B3c6auiHbqwS2/Z3t23wF6cTPDiJmfcgN4hwH34SB/9nSpAFbh7+voT/NpGoKioQgzG6gPwGD2B+7mUStLndB6XQugnQAKLBgG0910AotCtyPTAS61JGCOPjCNd2sqZBO74DJt2CD/EtZSCi5q1lKzPppoLgML4v+rLlvtLN6BJjuf9ulHBXltTvMcfueLz1T/9g2zTA+XOrBhsz4aSFocqoai8ol+/vsPolKyjsJACsAOQMg2kz56jmwASDW2ogiop6LhpiYCqprS8Ivc8rWujJodqYLYLQPnTA977l7/RBnDis9f/+P9mGVKQv93WDDY483ORQ6wOTIy5IFAo0UHXPYG78bRLR9i3zmvjsfdP5BmPCNJgcYc8uPPpuBZhbYfV3XjHvb82joy+PcAdp12gFXgKaTPtZLlyAN136Fwar2Yiyr8fzf3OJc5kB+ouVALuno+Ksitz+exORqE8obKC6wHt3/6T/ys8+Dcfj3Pzo//TSIApQSrlIO7Tz9Cugj5vQNC19zDAPbe2IyPRmyMPuTooXs76DZH+zbUwQudUnCzKtSg7IKcsJaTV+ohrLgPwlhIyP53S57tklR8D16tuDNCWbrrZXjRO5Fmqss25A+46Vs6HGm3iuB4ziztytltAKfzAkKM5AXgEn67duxPmkcf97Plw78bzlvYRGWfu375pE44qqrgA8GGhJ0DNCrNY9plTZqWHdX1t5WaYX0Y2mhPh/h20uRgWlk+F1dtX7QQeoF4B++zcovnId+V2PwpwjwvkINy/c80KyszOdPvRFwXOwA91p1pblAObstt29w7C5PRcOHnucoOUsDHaXLs3djDvKw2499Hfgxp/PxT21vW/6HSh8XNJ8E7lXrLKA5yrvAZQr/nZ13gFVV+h0QFCS6DH+wva34U8/myfGS0UGFHJKRhs+uPc2fSecYC7Wm00SJTvVtCmSs0LcFXA6rKwffMLFgzGiwGqfkNAK7nnAQAdfkawjb/VbxQuMnABaXMXRxDIq31XC1Lp61kCA6SlB+6qPHnPOMCdipiAQWmg1t8u+dTyWhscy/vhcpb5t19+S7j07T8TNjc2zb8d9CFwtz4k4M7+KL30d1XkCg4B3JXOpfVe26woL3ngnsmFMJGlQ1TgbidYcnKiwN1vAI32sFBLpceSxR10wj/wk6UWRbXrio/n+MC9jbEYneM6cIefP67bfxLzj+N66pkPh7nLb8uaGQrc+zaQfm2TP0obOADSq7/1n9sjJ772e6watvIL3sV1iZ/4jn9zvnQtUo6gPa435c9S3/t4DM/T2g69cOXdCGxmNqf2Z2kt197n5WK2ycHJnmQ29TDMAAAgAElEQVRmwjhYwAgJBhS4kxbcSFMeqXxRmnidSTrpnHFs6lbkN0Dsbwm46zrmaZzfUHlZpjINMZTb26OB811y7VF9N7arDIgB4A4rOwA50jnCig4QDmsbCHv+ydeYuwtyup+99ERYW10JO5sbZoWHdX3l1nULrkIb9+/cCsunz1jWGbjUgLBzC0thZ/N+QCEYuMYcHuwbYF8+fdEs/ADOJ85eMbeYtZUbRqup6Vkr1AR3EBD8wd3nw+7OVpirgOsScGcmDCU+2pqZi76UvGBxRx9QLr7mR0/GROaduAWtZ3HBPdTPGhNZWmx9ILLGODED0GGYnpkPs/OL5uO+vbl2pMJVJeBeLXD0qDh5wHsoYFVYlSzuBKZ9ypyvHCJwcQ8ySgDEjwuuBwxt7FtgYYfVmIKrpiyVZvm6aK3eFKwEpGp5opLzR50qME1YSsYBCs86cM/Bngc9VAIU6joGBbilteTpoG18+Tf/dkbnN/zER0fSWcZ3xfzsqgQJ3Km8SCNasPAcA1NpwaLFXZUJggLZLtvSPmoHI1+2KfWo9LzVS5Wszp2+l/fomDzTsT8617ynX27FOcV9I24y7/5QmD73RksFube9E6ZnEN8UTyZMrkpKyK73KBAgz/AIvW8B1dY4adqsI6tbhxOWNp7B2j4M4donY0AhLmRUiRVD48mVWj31XcqP2e/7LX/p/DPwDqAdbg04wcEmxwJTKz7u3r2rjxZ6SjJ6bxno0McfY7v9J7/bnDz4tLn97453VI1HbgNU4lHla/IBaLX6p78f1j//SXvk4nd8MMxeeFOz1hS0cy1Q7lG+cO0QRLJtnduanPXysEQHTdWL3O0wHrA9/dlgD1dTwbfp5WIjd9NOrlkjyXaAcdA/3AruJYs7g3mz9iWDkX7uN0MqH1Qvsy/4TF0tVYZ5QK9rmveRFjRAWcrLCpOxb62cmAo7O4+JjzvdZJCjfW5hsSEBFNWtZ//aXGBgbb997Vmrlgrge+/m8+HclSdt0lduPG9CCiAeQag3/vrLGXBHgwho3XgAt5p7BshPnX8i7G5thI21e+HU+afC1vqK+cLDX3vl1rN2pHHy3JVsOjYewKJfD1ItAXcA2fXVWyPTiiDYpVPns8+xkdjbjZkgShdyyWsGF9wzbdHpzCoBdyNUjSwzBmQsUioxJz1u293bH5wIZ6gAxH1jp8/0Xe4+qRynK4/kXlXuBm1sPGl3ZRJ0tBtdgGAocNdWHzWIh8UeVhoIexX47HtJoShIU6sRxqFCU63y8L9Wa7sph3BovKyXfx9ZqqFlAj/6TNvXfIJqAp/PlhQUFYMCUn7G8fk++hz36ueOe1ua5H7nsR9tbnUqePwEcGfuYAB3+rdHukUQRP6MrgatP7D2195QXIdtX3Se4v1MD1gqjpSvAeVxz+/t2ojv4vclAFriAdKH8/SXv5FvkGBZnD73BrMgw/AzMzvbBPDaGJoj+wmTpwqEtT/2u40bJxYScyBWxf4NRo+Iasq+5wGyeO+XJDD1iff+nE1Y6X2ebiNrNJVo59j8OgU/gVbgLQJ3xpKQT/M5HI3L8HTL1uGIgNR4oHJwdmRk8BuC+P9teO7jv2AfAbj7atO1OWg2KBTXqVN6fybb3YLw96lcoO/2+uc/Edb+/BPmgnLh238mrlyxtjduG8ZzjYSx362KtNSmiOucrh2pwrRz5/NyiH3yXOZdZCDLdTy6OWCfdSOh79G17z/XeW/kC/qcXJOQ891OFlKQLmkzElAt6TKbsaRNbTOPMj+U4aX3t3IqEhz3UB+1ILuVYbxfx0bZx1zYkc5N7ebmBEv78Vi5yuyZT2Vc6DEDzGIMEjo4NOu5ZZE52A/r91fC2ctPGmifm4drywmroIoL/q/DgXusjAqQfv/u81ZFFa4xq7eeDacuPG0VUwHwT557wjLO7O5sWiYaTgqs4lM4JnTXOMAdj54696RlueFFNxMoAWS74bW7tW5uOrjmF0+G2fnlMDE1FR7ceT4goR6AO9xWoGB4SjA9Ox/TahqnIY/9TtjeWrfgUaZsZM58+Kk3946MavQD0MGyx2DjMDMf5hZPNDft7WxZis2xgfuA975cbjmKou5TtqWxd4F7gHhcsMbjOg6LfATqMf1kU6FQivWUgHqt3xRm+F6Fov4dhWkEbhSqJixTo+oR06Vcc5DS5h7nu2Jz7XrWvuEbPQolkO4DArbsnEtKab48cKe7TA2skp4KEGi1IrgEYMDzsB4DuNO/3b5P1OMYrU/i26v9bhV+/WhXAW0717CcRdmTzVvFoJDPQ2wl0q5eZbPEVzpvqsgBUFCGnhdpzMqyOKrnBocBg5wr/I3aABynV+o2PmRAcsWsimBloADzfKLVgPU7uLEhZSwurMsnnvm5hnZ4P6207JvvU8ajhg9bsK3P43cCd9AKwN2KeSXf49Ia1qHW5FTWHynOx/boIqEVen1bLDSFZ7740Z9saPHkd3+k6UKXPM4AX6Xitsq1GghWXuf9evJ171/9j2HrxhesOjJcZtSXveEdzYmfAKgaLCiHGnkom63aGLt0hAakwtqubXj5TDrxcz0RVd5XXqvxANvg+/ATfGVS2ALo23/8TOVeNqa0qdU54r1ejuvnbFfbYo53XeM63xwb46zIp2pwaqz/Vnckyi+dN2RBfGws7szdDsKw4imJDKJcePp15s+O9I3I1373+efMdWbjwX3L4Y50kKikOhS4A5DD7QXAGUFwAKGnLjxln80unGhcZ7ycRbaZ/X1UbJwopjscF7hj4wBXHF60ziNn/ekLTzefA9Bvb9wPJ84gd30L9HEyMHGIwD1ojgj2tb2Snog56m+GwwMUsJkIeweHtlkBQw29QK+tjVh5Fu/TrDIcw6vAfSg1R+9TIdkleLu+K70dYB6WalwE9rwP/vL0fddnFaxTUOGnF+RdyrFGCRWQlgYSQk583amg+JMCvRXSseXSu73Abe/pB+7e0qTAXZWUf6+OxysNzlVjpRGieHcZTcfmAWGJllq1jznc8X7LS54CU3k0TBDoxwj/Zgb60T0pvrvN8FN6dwm4R+tzmk+p/NjHI8rP+b0dFlfpVE1Ro+gS3UlwOzNnYIODgEuMNw/gbU9/asDdaJOAE9eF9r+8oemWCbX1jI2Drr1mzd74i/B82pDMIxXkMy1YVeuhgindeGY0TsCd6wbfEfiTH0AvWtxLwL02Oj+vo+A7yqRqCk3JqpPTIT8t+tKv/pS1A5n1MMC9tq5roJTj9hZb5r43XHP3y03BNbgTImkAPs9cwArAnTzNeeE7mnel1IqUUZ4HSS8/Jg/avRztAu42V+m0E+/1xgwFsl2yf1zgTp0zBLhr274PHpiX5o/87/WI6agk08gPlK3UU0bzVwRw30MaxRPmBgMFgqPL6Gt+10A0APkduMmcvxj2trfN1x1uNfgMQB7uMQha7QfuyChzL5y9/HrzJ4d1eunUuXDvxlfDqfNPmn92dJfBZ39t6SDnFk9aH/AP07F667lwcLBbLMY0LnBfPnXB/Od51YC7uefMLmSgHc8AuKO/UJLIhAMr+5ALm5X7t682KffGAe6wqOOUgterwH2U4n0ApQaA+PnQ58cF7l44az+6cr/zPRScvp81RefHqe3wO342PZkKxrDMdTryB6/uJ8uFpk+LCikH7TVhnfe/nFqxy+JOYZ2DhvbdOn4qYhXi+lxpzrrcZUr3+3HqxqIJ9JqYMDCqFncbhzjGZfOZrI3sd1uMpKsAVJsZIuMlAe7tJqvb960O2mOvPe1La8iDHN7zl7/xd7LbYV2cOf8m89cGEMW7QSdvBcVDBl4TT/oNHGNZan0buo77ZDbeXwIt2Gw/nwpKnf769424h3C9K+CsgWbrg1R75fvIDxg76EWLO+jlfdy7xlGTISpLvAxqnknAnSCKn1vVZXiLpJOCGnDvknsZXSsnT17u1cbpgTs30eivFV+6/aUmQBpGkqee+fkqcCdP1YC79Ukzbu3HujC+r36+sYGFvGHqR6yFkt7pAu4EtV6G67tL4F3Xgx8XjQ/q405A7MFzH3BX3q2tQQXmJX3GNnRT4jcrXFdqjOF68cCdOuSxsbhDjcLPmsGkuihuX/2qgXJY1G9+9a/Cxde8vinCtLB8MuB7gHVc4wJ3WLF3NtfM0g4Qz5SGAMmwyAOgw7qN4FW9AFr3d7aK2V/GBe6wqsO6zmsTPvjrK/aZWtzNGib+vNjUIBB0ffW2ue/4DQDADtqiew/cglAkSa31cL1BdVhcNVcZMJ9uLMCUAPw4deD1KnDvVrtdyrukjH1rKkD1OwqNPqU/9HtVmtrnrs1Bl1BUIc771LrkFUxJ0NPSx+e1YIlXbCp8fb/aMbRBlap0Yl/abE7+eQ/YSjTlMwqSuuae/TfZ9dmPjRSuetNP/dqIQmV7+pNWUSoG5okGrQDc4d+uFiEr1yynFA1tksWV/IafaCta5ivBge44v6Vpa3FXuig9/HxTOZdo1hXo6MGA3wCgoqZW8TWXkvd82MZm/u1IQzc1ZacTCtypjK1f6RRI+QBjZeXSLn7oWn8lnim21QSntulScR/c32hxB3A/I2lXFewor3XKgwpwxzPM4063IgB3Xy9B+ao0v32yqGo8mMxdeNrxwKe4bbULuGvfav3oCk7t6zvXn9JdgTvWIdYk5uzqJ1v3JlSRXnri7dHVKrnfeh5WIOo3ByxmRMCoPKUyzssZuovpuPxaKrVF+cD5bTdR7cYc93hZX6KfjoUB0OMCdyYgqMn8kjzx6051h/9d9Sx/5ykD/mZ//VhgH2GWJr4P9zw+wD1llDECpH9kip2tLQP0CE69ffXZcOm1b7DsMcgQA194gPXzTz5t7jXjAndat2F9R2pIpIMEYEYgKUAzADrSM8Iqb+4FqdopfO0xEaXMMuMAd5//HAyDVJQA5B64k5ng5gI3FfzkFQNtnxQlfxDu376Wgeso6CbDybNXMvCODYu25RcXNjPoJy8G5+p9rwL3fpHeBXC7rGH4zrs06Nu6QHV/r/I7uoC7BwElQVd7nxeSHK/ve0lZReAOS1IMDmwBKIMmYzaUksIp0SYqwFrg9sMDd1VYvl8l+ii48TnGEUOAglUecOhYoyKYMlBF4EAgCqDANJCkhT1bAO5GFxzuOlq2bjexfX+xXc+jcVyjBYBeCOCuLgKlOdfCPOj/k+/9OXOVIXAnDQHclTdrwF3fQZpF+VoP8B26NqpyYgBwB2hX4E5+YN8yHpAOZTRLwJ3PehAKizvoxXiAFJWbDY8gszQXffLqhQLuXZvCTJ5Wkn3U5sXPq3dP4vrBfQTu+H392ufDyuc+1rhvnf/GHwgXv/kHY9EvFyuh/E1wzvcyhSdPx/T7jE8nJjLjgAbA6xi6gDtlG+VaSY77d9Z4zusPtKmVR/F9W3ciX1sj9Em6oSSbSjKY/FniUz9+rh3KAm99599qPOFYSsA90vAxySqDwSAVpL9IDA/cEZg6v7h8rMAdYH16dmEEuO/vbhvgbYvBtL0cCtxhER9RbDhKdhkxYB1HISbz2nMWd7x1Z2vD0lTiewTGwtiFgFRUgdXgUJwYAGCXLrjbIBUmr6574c9/8vyTTTYHBLeu3rk60uyrwL2mluPnXUK/S8mpcKu1McSXsLt37bfHaXH3CpoKjRZN/tS+8R6ChlaYR+Cu1lAqkVhQdVTbegGsivsowL2kEDl3XgnpRqzUN2ZKoFLg83dQWOuzeVErWt1r88/MMQTu7CfeAaDAbDL6LrVQZfMkFnf2KSpTuCrFwLGScuR8Kcg7CnD3/J6DgDKi4njJDwoU8DvyesPizgvuCU+8JwZwArgziJcWd65XPNsF3Ju+uYBOpU9pzmrgXnmmRGfMWUlWIE5FXWW8xZ16Z7Cc6ADurA2AfjAewLLtSIQ4x+zBVU3OeTBYrTY7rsX9ylszf/8XC7iD/gy6BBDVky/0CRWnse5xLT3xtnDhW36osb6TD0rAvbF2W1IOrM9oTCzJKZw2aWXrGmj3ukpBL+mnLiHe4u7Xjq5fXQvK6xwbZb3K1LbuhMuk5LL60I2N9PLvrcnOIcCd/EksSh3EzzX3vo7F1l3KhKZ0jM89ZsAdhZZQCRXWZhL/1nN/bT7sJ06fDTef/YpZ3JFlZspy7i6GO9eesywzAMdDLO5WGfXB3XD2iTdYcSUEfMag1OsGfvFepIyEBRvWb/QFvuPNItrfM+s8AH2pUNJRCzCZz/mdaxYwalacyancVebwIKzcfBYebWFmmtka4oYHqSyj/328ANprVnSAfuSq58XNQklZwDrf+swfhlVY8fd2Rm59XIB7l493iT5dn9Wqo5bAHj8brFzH7cxD3t9HFwomD9ZVMNp3lokpL7Bhwp4pM93mnUenHgxQ8EMhUpHUwHtNaJeEPD7LAX60oHJD4S27fi75PBUY79cjYz8VOvf4vWR1P/P1bdVZfQd+13fgbwL4qekpy0vOmABVsgRzpfnyBoYGEKQAOD6jmyw//wradO44dv9Zn1VO58WPn/PDNnVDiM++9OsfyEiOgEDQE/3H2Jg2k9bQEhix+UxeACVgqoqZ/fMAPeuE86P2dGEbmRWvEh4AP2W6ytDirjyvwN2D6RGxgPwG6UPlA/IYfmKjg35ZYCrWtP1rW8rmoZJkmHnmS2KJsoY80fJo2VXL0iJKQ+oqgyJMpQtZaIZcfbJjSBvkMdCMLmvkDc4H5hAVVmGFxwW3mUvf+sNh6cm3t69ImbXYJ+0brfpc+6QZwLq6iLHGhl+f2pbOX87Xca6xR+PnGJOma4zPxhODdh3FIegaj8/Hz/UdcU22mWXwvTfW2GfWj9iAzX0qNKbzYX0AWkoFxUboJptNLwd1PSo9dF2ShpTtXC98n82FpLvE/ZSZMAQ/NgWYdvb2w8KJk5arPc1o2NvbDau3bhgoRSAqQDz82Xc2N8PuznY4df6ifQbAPzM7NzZwN//uiQnzYUcgKgAtAi+RR52foUgSMrUwtRn6BkB/sLdzbMDdgnDv3Qgo1ARQvgcA44A7GBqpKmemkCYpCh7ka8e9Zy+/rpwkfIBkYbv+VqSc1HSUSI2JmIDS9SpwH6VKCbjXQIyCtwFT9shv6QLuXiB6IaiCF1JfQWxzr+n+mJJQwTDBlQdL/FsBdYkoHlCV7vH97QPuqoTYnoI0VVAKkLuUgypSWIi91f2NP/mrWde1Lc9TfKdZ92amGwWq1mMqTD8WgmAdF9uDH61a9XSeasCV76mN3c/H0Pv0Ob67VYotaLj7mbaSJp6Bb/vT3/3zpkAVuON3AvdRwJjeVkk5p/yidDsKcPf00E1pDWviPV/+9Z+2RzG+K+/Nq14q8BgC3AE2CDLYHwXuDOSFWxE3hdq34wLuo+usAtyjE511FacPVz8R87iDFi82cOd6ooGBFne1WhPk4jP4vt/4498O69f+vGEFgPdL3/LDVg5k8cpbRwojGQ7Y3zerPioDI/AUGwH84wW3MJw0eQMAvx8E3C2DUswwpevaGwYI3OOmLu3p0rN8zk5p0suNt+IXYR/rcn8v0wGajKDhrZTpiiafw5S9SteP6ZmU6143oc1Yjwjc8Q5NF0v9pq6KeAeBe/SwTpuMVLjqsbG4gxhIBwnr9vTsbNi3jDJxAo1Q09OW+pG+7QbSbz4fLjz5GgtU3d7cDCfOngsrN6/3ZpWhxf30JbT3bFg+fcmCBeCicvria8yajrzkAOyrt2N++ChEJpvMMnBZQRmTmelhedxLrjLGqHs7Fjy6s7Vm4gegHAwP95fxgPvrvcwf/DertWZMPzVtJw5M54aNxf07V6suH68C91Fyv1Is7jXgTpCQHXcm/laLU7u+8lziCsg8OPWC0FuJVSGpUorrOPdD7gOLVL6l57RfCmQbBdVTYTAbu7CQt7pD4cLfnf0vLW5auJiHGNZ2lKPn+PQ0x280dA5r1nhsqpitpnTyoOBdAWJps6o076O/jrUEkvm9P90ACEK6O73g27545W3NKQpT9eEegCr8Y999v5iO0c/zCwncM55LGwflbfyOeSVwx99v+Km4yeN8+E1v56lewe1H55UWd/Qrsx47iztpWKtQPMTiPsrjtToCCBweBe4ovnTuG2IFZ389Kos7wVyzJpOrjD+BI3i3+Z6A//ufh1v/+nfC+tUWwOsY4FJDizXAeu1CrnjcB0u7bkhV/vpNt268Smvar11a3WOV4TxwOv4dsRNjlLhOvYymnAVw15MDdU3xvMyzFgJ3XS8euI/IZ+HZmgzS8avhQ41RHrhzHN7ijvG2snUq7O5Wgimqs/lovpi4+9xXxuoZLMda7XN6ZjbMzsfUhsjVfu6Jp8PuNgr7bITTFy5Z0aWlk6ct4wxSQsIqDyv8kHSQm2t3Lc0j5g4+3PBvR0aJhRNnwspNpIV8wt61fv92WDxxLuzvbYfdnS3bDfJC/vPpYyjAhD7Agq5tDQXuyN0OVxlsOPREAPnV4coz5DrAcfHOZnYrcsVj4xIvFMBCNdd6e68C95zSJmC0MpB87YXhqDAaMmvj3ePBa+1pFWD6DMuKq7Dl7yXLooJFdY3hZsZbf5u23PGp0oqCV62BHsAbt7pqlaWxZ2MrlwVtSOQBEL7wdCoJ/hqQ1T76tvjSktVdA1V1/mhpVuBupcJhbZ+aaqxXCthKylnBu/arGVsC7swyo21wTP6EoQTaa2Pu4+gab5IveBpARXrtU7+Y5W1nJhm6n6Cv3Ijg3YwFqLnKELiz/7X+9I3Dnu/RjH5+rE3nR85x4yd83JEWEpcCd10rDZhG8bJaEawO4I7n6fZB4G5tol8STKlz/qiBOwrNsdgc8tkvXn5zcTpeaOCuawm/E7jbupyOp2AlAGy84TAFwPvNP/5tG4da4ksDY/VqVrL2Mqi09mq8QH5RVyvP+4jRA+6IMn7KCkLyntguxokTnAjcKSfid9GtJv6eKjkDAybgzr4rcOfzpB3XQGltGI3RvrjK6HP6TBdw15M80px94k983pxMpjgDk0f7qHDbLvbHErjjmASuH8unz4b55eWmGBCAJVI+wh0GQP32tWfD2UtPmBvNg7u3w7krT4WtjXXze8c1FLhjUuHbDms4gOnpi0+H3a2NsL21ZplX4G+O7SqAPS+4slghpM21zGVFF1FXVhmAc/Wui7vRUX+7wcAdQb17B+bWMzu/1HQDwJ1VTUsLnEWkSt95EN4VvMrnX8nA3c9fIywHAnedg5oAGQIG+u4ZAt6PCtz9uwnmqagagZlcYqDsIcSowBplL1lNVOlQYPM9fizeiqP3PQxw1z7UQGgX3bueaZROpYESeNf0kI1MkkIgVCBmPU4Wdw+wlZaZK4YDcyO8eBABCDM/eNoonan0jxO41+hMOtL9Be9e/dM/GHE3QvpHVvzFMwrcQQefwcKPX3PflzZBJZ6rWbe7Ug56qyHiPwyAOKu28g/A6spnYwAuXGU4TraVgeku4G4MFIGGghw+T+DOdW33CXDX9+H34wXuo2lcI81bi/vVj/9CUx26G7jH5/quITJT2/D3kx4MTq0Bd7RBWeiBe8NXFoUf/4KVPVaZjx/MXXxz4/pV6o/ySklfleigazj+HmnGzy1eaTIF25pP+5QVgOR9xrVpQ0foCi8Fc2+hcYWGFmv70EA2gPvBHgLiI+g1Pko8q3xM9xrru+la/IttN8+ljUFRB4xpcVe6eeBOeYJ71K0M2PXQBXvHuX5MglOpTGA9hsvL4olTRvydzY2wufYg7GxtWgYWuMusr64EZDc5deGSVUqNVvOLYeP+qhVrggV++cxZC1plXvh7N67Z/C6dOhM2798NB4d7YfkMXGRmLEvKwtLpMLe4HFZuPBuWz1w0wiKHO37OLCxZHnPkQccFV5qdrXUrvlQy1nUB96GVRIcCd/QH75uZX8pyzYN2Ptc6FyfTO8KCjg0I8thj8xIZKrnIsCIa/Opvw0WmXu7cBMdjUjm1plD7ALVXciYoKsCdvF4Tln3K5MX4PsnVQa9Wge+BuzWQfB8pXJvMSlZFJfo6Kig02lIgJtcTPkuBXALYpPM4wF1Bk3+e7/CbjUFESTepAi2BWv2+5OpRs7r7PpgvLSx7U611tbQp41ypkoxTlOd5t/YdcFc+LgEWe0RchbSPfeupRFO/MeA9+JxWdABL+Pbe+Bd/P2uC+aqVvhrQp4CKD44AnKToG+Aic9rHA8XxJn6v0a6ZB8Mko2km+RzGDuB+7zMxG5GmhFR+9iCo1me7D0GqwgPkfW7auNHR9azrvgVOtaOFCLRKfvt9pxGj9QTKwP1rPvDrnKEG4LY8Y9Ttm7bObGBd9NPvQAsAd9Cny+JO+tWBe0xHrXxPHuC81NxQdE0PBe4q5+IzANHgCwD0CZMtcDGGnLG0ryiE1bjKxPnNZE6cces+8ETDXwG/p5NSyAv4uKcYFC8/mrUiOsTPg8ppbkKVZs3vRwDufD9PkfU0QC3ujJ8x0C4dfCwt7hgf/NxRIGh2biFsbaCC6X6saLewaFZ1WOORdcbcZJDbfWEp3Lt5PczMzoYTZ86Fne3t8ODe7bC3EzOfwF8e/vBwr0FbuBZPLoelk2eN+VbvXAuzswth6dT5sL5yyxYqgPuDO9fNPQb50RGsCmsLXHHmFk6ErfUVm4ySfzvaf9TAHRUl9w4Ow6lzT2b52ZGlxvK9b23YuHBsPrd0qikyRX6yPO47W/Yn/P1nF1rL/e72hm2Sahes8Vhk2Ngsnb7Q3LazsRbW7t8KQzcqvRL0mG+ogYBqKjKXOaHUHatgd3hgO2yzkvW4YECGcVE34rhfl4y8ul/RRcU/pOkMROgDHUf7HuwqsNFj4VZQxxwyGD2yA+jul9YJ9KMRctAJAC5IrQX6EuBHXWK0Js2jVmhEs7nelYD7kGDbEnBpNhsytyUwjh50AXwqlxIIVL7xwZVol+C9ysMp0wNcZbgp0j6iDciGdggRFIKsfPfIBgbWrwTcOaAgDYMAACAASURBVDf6fo6HlNcNAUFD73pID/tNA9+jz7N/qqTZr+t/9CtZYB6a9cG9uJfAHXwGRUxlrIDYA49EpMi3KdOM0srTrUtsRT6O7gKtIMAkxM8iXuf6yIG7vVtcwmyT94lY0Gce6S7fG9NdqqVyKP2NV9gn62I6a0jzr/Sy8ZogE+uqgMsJMfjk709FkxiUPpZ898IozgVo8FwWmPoRaZX8HT+qeQr5bpRkB2k/hJ7kScqyIRb3msEHbMH+kO/5N0+b6C7WSECxPuvaVj5VcGw4oeDGE+/HCSms31GuAE/E35EtbDqY+xFdptL6mDRATzmtPmKJ72Oi80ZsI2Pe4d5uOITFnbK+CYiNhh1zp066qZHHSe7bdxhz0r+eU5o1Y1uIYZ7cJfmj7p9eFqErTRA/sEA6WVZg/1hZ3G3AyV2Gwh5Fl+Aeg9SPsK7DAn/2ylMGwlduwr3lcoAvPIJWMZvISIN7YaHHv73dHSMcGA0AHmklcb+lQFy9Gebnly1zytbaqqWFhFsMqomu37tpYH5u6aTdi4wq8HFnvzSzi1/sjxq44/145+TUTDhx7krm657EVHJLaIvLsM9w+8EJBC642iyfbdNeDpGlqzeftaOtlxtwr41NgXumtIegXhcQ1ifYS+BxYJayvPuV1HIe6AyZz5qiGvKs3oN3QwEQEHlaWN5dE8ijwd1mXUwWFwOAcotXTFSi+EnB6JXWOMBdAag/ni0BZRXq/tmMfxJS8Pd74F6iMyosApTohSBLHI/zYl/xd+OrPTWV5dd2TJP9GfsewZeCfAUGtLiT5jre4wTu2rESzSmD/TvxOTY6K5/7/WxsV94N15G3jIy3rQgbAS4zRWjMgOfbBigIcPdzVutz6b6R9gzE5Jv+uEbqRdjYx7/8tTbtJf3ceRLBd/fJpFof7fMU4wD6MDtKAwBd0aCGz/uAu4sXGVfO6P0K3J965iONu5DKA78p7HvfcQJ3ykQNgCYv86f1r3JSS31RWnf8jBWTvQzE3xq7oXSoAXcF+rF/sXaMgXW4xMDtd3I6HODzyRnzUvfyHM5SesWNaOvrHr9LwL3JD7kfDnZ3TQfo6as5AVjqz/x5o2tyiVFwbLzp9HbtBLDGBzr/lLGcx8a1KclMbtLQVqOn0gkynnmsgTvGubu3b8cvZy6iwmfMTb63uxse3LkVdra3DICfufyEWdHxGdxk5uYXwtrqSth4sGrW+YWlE2Fmbi4rcIS0h7tbW2Fr64FVFF0+cdZcPJCzfWfjfjhx7gl71+qtqwGVUZHTHeCdVisAeFRShbWllL+dk/9iAHfsNOFeA9cf+Lvj1KLzOjw0X/2ttZVojZ+cCicvPlUA/d3NPM7AXYXqUECtlpAuJVn1cR24Qchm5SUI3HmEqJYJ7XM0NPoMBO0dpGMDbHGUGg5tw66Ky1s7VNDqXHgu7vIxZhseuJdWgoJcfK/AvDT/vn9DgDva9bnI8dkbfuKjTZdIB/RZgyzrKQQjOGR/WnpHkMixeOCuR/FDgPvIPHaLk07XBA8kPHBHCk3NWY1XnX7n+yyjhr/wLIE72lX/dp3/PuBudHK2O6/su0CBB+7JVyybV/6RvI5GmiOfencZZFVRwDAuaPc8wHSg+JwbHetMcuUhL2cbl0cI3GFt5wb3pQbcVS5o+kTSTHm7umaTgbgG3Gl1L8lAzhl1WhdwZ580PgOf0QgD9xibdASjIn+6WeiTm4w717WiYYljS2tJjkcTKx2GiVQpOwL3VDUbv9MPvmAE0XztmZ55SODONaC83QXcOTeNnEx53B974A5C7dnEHYZzV5406/j6/dWwvnrP5gMBqvBln1tcDKfOXQzbW5sWlLqwDJB9xnZpm2v3za0G7jI4zjEFlQIdZubmw8KJZQPsAOdrq7fNYnzSKolOmF84iA9/dvh/Iz0lwDvcRxDwub56O0wjA0wqgFQSygDusEDPLpxovobLCdxKhrqOmI/7xGRYOn2xaeMQhZ9WbzVBsSoMcBPA+95e3I/OzscxTs/OZbtgSz+5tWmnCxg3NvcICMbJAizu4wp3nEzg2B0ZaOaXT2fj3RxjvD36/Ni/1nFmijYJnhEhMwBQc3EqWKl1/NiAu7jbdBFp6LwqLY5KdBVsmgoyby96O/aB2+b7BNw1Q4Dyvwfp+ndpTEOBOwU3FZ4Hi/w8UxYpoMrTT8eqPuVD5qbkMkO/bd28gN7Ir21Kt8O9y1eOHQLcAdz0VMMDCB2vAgNiu2JAkCNSF/+VFX9soATaQZ8r7/5QkY0VuNdOhUqbqlGgTaidH7uX7it1pA+458+Us8GQLnf+5HcbP3eAdvxT/iWv8kRhyPrO1pHMv1qNbR1XrcRtbFQ+f9EH+riubjeZ+BbS2tOkqw81ftS2VDb4thTI8T7KRwXtag2vxkYV4n88UKydOhY3CA4As++le/X0FJjIjkHtH8B7BO2jqSCDWeP7L+eyArBrbs3J7eVgL4QDpgZv459U/hO4+7mtpWSmzOzvW7zDyx61tpc2Qa3FPcVtiVEH7cFQ+tgUYCIRMY17ydcdnxGAnzp/ydJDIlgVYB2WdVjboczxN/K+A9jPLy41adCy9I2psiis7ZupYqoVGTpxJhzs7VlmGYB5ZJqBxZpuJGCQ2cVlc5nBDlCt7SWlC+Be854aB7hrakwVIAiKZQGmkhDa34+FDNgJLCzsiJUWODWYno6OISh8NdTnr5kj8a+sMT8WTWm8Q4DK0AX1sPdpX0xgVSauy+LuNwFeeJb6WHuPZq4YOraqX7400AV6au8ZOk+ZhY2+jZYmLLoflDNrdAP3EUBjwUttai18T/CrlvGaNcqPsUr/jrzrKuy94i4p7y4QWqJZ33zXwDvcZjhu0HsOJ40E7RJgmPNpjB0avVpApX3ESQfKqivo85ulkoIr8r4LtNR7hgJ3va8E2tHm6//WP64aIjAOuhVkgZZOSdfmKaOdWBX75lDBUen3+FktEUAE7n7edOOm7jJv+mkGZ7bgo7Tx7OpzNsfJxx336wmFPf8iA/fc2v7zVqjI68YS7bw+87To4sc+umnbqhMI3LleRkBgLalBst6yT9mmSmKCamMoy+F4t46TlVB1M6GbW6tqb1b3yXBI4J70ZpZoAJzsRIzXlSUa2rjg3oztACzuh3vwPQnhMJ62sr8K3FloycuS2mlYaVNekkMlGanP6u+qk/g7ky1wjfInPCO2ttrU4kPlxqO4b+w87topWIENfKYA0zMXL5v1GxOKYNS9nZhTHBb1k+cuWCYZ+LTDGo+fsDQjMBUMxwvuNtgEHE7uh7mFpbC4dMpccrbWkTrxbtz/M9DyzEWzWAGsW0XTdOSHgFQGJnHheWLGAIkyiRVw9y18BdMaSGHMIg/XhIsF7Ll+mFpGgIlmDJCFOwRQ+PfVAB7ArtKKXe5bNI+COfUd2v+HCU6lQHkY4D7UJSfr/4AYm0cF3FUZzUwm0F6odWAZCASENL+n07GRtVUB7qRDIyjTByUBP4Rm6gPpN3UlnimtPSpUtcTUFNTQzRGfv4PsIZ+N2UN40fKOvyHvUIre+pUCB3XD0b6vXsym6CqDqqmpIJ6OywNBTzNVrkNA0LjAvQbaL3/Xz5qPc42+mtKSbl3kuRq4qPHDkdasbJryPppZtSIC+4G7usuo1d03OGQuvDwDOGJaQ7hjNf1OrjKlTncFpx6nxf2Lv/ZTzevf/NO/0fyu43whgbt/DzvAGAN/wkYdqLqwCWavWakTcOe8eBnHTbXnX97XBdzZJn7yPr0fG7U457Syx8wyCtztveTrBDwUuJd10GiMU0woAKB+ECaxicXv5iKJz0aBu63bVCGVa7jZ1FTc2PowiMotz9cch/7k776ydIy9jRl0yH/4+dgCdxALGWYwTyi2hKBSC0i9dcMKI504ez7MLSyElZs3LAAV3y+dOm3+72BguIMAqKPiJycTWWEsy8zcvPHX9tZG2HxwzwoVwbVk+fSFsH7vVtjdWovBlgm8wz0GbjKlgku2xhpmrchbu0e+U7k86Cgp3xGbu4A0V1NOfbmCS8LcC7dS2+MA96Iw7/Bt7qDg8X7VON7lx2A14M5cxaVOeKH9MMC9K4VklQAVH3e9/8UA7jUXhLQgsywmLMaR8oLFQMm2Zoetn2hxb63uGuzTCGoR7BSWJZDS5ypDwZ5ZdRLfNm4otHKlVGksbe3BbG3euoBE1zMAq8jxrhfBOxQsXGVs7ElpldYwXGXK4K1VpNwMNT9TMZEacPfv0Q3DOIu3OF9Jxuqc1kA73GMQuNulnDWID/f5wD0dI/UHwc3IWvLyfcBgs02AZpVJea7LcrMtpqU0amkCK+VE+JIEqTZWd8u0QXd0ZL8asNtPBp1mM3sYwu7urtF1CHC3MR7ETG5Kw/gHNiHp8wH06rrlzmfaokvYrD393T/f3N4H3BMMrO6Vhm5wyBt8sd+wloA7aaK8YHyoFnfroARjSmYZ/84ScNeYFA/ca5tqyjcYGWMCgQkzcE5Pp80aAlPh2258m353MUsN3UwOdV2jACjKz+jfDlIAsB8e7Jrve/xc6EEXqEQXBcfWjsNdzJA0BLhXcZU7qWw2XHIK3OgAMeJq3xDgu73dro2HXALH+vhDWdzZE+R1BwFhVUeOdoBx+LPjb0zgnetXzc3F8jzv7xswhwsNwDmAOhgOz1vgxv6egfy93S3Lww63GOx8DvZ2w9z8clg6e9EY48HNqwG+4NMLS2F6biGsr9wOUxBW01Gp1Sa0a5GXgFMmvDuOj73iGCpMav30wNIr4pJAqXGGgpS+xVAU4B1H09k7O3Ki1/qm4MzTzFshmr4PeE8XCFawU6O/0XeY3iwrvYHLtAsYlugxdP6GvL5xkzG3rjyXeHXjZ1IWlokUtJrJdKQjxIa1zUCA2IpYcKOc49qD+SHrrZrHH0pMMo+ogtY1QEVpY0zxBxzvUYC69lnfc+1TvzSSaQbg/fw3vj+ceOrrIs2d73EXPzZKPKUh5LswHrUiKXDm713rYQivdN1TAxc10I5A1DNf/30ZcPPzziA+rWY5jszzOqDKzx26omsuqrI2rQfSXQZpIIf8dfczv9ds7JA69Ny7WnrwGXNE6HB31Hlu9EVylcF39HGPCnEU9zayRIwKGS9jJaf3E/gclVe++NGfbB4tBaWW2rWgSUkVO2Q+huiTmlz1rjKl95FmCrB9H3XOyMd965p80Xef14GcF7qSTVpxpQjUA+pDGGGTf7vldo/ftxcF+JjKrvFxjwGp0dIeLe5w10PKyBSnaq/COlaDW21eSbtmI1o6CU5rVmW2xwolflJ3TeJNew4pjJ37JT5/rC3uIBAGiWBV7s6RKQZVUwHU11buWdAqCjYtLJ8M9+/cDFvr61m2hBKRZ+Ymw8Hhflg6eT4sLJ0Ka3dvhN3NtbB87rIVMjJ/95vPBi1xDb92suGQRV56rwJk/V4X+9BNwRAQ4IVIVSGIAB/CpL7vKkyG0KZ0T5cSifJh4NGEig2RFyWBas1KzlpbfANf4wGVAjm1rtRo/lIB7kPm6ygK1dwP4N9u6cMKKR91npoTK2ywY0ox61czF9F9wAP3KKCjbFDLEuUGf/bxlvKGP3GhMjPQbgXXahai0aApFt9QRULQN+RUhvcqb+lYrn4SWTRimXu9nnrm58OJp77WNho4KSoB6xr/GjHFeoX3ZZuR9KIu+aOK6ii8U5KN2t9SRVk8A8BeyiCj7VGpEvSUZMCQPlfp58B6bX0dZd1Vs42kID7t9xd/7aebP0vgfVzgjvnG2tDNDsG90ZSVGeRkxMboTgMbHXhMwP25j/93YfP5mCoV1nYA9yHXCwXc/bu5TlQ+NQDZ3Vz7XNea/q7rrKbrOUd9NMnAfdK1NeAes8lEXQmuMDk7kVJENsAdX0KGdxduLPVrwsBuNMqAhQ5DAu5mfN2N39EwkgyeKrdrtB4B4wMwhd8EkH9JV36vwD2LuUp53FWWE7g/1hZ3Kl+CdxRZQgAqfNXvXr/aVFMFIVGUCVZ3VFfd3li3vO/wfUdAKwA9LO5II4l77936akBg6vKpC+ZOc//Gs+ZDf/LSU2ZzWrt7M2xvrRlflXK2DwXYXvlyPLWFNE67QxbjkHu8EqbPJwVJ1wYA30GYe+XY9d6hSi9rY8Ai8+/sspDwWNEfkfdtELo2HZzblwpw75qD2mZr6Gav1jZ5yYS+gfcIwmtKyQs0nISiMl8E7gkkw+KSDozt2NRVVvXAkt+rcC2tw+IYpDw1nm+UV9qE6PptQIgUOSFfGeBN5a5VYfCZowB3vNsra/i8r3wulrrX69y73h8ufPMPZIVx9EhX71XlhM2G5k7OvhP3ihpw94quT/6M8/32zS8EjNfntEcbT7wHudrfmrn/lEALgTtPETjH5I+hgLomw/zzjwK4m0dZisHimEEnWN5xIYf9U8/Egky8ks2ySn5dO+Q5D9wzHioEISpw93Sw1K4PaXEHYAdw59VWSu3nquMG7n3y0BsWPACs8Z/KMi97hsjqLuCuOqAG3CkzLBiZFnUH3G1NBchstbg/HHCP40b9HRhtDiz2EFZ385rYZ473tsAYeNPLY6VXUd71VDYvyXc/b5xXD9z5bpWn2h4s7o89cDciWKaZeBwIVxkA992dbbO2L544Zb/fff5qQMGmU+cvWo73lZvXzaUG9yPrDLLRXHj6daaM7978qjHDmUuvtQlfu3cz7Gw8sBSKe2COnS0LrKxVR1VG6AKipQWtC8Z/P0Rx6IIdsni7xJgKBioxLlYFW/492k9arxRAZYLAdWDIGEcEvSiGIc/bK8Xa4/vPv0fGWsuOUMzAEQfm5+PlANxLPNEl5PtVYU4L+knC4qvlodmO0iwD2HSTSTc2ws5cYqLbhge93sKiQNkrO76/NlaWeldrE9cBLZ4l/vPgPAL35N7jNhoEj0No6mWLV7YYO3KXl8A7gOy5b3x/WHzibVmBIVUgpF3Ds3JK5ens+VyVlVeMBCI1+Tau3KpZ2dE+QXtprkvgBONikKUaKYbMh/LPkPuPAtxrz5QyThlvOos7ZfrVT8KdKp7IeKt7H3AvrVOmA6UbHOmNNa7OEErzWswQgTP5ZLBMF6Kri8zZb/j+cC6lvxwyLy8GcB/CO12yZUQnykZa13RpLZY22iWdrqfOujb6gDss7jEdJE9XwZdwoxnfj3viAG5cMNCAS+EqzRPXPQPu9i+l96Ycp9z2cr0kZxrjwhGBu8p6/Z3yMOuDdT2uDs4R+v6KAe5kRuZ4x98g1PmnXmPM8uDu7bDx4H4D1JFd5sG9OyPA/ezlJ60w09rKTcvTDos7Ci0hS83qredYnTdMT01aMOqQq7Qohjx31Hv8Lvyo7TSCN1kWS4DdC/CaYGGfCOL95kSZeRwhnQGXccH7MQL3oTQ2wCZCpfbco3CVGdrn476P6yFWwG4Ld3BjqACLAq3h6ZQPmF6z5BtkddINova5yzWjtmGrAipkZpmcaqpoqsBVVwUPqHUcHF8sIBKt5N7iVlMovl+l96i8Ybvw+fYVQ0kjZBc5/00/0IypmZ+0ocgAurjKeL7wcifbcMnNfu0rDUuAsIv/YF0H+PSZdPAMXGMASEtAhZstf0LBTROAO/mxz5VL2x9HdpXGzba62jkO4I73gG7PfeIXm+4reD8u4G6Np0BoPw9G30qu9ocF7kd1kWn475h93Gs8zLXWJaP6+Ku0nnQddYH9Ejhv5JMDlFwzlHNV4I50kKkqqTlQWc2IVJSJdVDsZwTuXf0v0s1S0eDkL2aWmTB3G7hKArTv2kmml6c00nEMJZmgNLM+DcB3XsY1oD81pvQlcM/mEz1POESB+/T07OOZDrJLmOOIDakijfZTU2Zx37i/YpMJNxkEpNLCfubSFXOXgS88fOJPnb8Q5pdOGGgHeJ+aillmtjfWLFjV8ptP1Ss6lpTZEGHcNZ4uJis9V1uM476DTE5wpW4jurj9YuiylmEONNUamdXvhIcowKJASmBw0FjHBO59Pu61cXtwdRzAXenGuRg0ZneTp/tR2uh7Rt+RCbqk0JldRq3YXphzw+NBlAItPdFRmvCdnl9qoL0TUAWs/6ks+M7acQF4+i59vypqHpOWNhzaNwXSfgyetzhuVQJ8Hq4ksEyXXEnU+o77Mz9MVeDOJ1k3CR64e0XF72uKujSWLt7qsrKXQLvnCfIO36tzQ19tA5eVGAy/BseV05181nGCV5ONpCtBbyO/Cz7ufPet/+93swxETz2TXIrMN7hvZbvTxFSAyVvcNe2oB5Ql4E5gqHwyRB+wbRSaQtpLXojpgDvQONdL1eJe4pku4Ku8XcIhDc+IW5IHn7puShZ3zncTnGoFmJAKMmYHsqqpDrib9f2IwP3wAPgLCRxSESaA/wNsAHatMBMMIsQYje5JLo4eq3iZw/tNl0iwt9Kdrr/+WdINz5baVT3Q/C5ZgFRmv+Is7ro4UV1130WGw/8dKSHXVu+ZO40H7nCbQdXVvZ2NsLXxIDaHKN+JaGHvkKeD5EIXqB3UwBFv6tvVEhiRQbXsMgEVvusDr7rIfVcbgXB4GHaR6cfyyOfHRF3KzH9XAnd2D3yntVx77WBkTOBubUukuc7lUMVCOivgKU3pEIv70HcekWV6Hxs6fo5VlYh/ltabqZlp22wrasjvjScWJoAToNrd2WvL01t68jjhHkj2DqjnBvjdQgnBL5/uPSXFWFKQpabJC43FPVngS7xRkxslsEuloIpET8tKhZrYPwPw73p/U6DGr+dapUFbGy7Yu1GaNbp25PfuegSAXYGZv/fMN3xfUxXU+i9++SpDFHirxZOuMuRJ3YA0812QKbWNR9c6HfmuUOl46DpvQJgB9Tbfdhdb45no794CXfiCw+2mExCmuVa+VECj9VHs1ooM9rJB+1oF7pVMNHj2zqd/18bDC6CdxZb4WWkt+UI8R5IVY6bd5cYR7/JuZ118Vl0bDpyU+MaPXWVFpl8dH2a8IMGplCuWRQjWdfTBfNzxExb1+BmAO6unxvfAZQbgffzgVMSeNsDdYjei5f0wBaYiOLWJUSnwKemnuKYU2N1XhC9m4ozrxM+fn6NmLiynQp6z3a8ztPWKtLh7ohlh078hVoSZWRztRL8pAEDkK2XOmIcF3vr8EGV8JAFSeKj0rtKOkYtX/Y7VNysuwu5e1calnxtYSZUW+0Csvq1PiZUUQTXbwoCsMnifLvBXgXs+913KvSS8GnAhC1FPcpCZxSrzycPKN7FAWfttPMFJ7kewkgxQnuOuKfIUfk6m9JX1iq+tFXIIr/KUgOCd2RBKMqzU7yHAnf1XyzGs7jXrO94TAfz3288MTLm1n22qChbaTnk5ELizjXuf+VjAv9oFwI5/I3zncltnACX5lnrgbinkUnXfIgDqAe5Rp48aJaoKXb7wgKGPjzwg7QLDNb7SyqKY8yeeidV2Pa34PPtYA+4qM40WHcAd35dONcYF7h60g3+xCR2ylo5SkXqk4YGyx69Z/F1L4FCi21DXrdpGUnlTT9ZK6yZb+yyIV8gqY/LQBaeaqwnSQAKoTqS87nSVeQjgDou7ZZQxi3sqwAQ3mYMYlBqt7bHGj/KpynHydedGvHLipDrM/15bq11rGG2YbkmGqFekj3ufUjYiNfEAeeXQuGGdCHPz2CUaezfNlQRV37tK3z8s8D/KO3Wh5iAoT8On32EH7cHJENCu7yoJTLVQErj73WoXjXQBDFZoFaXhj2lLmyoF7tGa0DZGa8U4c4J3HIerTKNAH/YIaJzOH+O9JT6k8AJ4h9XdW4Mib8HaHjvS+oYnP5WC5eMoc9Q1TAB3b233czF0jVNgkyfU1adk7Sm126WcdV3VlH2X9Z3jUhA/1OLuFX6RpgOAOy3rfYAd7ZdAe5ToHcVGXV5m5Ss9pcjGU5EnXh4dFbhbnwU0DJZzzio15DnlKa0uijm/8t4P27B9O7VsXGpxf9TAfSho9/pJ+Xnouq3KhwHAvcQj+Ex1gt1TyH3P99bW8lH6r/o424QX1gyBL3Wg6kZzl5mcjkYuuMoki3sE7kBSxw3cD0KsuhvB++HeTjg42IspgZvg1HahUtaOzF2WVli+LZx88VvKVcrtIZikSzZ4ORH14GNegOkYsUTT1MxcbtVrCBuz/WevpFLos0LzoRI49GMYInCPMm5lXryjxEwETwDu+EfB3exWB8TjegGiwiFTgMkn0vu8d4GRIYtkhDa1IJOBgpa00o3LUefoYYH7Ud97FH55lM8owLbc7nCXSVe+Ztqj1UjLZBV0a/MoSqxrvOwfgTtdyRpl1vFwX1/wPYIhPXAfAvyy9eTSMerzNb7B57C+19Ioavu0viOYdeFKtMRnyn6AT3TW3xhSNkI5gHS0u/LZ0TSW/mb0Bf86r8qxv587joWKWU+CGl40gXi0leFlP4FPqbUhrnJ9vRgiK7RP4ANY3vWC5X3xytvaj6TSo59/8i9PKrK5fgEt7h60j5NBpgu419Yt+WJEz3Wc4HbpeA/cjcVcJh59vjavQ2RRiWeyNdyk2I3uViqDFQOoTmzcHKemLXAfrjINcEced4tlOj7gDpmPTDIG3C27zF4C7tG/HXV2oigk08E1pa2oPUQG2dMdFnfqgyLt+hamfK/YSH9/FbiPQUTeSuDeMCqPDEvAPSkFO70ZcA2Z6D5FP+A1xVsI3LtAO74DKLH0ThKU1QiFAZHWNeDuBT0WBkE7S4zX+sYBDVFG2T1dVr0xgLst5OQmVOrj0Dl5uQD3cUGjH/8QPvfKKAOaKZaAn/m1OLJGKuBs6LyU7qNwzvgppa/kppZ80fV8aT2rksXvWAdagRSnQUMzTahyLSla9l83R6X+RvcZ5EEfLdpUup9A/kyqvLl4KXer6aP9xvXPGzbYSu/rsqr7tgYB9vSQV8Bd8pWnOATVnnZd/tp9463xSPHzMTdB47St93palDZxGa0lfZ2X58qv3ir8QrnKgF/VzQz45QAAEcRJREFUp30c0G79F73tN1aepsoLRRoO0CelNgncM1nSYXEfogO9vqzxfFVOF+ZZgTva56lKE5w6mdxlaHE3azYqph43cI8pIAHcEZR6cLANIBHdY/DP0oIbNQW8l/3QNbahayPWJd/HXfcqh4klVPdhHb0K3MelKgoqJYv7Cw3cj9C1h3pEgbsGXKkA5iKkRVGBgAmMYwDupCvBCUFLE3To3D+GCB0lTAasHxK4qzDV8WeBLUMCJ1IHXwXuoyzs11mUt/kxJ5/yfNu0VjjaHGl3zNUzDnDvAsUqlHUjorylawD3vBDAvTT82tpCekUA+FIGmiFk9L7x+sxR24QrDOjca2F3HXxY4J5tsrDVOKJ72liA6yGB+9B31eZffd5BTsznk9/9kWiFdSc7JPejBO4+oBZ9GBe0dwH3Lh5X2mb0qwD3vrlQ4N7IhGMC7n1r9WGBO/VgdB+MwD1a3GNV5gjcY5DqcQWnIoe7XbC2m1vMDor4RNBuvu10gR4PuCutbM33WNz7aFv7vg+4R3kz9coowHRUIpaem50Dk+XRzkbMY3aVOUqfmxRFAwU7b4vMgnzRsUwwFhi+IzyKGTNgbYdve0zh1OqnNgp66DGxghU/Tn5nfUh+yQQuEXSP+qQq4PEgaWSnLJU441F89Zy2cwpUYTebgZRusi0kIQU8B0wo2kSqUii/LoFeExp9SmBAFwbd0jV/QwTSoJe4m+ydTOdZAe5RYKcpdWtAZ7kElo/SJwXX9jzSwZobWfLdRJeRbarDjVrTg5F3vcKMQbaSf9gCKmOedwWKXQd72iby2pN/dS0nEjdkbPLhG+FHKWRW+E+XU0gelZ7jPAfAOH/5LQ1YH87/yhwTbZCajNz/ir9HfI1TZ5sgPuOBygjyVw4aZnU8HT62gxou+KaXnqsaRSZCQFpFfwry5DMfSakVI8cTwxtYglxL71XjSbZMHZtpddSR/lnjSR80LhyxX5oFB88hEBXAPXagh0LqAlKwuPs5KekXviFbx81rozwYcvmNfCNvXnTgHisk47L/J88Zk1/Jh6Y9lYpZtpC4AZm+piZnwuHkRATx9k/dZECZ6D4TGwfP5OkTW7q16CSnZSy2F8y6vh8CAlP3ds3ibtllGrcYdZUhr+ZKw/ahBXe9ZsB9k0j5rIK17xn93mVBa091XgXu45DR7p2bnwoHh/tNcFwDFJ21YeyGnU/oUZ4/kHjSErgbsS6JIIs70QgYSwpDre0KfEoWhuEKtD5KBTEELtau86O09S1pPX2LCowawXcU4rpn/Bh9dh3ebvfBJ5H0TYmuGuHulIPVGIiJsqq9rPq4DjjxGDr0Lj/aowD3oe/tuq90pE5Aj+cm5YYa6DiOfpTa4PE/A7dHFHyPH69vU/tvG7rkLsP7SinGAAlyWJAroiZwaqIF7jh2bXix43Sob02jhDyDRY9qNR8yN7SoFy3rnkGqTKyGlzwIX/vgAy1L7kkZXTpOg5AOr6GzGH5yukao0F7yjMzNUTb1Q2g79B7mMcd8e/DOnP/YUFGf2IZnPwfupXf5cTGbi3etKWXW8b7saF+t7EPjzIbS4JHcV3OvqQVNPpJOmcaN4Li5yoksJidiEgFL/2lJBSbNzcOMBUgLmYJT4ZN0CCs8gPxhTAUZ37IXM8Okq+UPbBAsWfuoScTSSB+Ye4yB9v29lAoyGsQQpKp8lvaTmZmyWaeZzM7fdTiAobo2dYOmKhmEfTuvusoMol5+EyzuCtxNqKQF9rBg4aGfr4CD6rGOsmsPcMduGcVlEBiou+oacPeW7yGk1raKwJ22S7WKuFz8HvCUaNoHQob0NVPwabODd/mMCQTujdLvAe5dWWV6g9Iec+BeEqg6v7rZedi1NC4PPCrgrmDI99HDdv+9ZjzAd7ZJr9QeGAKsumgEII9Lc6qPA+jpTsNA13FdYMadv+J4nZx5KOAu9QO87Ojr62AA4IxHxy3ndP3p5v3qx39hxG0K84f4BgSvDgXung5ahTOjWZqXWBk3Bk/7y7vGDM0Q80LRrG+Oi9+/ZIF7HnhuIFvSg6oBMBoCY30Lc5eB9d1AOoE70kHS+p5O+u20HfaudgF2OhFYddR0oY4HglCt2FKslBpzuAO4R4s7ZR/Bd9fJUm3ehuqX7NRlTDe6UoYmtPeKLsB0pIUUQnghgPtQJujr85Cc5F2MOMjiPt3m0e46NhxXANYs/ehTY3F3ilTHwr6rECFd/c9x+zZk8bL/+pMCAvsNHvva9x3HsS8H4N7Hhy/090P4/LjW1NCxELgzeJsbT/JaXwDeCGhxvsIaoIo21eLerFtnb/dtFq30Atx17YwLLofSCfcR1PtnCNLHaeuFvFfXaW1d5hb33NejS2kr0Bk6ht5njgDcj2JgKfEyT1xKmzNY38+8831h/tJbGsOGB3olGpSAO95j/xJo7wPs/P5V4D6Uy4bd53lRswZ5HAEeg2sMssoYcE8+79G/PQH3BObNfSa5WfkEGJRPZp8kCPagHc/Ct90s7fvxpwWpRleZ/IonBS8UcB+84a6QvGSoA51fBe7DeDS7C8GpMV90dH94WIu7gkpvcR47c4RY3Kt+0OIfaUeeaXR9TNa4yjTAvVwpVvtMEFtbGB5Al+7Hs/iHzDIalFcCFv49+jfbOcKUdz6iGwaOxwRVyrpjfGIePpHSXZsGblK0zWycabJq3w8JDh4y/hrvTCZfxgGnhENe03kP+gB27svIpH2p5ZAepzNH3dTxOcy7VQpU60rH0XZVaQhwp3+7ZjVRhRP5Ic+T4P/C/R64m3vXUIfbcYj4ot2rx9kafHa0DtWAu5fT2noNICLTRXvV3XOO1tP4lE1lp2my3Pq44L2LZwzAI/tQOnHxb1y4/Bbr6VkphgVAz0tpu37985ZViJ91VcTtCz59WfL5S9ji7ueVukvBtvL81MRUC9wtOBX/pqNuTEGqcJ+JFVWjR2w8QUSl7NZ5Jo8KbS3oBvYRo4f0jwbcaXXfSy4yCFpt3YFtqdgmAYIxBbTaH+rSVvZwL439Ydatf7bBEckQ43HMq64yR6D2UYB7p78wGS5uIzMBFgMpusEeHxgqmAiIKOmxBy2BBw9gFLiXMieY8Kd/GftswYTwW3PapOJHnwUQpkBECgQAd/S91ldaIRsLZ8Ffl1YBnfZe95MBPMLiXARQmEdU8bSxm2Bq9elw4D764tjXGEjTbhJa8naDzjJCK/HNSwK4p+EfAYfYkzmfDGtlOGhPPpgjfscM4o4BWVzPcUNaBmtdVRnJ+0wFSeDuLVFl4J7LE/Tl5Qfch81bu1L8/crz4+9Q6sC9fWOz9pvm2/coD+bA/eH61SWSjiLPqoYA96JmPD0ueeD3jWufNzepcdyjBoja7Ba447AAWNezQ3XjuO9/we8vAHeMxeJYxmfnY++ubvgoW2CvasVia6yaCpMB4B2A/RCGLQtWTekg4e9uRZlScSbLMgMXdjTG6BAdM4CAIZdwcBiBufEmDKqWTQbpc2M6SIPexCWyq0UfGiJmwD3J9tGyPMdOv1KDmVGg4GEQjcWvFmAaezIA3HHswmDEIRZ3WCprl1qC1eJMIGrqd4BvlO1SByzmFwq4Wz+xRiR7AD7zBSnUKq2/+5OH/XSqgTbQ5hDgrjQuWd8JhHifLd1xsYHMR+kdanm19yAwVSyuw4H7aMfYVypa3aTEBV2z5NWtj+MCd3P7GXvVPPoHRoF7/0QPWWdxU1AG7gBneC9Au1YWjuu6LRql1OgD7j6HO9ZCCbgnVuvQ55MvM+BeCDx7KDYa38pdB+4tLzVrsDG8DAHuOpCHPxnIWutn84yKXoaV1sDIPR0FgKivqNfQ3vq1Pw/3Pv0xe+/WjWF1AGpTrcHJQ2X3EL34UKz1Qj1cAe5NNp0X6r0D2yVwVwwTgXvOhLhvEufl8HUHvoZRC5llCNQB6FPWGeO/yUnkkgmTB1OtPFMMZCA9WtAB3GNu9pSNLSA7XpuFK+ISL0uSTuY4M+AeP4yn5P2Ayq+XkjviQHI2t3mLe9Q5kaavAvdxqZnun56FEs6PXNhU7di7Ghzq/FiHAocjdn2sx7wVpgEj8ImtbCT4jGVyQXBJApLaFjcnvjN6jwHslIKSYLtkLaeSUPqXaKibIBUySFE2PDlXP/k4BgXW1p8E3Pm7FXYopHzkxid+V9fA9n3hJCYf+zCgMsRfvH/kfXf0C8DRFsZDIH0yVtdmF21rI8met8wH5cvmZgoW95hNwYKVeezCR8RiWZMZFNLYsGrxJc9jvG/UVaZ5WSPwiz0+xoDmPi4Y7/vxgbuu7VY2xLkaW7aqS2Gy6DXrOu3B4tzBZbIdWWYxy+Rkabs7bI2OR7eXzt3kbY0PwHrYeP7zdgQJEN9lkdd8/whyHRIDofTvWlsvHSo9Xj2JNC+v3QjgY+XUxkg5EcKUZZqJgN3S5wLg2wllynhFF1FgAtvMHASktMVPAva49iNoRy73XF7D6N7kKCoQvLw2c51xFB32cHPrXT8p36anZ8PWFjLuvPSuibvPfWU8zf2IxgDgnnw2DJBl7h2VdGpV4O6yunAIUR28uJcnPn13Lbik1DnmcsVysiIxSNOK7beMIx3z+ed5C6lpCRGbOAJY3CWHtaWETG32nBjytpgTProdtYsRKfYOxKPt4emd9HiTSzzbpKiwSvlhMV7LkZ8yzcDVKEa/H8ajw4rDKoF7PDHN3asEQvQOqAvsDrVm9b4kwqZht43cNUwE2F0ut3G2LjXrQbq3t0dC/mTrSLwzkaWd9F02mlqMw0SYmkzZFJD+TBJ8NnS3NVMeI9YQ/DT3wfuWSi/dCQWFl0Z/qZhnKf0etwi+vXQ6kLlYJXcrtPOSBe42yLH4pgUNccx0Y4ngery2jDRMS+fSzR6mxaHt+4426zJjtPLcjDXIl9HNCtzjfLSphr2hpm9j1ff9y4gsj3VX2zUY1x83t1QD0WUwxseZDzt4woozRWVuoN14BcWaphvNYVsBq4ZqTn/JPQZIIQJyGOEM2BqYT64zCqgaaVIBLyOzksuMF4X/aJyj4SAZ/KamZsP2q8B9vHUUgXv5mZpy6AJB6u7Q8FlByZTuG6/nw+82P7oExO0pA5IIupsKUz7wTtxN/PgpqIcwfSbI7Qgs+gvjc/r2Nhav9Llvt7RDVgtlHEqrPJEqakxs0ElE/64ScCei8EGVxlIE7nbagJONMtjgGBqrRU/BpqbTDqmPa23nfNSI0Pf9cA482p1+PJE/YuFqpRlBRB+Y0zXX3Ath2uFfZGtHinxZbAgUkx0VlwVHyV1Gq6WSb3v7q8kW0hrxMqWZI1qUX9LAvcwHNT7ro4+21mtNc/UilH+q6ybNr+Zsz0ZwvLvhoy2SR/SUzlHr/5znpR9HXgzRISrfh97/iMjxinmNX1f8m8YVEiJa36M81BTKEcxblJj5wSvYMkBuFvcYjE9swLzy9n36PL43ytwaLihNit7fKyMewaz6/qBPOKHY3tKA2kfQkYGveMla3CdmeZyT+zISJJTGV/NxT4aydNwaQVpkyNhKDtCk5fGNR1WyI2sHlgdsehxRY9FrtH70+QIAmZqBxT0/4i2Nj64c8Qis177Z9I+MaosymhOtmuhoxbOUNyPt1CPN2t2GRa3z0K7JUc9o9QjnYMmM/m+kd/zZNZdd/Kv7Ld1ksE0bm0kq+6QteBX/DJNmSEhBNgl0+vfpqYH1M1ma4+/JNmw35Zb42Jw7mk/PjpyuNGTMvwFFO1kvEdxbkQ3IVna744Ctlh1rG5o2C40ZvmNmMQfc2znWzWKJzg3wR3BTugG8DuCeK6KW7g2/JwViJ1VmRYplv3HRDawJbMQRr0wZFRJdZGhVb1OKlrkQvBwN/nFijQMcWKwpsi6+flG+62E0m5HiPYUPRfwM5Te7zypJ57JL5Vlcq0odWvq9CwzbcX0bLhZflCk4ykt1TZHWGpehm2G2rzQuzc9QEN41t0PbOMqYX32mpUC7JiIAj3MSdVP6rXG1bWRVejzOUXRfzU+SY6V2W5IaYJrp7ngq2bquNW9LOjWCK13OrTGG67ZFQKrDXizeUXdhIxEwEbwZJqbC9sZL01Xm/wfx0+H5M572T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3648" y="1140436"/>
            <a:ext cx="744139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Chào mừng các thầy cô giáo </a:t>
            </a:r>
          </a:p>
          <a:p>
            <a:pPr algn="ctr"/>
            <a:r>
              <a:rPr lang="en-US" sz="48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và các em học sinh </a:t>
            </a:r>
          </a:p>
          <a:p>
            <a:pPr algn="ctr"/>
            <a:r>
              <a:rPr lang="en-US" sz="48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đến với tiết học hôm nay!</a:t>
            </a:r>
            <a:endParaRPr lang="en-US" sz="4800" b="1" cap="none" spc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43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NGHỈ GIẢI LAO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00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94752"/>
            <a:ext cx="700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42" name="Google Shape;6118;p55">
            <a:extLst>
              <a:ext uri="{FF2B5EF4-FFF2-40B4-BE49-F238E27FC236}">
                <a16:creationId xmlns:a16="http://schemas.microsoft.com/office/drawing/2014/main" xmlns="" id="{1CD03348-141D-4E36-BC86-7AB6041699AF}"/>
              </a:ext>
            </a:extLst>
          </p:cNvPr>
          <p:cNvGrpSpPr/>
          <p:nvPr/>
        </p:nvGrpSpPr>
        <p:grpSpPr>
          <a:xfrm>
            <a:off x="5868911" y="1643965"/>
            <a:ext cx="1101740" cy="1008112"/>
            <a:chOff x="1359398" y="3682271"/>
            <a:chExt cx="395296" cy="371966"/>
          </a:xfrm>
        </p:grpSpPr>
        <p:sp>
          <p:nvSpPr>
            <p:cNvPr id="43" name="Google Shape;6119;p55">
              <a:extLst>
                <a:ext uri="{FF2B5EF4-FFF2-40B4-BE49-F238E27FC236}">
                  <a16:creationId xmlns:a16="http://schemas.microsoft.com/office/drawing/2014/main" xmlns="" id="{25411237-2F8A-401F-95A3-81A7655A8F4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6120;p55">
              <a:extLst>
                <a:ext uri="{FF2B5EF4-FFF2-40B4-BE49-F238E27FC236}">
                  <a16:creationId xmlns:a16="http://schemas.microsoft.com/office/drawing/2014/main" xmlns="" id="{2DBC6404-51A6-4107-98E3-59EEBDA3D6F0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6121;p55">
              <a:extLst>
                <a:ext uri="{FF2B5EF4-FFF2-40B4-BE49-F238E27FC236}">
                  <a16:creationId xmlns:a16="http://schemas.microsoft.com/office/drawing/2014/main" xmlns="" id="{8F83F128-F39C-4269-87AD-AE8B1F55DC50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6122;p55">
              <a:extLst>
                <a:ext uri="{FF2B5EF4-FFF2-40B4-BE49-F238E27FC236}">
                  <a16:creationId xmlns:a16="http://schemas.microsoft.com/office/drawing/2014/main" xmlns="" id="{3042FDA0-B85F-4B55-9D1E-4D2655EC23F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6123;p55">
              <a:extLst>
                <a:ext uri="{FF2B5EF4-FFF2-40B4-BE49-F238E27FC236}">
                  <a16:creationId xmlns:a16="http://schemas.microsoft.com/office/drawing/2014/main" xmlns="" id="{56C717B6-C5AA-4928-95C2-309D0883100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6124;p55">
              <a:extLst>
                <a:ext uri="{FF2B5EF4-FFF2-40B4-BE49-F238E27FC236}">
                  <a16:creationId xmlns:a16="http://schemas.microsoft.com/office/drawing/2014/main" xmlns="" id="{A20F4D10-CB1B-43DC-859B-7A37C130167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6125;p55">
              <a:extLst>
                <a:ext uri="{FF2B5EF4-FFF2-40B4-BE49-F238E27FC236}">
                  <a16:creationId xmlns:a16="http://schemas.microsoft.com/office/drawing/2014/main" xmlns="" id="{F1920971-FA95-4445-9D56-E0DB24C14B3F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" name="Google Shape;6126;p55">
            <a:extLst>
              <a:ext uri="{FF2B5EF4-FFF2-40B4-BE49-F238E27FC236}">
                <a16:creationId xmlns:a16="http://schemas.microsoft.com/office/drawing/2014/main" xmlns="" id="{0E771818-A141-455B-AB9C-BD33C03661BE}"/>
              </a:ext>
            </a:extLst>
          </p:cNvPr>
          <p:cNvGrpSpPr/>
          <p:nvPr/>
        </p:nvGrpSpPr>
        <p:grpSpPr>
          <a:xfrm>
            <a:off x="5868144" y="3219822"/>
            <a:ext cx="1102505" cy="1008112"/>
            <a:chOff x="1908099" y="3682271"/>
            <a:chExt cx="395296" cy="371966"/>
          </a:xfrm>
        </p:grpSpPr>
        <p:sp>
          <p:nvSpPr>
            <p:cNvPr id="51" name="Google Shape;6127;p55">
              <a:extLst>
                <a:ext uri="{FF2B5EF4-FFF2-40B4-BE49-F238E27FC236}">
                  <a16:creationId xmlns:a16="http://schemas.microsoft.com/office/drawing/2014/main" xmlns="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2" name="Google Shape;6128;p55">
              <a:extLst>
                <a:ext uri="{FF2B5EF4-FFF2-40B4-BE49-F238E27FC236}">
                  <a16:creationId xmlns:a16="http://schemas.microsoft.com/office/drawing/2014/main" xmlns="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3" name="Google Shape;6129;p55">
              <a:extLst>
                <a:ext uri="{FF2B5EF4-FFF2-40B4-BE49-F238E27FC236}">
                  <a16:creationId xmlns:a16="http://schemas.microsoft.com/office/drawing/2014/main" xmlns="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4" name="Google Shape;6130;p55">
              <a:extLst>
                <a:ext uri="{FF2B5EF4-FFF2-40B4-BE49-F238E27FC236}">
                  <a16:creationId xmlns:a16="http://schemas.microsoft.com/office/drawing/2014/main" xmlns="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5" name="Google Shape;6131;p55">
              <a:extLst>
                <a:ext uri="{FF2B5EF4-FFF2-40B4-BE49-F238E27FC236}">
                  <a16:creationId xmlns:a16="http://schemas.microsoft.com/office/drawing/2014/main" xmlns="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6" name="Google Shape;6132;p55">
              <a:extLst>
                <a:ext uri="{FF2B5EF4-FFF2-40B4-BE49-F238E27FC236}">
                  <a16:creationId xmlns:a16="http://schemas.microsoft.com/office/drawing/2014/main" xmlns="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7" name="Google Shape;6133;p55">
              <a:extLst>
                <a:ext uri="{FF2B5EF4-FFF2-40B4-BE49-F238E27FC236}">
                  <a16:creationId xmlns:a16="http://schemas.microsoft.com/office/drawing/2014/main" xmlns="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84801E2-E384-4084-A592-D46D1A31061A}"/>
              </a:ext>
            </a:extLst>
          </p:cNvPr>
          <p:cNvSpPr txBox="1"/>
          <p:nvPr/>
        </p:nvSpPr>
        <p:spPr>
          <a:xfrm>
            <a:off x="7150249" y="1888141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5DEBD12-1923-4FBE-B2DC-EA30D491F036}"/>
              </a:ext>
            </a:extLst>
          </p:cNvPr>
          <p:cNvSpPr txBox="1"/>
          <p:nvPr/>
        </p:nvSpPr>
        <p:spPr>
          <a:xfrm>
            <a:off x="7150249" y="3518698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98207"/>
            <a:ext cx="4336943" cy="39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BD11D1D-C066-4676-8776-35A07653BBE2}"/>
              </a:ext>
            </a:extLst>
          </p:cNvPr>
          <p:cNvSpPr txBox="1"/>
          <p:nvPr/>
        </p:nvSpPr>
        <p:spPr>
          <a:xfrm>
            <a:off x="1524000" y="594752"/>
            <a:ext cx="700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Việc nào nên làm? Việc nào không nên làm? Vì sao?</a:t>
            </a:r>
            <a:endParaRPr lang="en-GB" b="1" dirty="0">
              <a:solidFill>
                <a:srgbClr val="26333A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3" name="Google Shape;6118;p55">
            <a:extLst>
              <a:ext uri="{FF2B5EF4-FFF2-40B4-BE49-F238E27FC236}">
                <a16:creationId xmlns:a16="http://schemas.microsoft.com/office/drawing/2014/main" xmlns="" id="{DA0E2708-5F78-40EA-AB4F-0587E7314242}"/>
              </a:ext>
            </a:extLst>
          </p:cNvPr>
          <p:cNvGrpSpPr/>
          <p:nvPr/>
        </p:nvGrpSpPr>
        <p:grpSpPr>
          <a:xfrm>
            <a:off x="5868911" y="1643965"/>
            <a:ext cx="1101740" cy="1008112"/>
            <a:chOff x="1359398" y="3682271"/>
            <a:chExt cx="395296" cy="371966"/>
          </a:xfrm>
        </p:grpSpPr>
        <p:sp>
          <p:nvSpPr>
            <p:cNvPr id="44" name="Google Shape;6119;p55">
              <a:extLst>
                <a:ext uri="{FF2B5EF4-FFF2-40B4-BE49-F238E27FC236}">
                  <a16:creationId xmlns:a16="http://schemas.microsoft.com/office/drawing/2014/main" xmlns="" id="{61C7BF02-9FEF-47C2-AF56-AB927662580D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6120;p55">
              <a:extLst>
                <a:ext uri="{FF2B5EF4-FFF2-40B4-BE49-F238E27FC236}">
                  <a16:creationId xmlns:a16="http://schemas.microsoft.com/office/drawing/2014/main" xmlns="" id="{A7038D86-3847-41F4-BE87-D168EC4637B6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6121;p55">
              <a:extLst>
                <a:ext uri="{FF2B5EF4-FFF2-40B4-BE49-F238E27FC236}">
                  <a16:creationId xmlns:a16="http://schemas.microsoft.com/office/drawing/2014/main" xmlns="" id="{46B8FE61-002A-4D6D-85C7-AB19C41CAA3B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6122;p55">
              <a:extLst>
                <a:ext uri="{FF2B5EF4-FFF2-40B4-BE49-F238E27FC236}">
                  <a16:creationId xmlns:a16="http://schemas.microsoft.com/office/drawing/2014/main" xmlns="" id="{9A92A3FF-D620-4EB5-A15F-98D7954B4B27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6123;p55">
              <a:extLst>
                <a:ext uri="{FF2B5EF4-FFF2-40B4-BE49-F238E27FC236}">
                  <a16:creationId xmlns:a16="http://schemas.microsoft.com/office/drawing/2014/main" xmlns="" id="{5774068A-5FC4-4075-9F04-5148E284BD67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6124;p55">
              <a:extLst>
                <a:ext uri="{FF2B5EF4-FFF2-40B4-BE49-F238E27FC236}">
                  <a16:creationId xmlns:a16="http://schemas.microsoft.com/office/drawing/2014/main" xmlns="" id="{C777A908-BF67-43F2-8A50-5BA9495D589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6125;p55">
              <a:extLst>
                <a:ext uri="{FF2B5EF4-FFF2-40B4-BE49-F238E27FC236}">
                  <a16:creationId xmlns:a16="http://schemas.microsoft.com/office/drawing/2014/main" xmlns="" id="{0CC51FEF-894B-4526-BAE6-D2D28A51BD1E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1" name="Google Shape;6126;p55">
            <a:extLst>
              <a:ext uri="{FF2B5EF4-FFF2-40B4-BE49-F238E27FC236}">
                <a16:creationId xmlns:a16="http://schemas.microsoft.com/office/drawing/2014/main" xmlns="" id="{7B42205C-EE70-4B84-946F-8FFE27F538F2}"/>
              </a:ext>
            </a:extLst>
          </p:cNvPr>
          <p:cNvGrpSpPr/>
          <p:nvPr/>
        </p:nvGrpSpPr>
        <p:grpSpPr>
          <a:xfrm>
            <a:off x="5868144" y="3219822"/>
            <a:ext cx="1102505" cy="1008112"/>
            <a:chOff x="1908099" y="3682271"/>
            <a:chExt cx="395296" cy="371966"/>
          </a:xfrm>
        </p:grpSpPr>
        <p:sp>
          <p:nvSpPr>
            <p:cNvPr id="52" name="Google Shape;6127;p55">
              <a:extLst>
                <a:ext uri="{FF2B5EF4-FFF2-40B4-BE49-F238E27FC236}">
                  <a16:creationId xmlns:a16="http://schemas.microsoft.com/office/drawing/2014/main" xmlns="" id="{1130F5A5-8F9A-4A51-81D2-1086701CCBC7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3" name="Google Shape;6128;p55">
              <a:extLst>
                <a:ext uri="{FF2B5EF4-FFF2-40B4-BE49-F238E27FC236}">
                  <a16:creationId xmlns:a16="http://schemas.microsoft.com/office/drawing/2014/main" xmlns="" id="{7FA3C485-D300-4E82-8021-CD2309BAC25D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4" name="Google Shape;6129;p55">
              <a:extLst>
                <a:ext uri="{FF2B5EF4-FFF2-40B4-BE49-F238E27FC236}">
                  <a16:creationId xmlns:a16="http://schemas.microsoft.com/office/drawing/2014/main" xmlns="" id="{45BBDFA7-E825-47E5-923D-156254E0B51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5" name="Google Shape;6130;p55">
              <a:extLst>
                <a:ext uri="{FF2B5EF4-FFF2-40B4-BE49-F238E27FC236}">
                  <a16:creationId xmlns:a16="http://schemas.microsoft.com/office/drawing/2014/main" xmlns="" id="{CFA94F8C-5C92-496D-94E6-BB10D68068AE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6" name="Google Shape;6131;p55">
              <a:extLst>
                <a:ext uri="{FF2B5EF4-FFF2-40B4-BE49-F238E27FC236}">
                  <a16:creationId xmlns:a16="http://schemas.microsoft.com/office/drawing/2014/main" xmlns="" id="{1B9388B4-54C8-4F65-9B7A-A181528ACC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7" name="Google Shape;6132;p55">
              <a:extLst>
                <a:ext uri="{FF2B5EF4-FFF2-40B4-BE49-F238E27FC236}">
                  <a16:creationId xmlns:a16="http://schemas.microsoft.com/office/drawing/2014/main" xmlns="" id="{2598EF17-D9A4-4CD2-BD2B-6846BFE4470B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8" name="Google Shape;6133;p55">
              <a:extLst>
                <a:ext uri="{FF2B5EF4-FFF2-40B4-BE49-F238E27FC236}">
                  <a16:creationId xmlns:a16="http://schemas.microsoft.com/office/drawing/2014/main" xmlns="" id="{605E9AEC-A52F-42D6-B159-D32767F2D8C7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1AD88EE-E547-4028-AA3D-EF63E3D16F17}"/>
              </a:ext>
            </a:extLst>
          </p:cNvPr>
          <p:cNvSpPr txBox="1"/>
          <p:nvPr/>
        </p:nvSpPr>
        <p:spPr>
          <a:xfrm>
            <a:off x="7150249" y="1888141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CE5E197-6760-4894-8415-D9D8FEE70BF1}"/>
              </a:ext>
            </a:extLst>
          </p:cNvPr>
          <p:cNvSpPr txBox="1"/>
          <p:nvPr/>
        </p:nvSpPr>
        <p:spPr>
          <a:xfrm>
            <a:off x="7150249" y="3518698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1131590"/>
            <a:ext cx="4368314" cy="387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29B7023-EF41-4AFB-B33E-51482D8F8779}"/>
              </a:ext>
            </a:extLst>
          </p:cNvPr>
          <p:cNvSpPr txBox="1"/>
          <p:nvPr/>
        </p:nvSpPr>
        <p:spPr>
          <a:xfrm>
            <a:off x="1524000" y="594752"/>
            <a:ext cx="700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Việc nào nên làm? Việc nào không nên làm? Vì sao?</a:t>
            </a:r>
            <a:endParaRPr lang="en-GB" b="1" dirty="0">
              <a:solidFill>
                <a:srgbClr val="26333A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4" name="Google Shape;6118;p55">
            <a:extLst>
              <a:ext uri="{FF2B5EF4-FFF2-40B4-BE49-F238E27FC236}">
                <a16:creationId xmlns:a16="http://schemas.microsoft.com/office/drawing/2014/main" xmlns="" id="{9B03EEB2-992F-4D59-A91C-AA4343414611}"/>
              </a:ext>
            </a:extLst>
          </p:cNvPr>
          <p:cNvGrpSpPr/>
          <p:nvPr/>
        </p:nvGrpSpPr>
        <p:grpSpPr>
          <a:xfrm>
            <a:off x="5868911" y="1643965"/>
            <a:ext cx="1101740" cy="1008112"/>
            <a:chOff x="1359398" y="3682271"/>
            <a:chExt cx="395296" cy="371966"/>
          </a:xfrm>
        </p:grpSpPr>
        <p:sp>
          <p:nvSpPr>
            <p:cNvPr id="45" name="Google Shape;6119;p55">
              <a:extLst>
                <a:ext uri="{FF2B5EF4-FFF2-40B4-BE49-F238E27FC236}">
                  <a16:creationId xmlns:a16="http://schemas.microsoft.com/office/drawing/2014/main" xmlns="" id="{BB6AA4D6-0806-46A5-BB4B-17F3945A5E03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6120;p55">
              <a:extLst>
                <a:ext uri="{FF2B5EF4-FFF2-40B4-BE49-F238E27FC236}">
                  <a16:creationId xmlns:a16="http://schemas.microsoft.com/office/drawing/2014/main" xmlns="" id="{9BED062C-E22A-431A-92E5-57968D6035E8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6121;p55">
              <a:extLst>
                <a:ext uri="{FF2B5EF4-FFF2-40B4-BE49-F238E27FC236}">
                  <a16:creationId xmlns:a16="http://schemas.microsoft.com/office/drawing/2014/main" xmlns="" id="{7E1B61A0-688D-4CBD-9FEF-71064A81D56E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6122;p55">
              <a:extLst>
                <a:ext uri="{FF2B5EF4-FFF2-40B4-BE49-F238E27FC236}">
                  <a16:creationId xmlns:a16="http://schemas.microsoft.com/office/drawing/2014/main" xmlns="" id="{E94C18CD-367F-4404-885A-F6150F6106D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6123;p55">
              <a:extLst>
                <a:ext uri="{FF2B5EF4-FFF2-40B4-BE49-F238E27FC236}">
                  <a16:creationId xmlns:a16="http://schemas.microsoft.com/office/drawing/2014/main" xmlns="" id="{88FAB12D-C6EE-4A80-BCBA-908245CB5605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6124;p55">
              <a:extLst>
                <a:ext uri="{FF2B5EF4-FFF2-40B4-BE49-F238E27FC236}">
                  <a16:creationId xmlns:a16="http://schemas.microsoft.com/office/drawing/2014/main" xmlns="" id="{E20A8844-3902-4799-94D7-1FA422B89FFE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6125;p55">
              <a:extLst>
                <a:ext uri="{FF2B5EF4-FFF2-40B4-BE49-F238E27FC236}">
                  <a16:creationId xmlns:a16="http://schemas.microsoft.com/office/drawing/2014/main" xmlns="" id="{AE9F2F74-93D7-4A86-97D2-78EBF659CE6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Google Shape;6126;p55">
            <a:extLst>
              <a:ext uri="{FF2B5EF4-FFF2-40B4-BE49-F238E27FC236}">
                <a16:creationId xmlns:a16="http://schemas.microsoft.com/office/drawing/2014/main" xmlns="" id="{7A346297-BD59-4E0A-A7CF-5A0AFA6093CA}"/>
              </a:ext>
            </a:extLst>
          </p:cNvPr>
          <p:cNvGrpSpPr/>
          <p:nvPr/>
        </p:nvGrpSpPr>
        <p:grpSpPr>
          <a:xfrm>
            <a:off x="5868144" y="3219822"/>
            <a:ext cx="1102505" cy="1008112"/>
            <a:chOff x="1908099" y="3682271"/>
            <a:chExt cx="395296" cy="371966"/>
          </a:xfrm>
        </p:grpSpPr>
        <p:sp>
          <p:nvSpPr>
            <p:cNvPr id="53" name="Google Shape;6127;p55">
              <a:extLst>
                <a:ext uri="{FF2B5EF4-FFF2-40B4-BE49-F238E27FC236}">
                  <a16:creationId xmlns:a16="http://schemas.microsoft.com/office/drawing/2014/main" xmlns="" id="{04CA2D20-F20A-4E46-80E2-FD2A43982BF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4" name="Google Shape;6128;p55">
              <a:extLst>
                <a:ext uri="{FF2B5EF4-FFF2-40B4-BE49-F238E27FC236}">
                  <a16:creationId xmlns:a16="http://schemas.microsoft.com/office/drawing/2014/main" xmlns="" id="{897D9240-E210-4F4F-9506-D1563077DD2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5" name="Google Shape;6129;p55">
              <a:extLst>
                <a:ext uri="{FF2B5EF4-FFF2-40B4-BE49-F238E27FC236}">
                  <a16:creationId xmlns:a16="http://schemas.microsoft.com/office/drawing/2014/main" xmlns="" id="{63527C57-7E3F-40F6-9CF2-5BBD408B1EE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6" name="Google Shape;6130;p55">
              <a:extLst>
                <a:ext uri="{FF2B5EF4-FFF2-40B4-BE49-F238E27FC236}">
                  <a16:creationId xmlns:a16="http://schemas.microsoft.com/office/drawing/2014/main" xmlns="" id="{3669279B-8438-4D97-8E53-03CF34E43270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7" name="Google Shape;6131;p55">
              <a:extLst>
                <a:ext uri="{FF2B5EF4-FFF2-40B4-BE49-F238E27FC236}">
                  <a16:creationId xmlns:a16="http://schemas.microsoft.com/office/drawing/2014/main" xmlns="" id="{8C08224C-45CD-42C9-AB8F-B1E3453127F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8" name="Google Shape;6132;p55">
              <a:extLst>
                <a:ext uri="{FF2B5EF4-FFF2-40B4-BE49-F238E27FC236}">
                  <a16:creationId xmlns:a16="http://schemas.microsoft.com/office/drawing/2014/main" xmlns="" id="{7B222015-2DF0-4804-9A87-A27C11BCBD7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9" name="Google Shape;6133;p55">
              <a:extLst>
                <a:ext uri="{FF2B5EF4-FFF2-40B4-BE49-F238E27FC236}">
                  <a16:creationId xmlns:a16="http://schemas.microsoft.com/office/drawing/2014/main" xmlns="" id="{EE679FED-C468-4A60-8071-2C4AD71C034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9893861-EE0E-4559-BF39-5A06D25A0445}"/>
              </a:ext>
            </a:extLst>
          </p:cNvPr>
          <p:cNvSpPr txBox="1"/>
          <p:nvPr/>
        </p:nvSpPr>
        <p:spPr>
          <a:xfrm>
            <a:off x="7150249" y="1888141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B25E5BE-B0B4-4C7E-8610-DCAA3715FF28}"/>
              </a:ext>
            </a:extLst>
          </p:cNvPr>
          <p:cNvSpPr txBox="1"/>
          <p:nvPr/>
        </p:nvSpPr>
        <p:spPr>
          <a:xfrm>
            <a:off x="7150249" y="3518698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06368"/>
            <a:ext cx="5184576" cy="36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7A28E62-847D-49C6-AE3E-92E679458526}"/>
              </a:ext>
            </a:extLst>
          </p:cNvPr>
          <p:cNvSpPr txBox="1"/>
          <p:nvPr/>
        </p:nvSpPr>
        <p:spPr>
          <a:xfrm>
            <a:off x="1524000" y="594752"/>
            <a:ext cx="700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Việc nào nên làm? Việc nào không nên làm? Vì sao?</a:t>
            </a:r>
            <a:endParaRPr lang="en-GB" b="1" dirty="0">
              <a:solidFill>
                <a:srgbClr val="26333A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4" name="Google Shape;6118;p55">
            <a:extLst>
              <a:ext uri="{FF2B5EF4-FFF2-40B4-BE49-F238E27FC236}">
                <a16:creationId xmlns:a16="http://schemas.microsoft.com/office/drawing/2014/main" xmlns="" id="{C2D6CFE9-AF3C-4840-BD7C-52E2D24EBFAD}"/>
              </a:ext>
            </a:extLst>
          </p:cNvPr>
          <p:cNvGrpSpPr/>
          <p:nvPr/>
        </p:nvGrpSpPr>
        <p:grpSpPr>
          <a:xfrm>
            <a:off x="5868911" y="1643965"/>
            <a:ext cx="1101740" cy="1008112"/>
            <a:chOff x="1359398" y="3682271"/>
            <a:chExt cx="395296" cy="371966"/>
          </a:xfrm>
        </p:grpSpPr>
        <p:sp>
          <p:nvSpPr>
            <p:cNvPr id="45" name="Google Shape;6119;p55">
              <a:extLst>
                <a:ext uri="{FF2B5EF4-FFF2-40B4-BE49-F238E27FC236}">
                  <a16:creationId xmlns:a16="http://schemas.microsoft.com/office/drawing/2014/main" xmlns="" id="{0565829B-5E09-4D4F-91CD-02C5DAB72F31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6120;p55">
              <a:extLst>
                <a:ext uri="{FF2B5EF4-FFF2-40B4-BE49-F238E27FC236}">
                  <a16:creationId xmlns:a16="http://schemas.microsoft.com/office/drawing/2014/main" xmlns="" id="{60E6E225-348B-4BE0-9BF5-7CC648B5A7F3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6121;p55">
              <a:extLst>
                <a:ext uri="{FF2B5EF4-FFF2-40B4-BE49-F238E27FC236}">
                  <a16:creationId xmlns:a16="http://schemas.microsoft.com/office/drawing/2014/main" xmlns="" id="{F7B27B98-8D99-4943-9C7F-1BAD9F9C6F9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6122;p55">
              <a:extLst>
                <a:ext uri="{FF2B5EF4-FFF2-40B4-BE49-F238E27FC236}">
                  <a16:creationId xmlns:a16="http://schemas.microsoft.com/office/drawing/2014/main" xmlns="" id="{1563E21E-05CA-4FDA-BF98-E336C6665D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6123;p55">
              <a:extLst>
                <a:ext uri="{FF2B5EF4-FFF2-40B4-BE49-F238E27FC236}">
                  <a16:creationId xmlns:a16="http://schemas.microsoft.com/office/drawing/2014/main" xmlns="" id="{67229ECD-1A02-4548-8383-3E5C0F29739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6124;p55">
              <a:extLst>
                <a:ext uri="{FF2B5EF4-FFF2-40B4-BE49-F238E27FC236}">
                  <a16:creationId xmlns:a16="http://schemas.microsoft.com/office/drawing/2014/main" xmlns="" id="{679F5918-5817-4C8F-B003-A09FD830EFD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6125;p55">
              <a:extLst>
                <a:ext uri="{FF2B5EF4-FFF2-40B4-BE49-F238E27FC236}">
                  <a16:creationId xmlns:a16="http://schemas.microsoft.com/office/drawing/2014/main" xmlns="" id="{8FBA69F0-0E9E-4461-B661-2CC2B3140C38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Google Shape;6126;p55">
            <a:extLst>
              <a:ext uri="{FF2B5EF4-FFF2-40B4-BE49-F238E27FC236}">
                <a16:creationId xmlns:a16="http://schemas.microsoft.com/office/drawing/2014/main" xmlns="" id="{63AC7A08-68BA-49A2-9A4A-A45AB48C639B}"/>
              </a:ext>
            </a:extLst>
          </p:cNvPr>
          <p:cNvGrpSpPr/>
          <p:nvPr/>
        </p:nvGrpSpPr>
        <p:grpSpPr>
          <a:xfrm>
            <a:off x="5868144" y="3219822"/>
            <a:ext cx="1102505" cy="1008112"/>
            <a:chOff x="1908099" y="3682271"/>
            <a:chExt cx="395296" cy="371966"/>
          </a:xfrm>
        </p:grpSpPr>
        <p:sp>
          <p:nvSpPr>
            <p:cNvPr id="53" name="Google Shape;6127;p55">
              <a:extLst>
                <a:ext uri="{FF2B5EF4-FFF2-40B4-BE49-F238E27FC236}">
                  <a16:creationId xmlns:a16="http://schemas.microsoft.com/office/drawing/2014/main" xmlns="" id="{2C8A9B3E-AF8C-4465-AA17-54E0848C4BB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4" name="Google Shape;6128;p55">
              <a:extLst>
                <a:ext uri="{FF2B5EF4-FFF2-40B4-BE49-F238E27FC236}">
                  <a16:creationId xmlns:a16="http://schemas.microsoft.com/office/drawing/2014/main" xmlns="" id="{3ADF2559-D940-435B-A02A-646B4049D35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5" name="Google Shape;6129;p55">
              <a:extLst>
                <a:ext uri="{FF2B5EF4-FFF2-40B4-BE49-F238E27FC236}">
                  <a16:creationId xmlns:a16="http://schemas.microsoft.com/office/drawing/2014/main" xmlns="" id="{268B292A-E246-4862-B4F5-3EE40CC6C6B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6" name="Google Shape;6130;p55">
              <a:extLst>
                <a:ext uri="{FF2B5EF4-FFF2-40B4-BE49-F238E27FC236}">
                  <a16:creationId xmlns:a16="http://schemas.microsoft.com/office/drawing/2014/main" xmlns="" id="{3B7ECC20-198A-434D-AEAA-82A81D4CCA2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7" name="Google Shape;6131;p55">
              <a:extLst>
                <a:ext uri="{FF2B5EF4-FFF2-40B4-BE49-F238E27FC236}">
                  <a16:creationId xmlns:a16="http://schemas.microsoft.com/office/drawing/2014/main" xmlns="" id="{4427D275-1EE9-4D63-9952-94480B30FA34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8" name="Google Shape;6132;p55">
              <a:extLst>
                <a:ext uri="{FF2B5EF4-FFF2-40B4-BE49-F238E27FC236}">
                  <a16:creationId xmlns:a16="http://schemas.microsoft.com/office/drawing/2014/main" xmlns="" id="{C340EF9D-2A24-4857-942C-832E5B12D80C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9" name="Google Shape;6133;p55">
              <a:extLst>
                <a:ext uri="{FF2B5EF4-FFF2-40B4-BE49-F238E27FC236}">
                  <a16:creationId xmlns:a16="http://schemas.microsoft.com/office/drawing/2014/main" xmlns="" id="{169CF26A-ECA4-461C-B8AE-281B104D814C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C95779A-EF7D-4FC6-BA6A-9BE52AB625DC}"/>
              </a:ext>
            </a:extLst>
          </p:cNvPr>
          <p:cNvSpPr txBox="1"/>
          <p:nvPr/>
        </p:nvSpPr>
        <p:spPr>
          <a:xfrm>
            <a:off x="7150249" y="1888141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BC73FA5-B1B4-4176-BDBF-24F68634C15B}"/>
              </a:ext>
            </a:extLst>
          </p:cNvPr>
          <p:cNvSpPr txBox="1"/>
          <p:nvPr/>
        </p:nvSpPr>
        <p:spPr>
          <a:xfrm>
            <a:off x="7150249" y="3518698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7614"/>
            <a:ext cx="5217947" cy="33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7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BFB794C-7533-4389-9CA8-479FCE2D29FC}"/>
              </a:ext>
            </a:extLst>
          </p:cNvPr>
          <p:cNvSpPr txBox="1"/>
          <p:nvPr/>
        </p:nvSpPr>
        <p:spPr>
          <a:xfrm>
            <a:off x="1524000" y="594752"/>
            <a:ext cx="700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Việc nào nên làm? Việc nào không nên làm? Vì sao?</a:t>
            </a:r>
            <a:endParaRPr lang="en-GB" b="1" dirty="0">
              <a:solidFill>
                <a:srgbClr val="26333A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4" name="Google Shape;6118;p55">
            <a:extLst>
              <a:ext uri="{FF2B5EF4-FFF2-40B4-BE49-F238E27FC236}">
                <a16:creationId xmlns:a16="http://schemas.microsoft.com/office/drawing/2014/main" xmlns="" id="{7A56A7D5-339E-4C79-B877-D730A01C56A0}"/>
              </a:ext>
            </a:extLst>
          </p:cNvPr>
          <p:cNvGrpSpPr/>
          <p:nvPr/>
        </p:nvGrpSpPr>
        <p:grpSpPr>
          <a:xfrm>
            <a:off x="5868911" y="1643965"/>
            <a:ext cx="1101740" cy="1008112"/>
            <a:chOff x="1359398" y="3682271"/>
            <a:chExt cx="395296" cy="371966"/>
          </a:xfrm>
        </p:grpSpPr>
        <p:sp>
          <p:nvSpPr>
            <p:cNvPr id="45" name="Google Shape;6119;p55">
              <a:extLst>
                <a:ext uri="{FF2B5EF4-FFF2-40B4-BE49-F238E27FC236}">
                  <a16:creationId xmlns:a16="http://schemas.microsoft.com/office/drawing/2014/main" xmlns="" id="{8122850A-9478-408E-80B6-9DC989EF5FD7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6120;p55">
              <a:extLst>
                <a:ext uri="{FF2B5EF4-FFF2-40B4-BE49-F238E27FC236}">
                  <a16:creationId xmlns:a16="http://schemas.microsoft.com/office/drawing/2014/main" xmlns="" id="{DEE89A5A-F723-4983-85EA-19B73C795089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6121;p55">
              <a:extLst>
                <a:ext uri="{FF2B5EF4-FFF2-40B4-BE49-F238E27FC236}">
                  <a16:creationId xmlns:a16="http://schemas.microsoft.com/office/drawing/2014/main" xmlns="" id="{20D5EA4D-3F02-4D08-90CD-5AC1D5DEEDE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6122;p55">
              <a:extLst>
                <a:ext uri="{FF2B5EF4-FFF2-40B4-BE49-F238E27FC236}">
                  <a16:creationId xmlns:a16="http://schemas.microsoft.com/office/drawing/2014/main" xmlns="" id="{1E50F452-DFCE-4530-BDDA-2072E2DCBF47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6123;p55">
              <a:extLst>
                <a:ext uri="{FF2B5EF4-FFF2-40B4-BE49-F238E27FC236}">
                  <a16:creationId xmlns:a16="http://schemas.microsoft.com/office/drawing/2014/main" xmlns="" id="{5565AABD-5F18-4E3E-BE5D-1973870CE97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6124;p55">
              <a:extLst>
                <a:ext uri="{FF2B5EF4-FFF2-40B4-BE49-F238E27FC236}">
                  <a16:creationId xmlns:a16="http://schemas.microsoft.com/office/drawing/2014/main" xmlns="" id="{23B2FB43-2A11-489A-AA07-176BB1968790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6125;p55">
              <a:extLst>
                <a:ext uri="{FF2B5EF4-FFF2-40B4-BE49-F238E27FC236}">
                  <a16:creationId xmlns:a16="http://schemas.microsoft.com/office/drawing/2014/main" xmlns="" id="{3944359E-AFE3-4DC1-8D2E-A4C8A8BA6B66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Google Shape;6126;p55">
            <a:extLst>
              <a:ext uri="{FF2B5EF4-FFF2-40B4-BE49-F238E27FC236}">
                <a16:creationId xmlns:a16="http://schemas.microsoft.com/office/drawing/2014/main" xmlns="" id="{53A0012A-F60B-4189-BFF2-85DA79271FFC}"/>
              </a:ext>
            </a:extLst>
          </p:cNvPr>
          <p:cNvGrpSpPr/>
          <p:nvPr/>
        </p:nvGrpSpPr>
        <p:grpSpPr>
          <a:xfrm>
            <a:off x="5868144" y="3219822"/>
            <a:ext cx="1102505" cy="1008112"/>
            <a:chOff x="1908099" y="3682271"/>
            <a:chExt cx="395296" cy="371966"/>
          </a:xfrm>
        </p:grpSpPr>
        <p:sp>
          <p:nvSpPr>
            <p:cNvPr id="53" name="Google Shape;6127;p55">
              <a:extLst>
                <a:ext uri="{FF2B5EF4-FFF2-40B4-BE49-F238E27FC236}">
                  <a16:creationId xmlns:a16="http://schemas.microsoft.com/office/drawing/2014/main" xmlns="" id="{A9152E0B-ACBF-4ECF-9F90-B76BFB788FA9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4" name="Google Shape;6128;p55">
              <a:extLst>
                <a:ext uri="{FF2B5EF4-FFF2-40B4-BE49-F238E27FC236}">
                  <a16:creationId xmlns:a16="http://schemas.microsoft.com/office/drawing/2014/main" xmlns="" id="{2E9CDBD6-F6F0-4DC8-B726-A45BEC77AE29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5" name="Google Shape;6129;p55">
              <a:extLst>
                <a:ext uri="{FF2B5EF4-FFF2-40B4-BE49-F238E27FC236}">
                  <a16:creationId xmlns:a16="http://schemas.microsoft.com/office/drawing/2014/main" xmlns="" id="{1DAC9208-7466-4C27-B808-DD285A3D194F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6" name="Google Shape;6130;p55">
              <a:extLst>
                <a:ext uri="{FF2B5EF4-FFF2-40B4-BE49-F238E27FC236}">
                  <a16:creationId xmlns:a16="http://schemas.microsoft.com/office/drawing/2014/main" xmlns="" id="{0E793CAA-B8CF-41E5-A134-8F4A182A00EB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7" name="Google Shape;6131;p55">
              <a:extLst>
                <a:ext uri="{FF2B5EF4-FFF2-40B4-BE49-F238E27FC236}">
                  <a16:creationId xmlns:a16="http://schemas.microsoft.com/office/drawing/2014/main" xmlns="" id="{37F5947F-D686-43BE-A768-30613103C504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8" name="Google Shape;6132;p55">
              <a:extLst>
                <a:ext uri="{FF2B5EF4-FFF2-40B4-BE49-F238E27FC236}">
                  <a16:creationId xmlns:a16="http://schemas.microsoft.com/office/drawing/2014/main" xmlns="" id="{29EDE605-ED54-4308-A56D-50B566A5FBC7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9" name="Google Shape;6133;p55">
              <a:extLst>
                <a:ext uri="{FF2B5EF4-FFF2-40B4-BE49-F238E27FC236}">
                  <a16:creationId xmlns:a16="http://schemas.microsoft.com/office/drawing/2014/main" xmlns="" id="{1B2EEE5E-1715-432A-915B-8952E168723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9A23CA5-BE99-4053-9861-200E6039C7C6}"/>
              </a:ext>
            </a:extLst>
          </p:cNvPr>
          <p:cNvSpPr txBox="1"/>
          <p:nvPr/>
        </p:nvSpPr>
        <p:spPr>
          <a:xfrm>
            <a:off x="7150249" y="1888141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9E3E7A0-581B-4AD7-A637-426BD7119CEF}"/>
              </a:ext>
            </a:extLst>
          </p:cNvPr>
          <p:cNvSpPr txBox="1"/>
          <p:nvPr/>
        </p:nvSpPr>
        <p:spPr>
          <a:xfrm>
            <a:off x="7150249" y="3518698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7614"/>
            <a:ext cx="4355756" cy="36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6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8A45A50-EA3A-4F60-B827-C6F2916E0B98}"/>
              </a:ext>
            </a:extLst>
          </p:cNvPr>
          <p:cNvSpPr txBox="1"/>
          <p:nvPr/>
        </p:nvSpPr>
        <p:spPr>
          <a:xfrm>
            <a:off x="1524001" y="514350"/>
            <a:ext cx="7008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Việc nào nên làm? Việc nào không nên làm? Vì sao?</a:t>
            </a:r>
            <a:endParaRPr lang="en-GB" sz="2000" b="1" dirty="0">
              <a:solidFill>
                <a:srgbClr val="26333A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9" name="Picture 8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xmlns="" id="{8E066015-BA3C-4368-864A-BE74FF237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7614"/>
            <a:ext cx="6102334" cy="34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01DF91-1260-4656-9C62-0D07EECDD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4129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1B70D2-3818-4985-85CC-8C35088E7ED1}"/>
              </a:ext>
            </a:extLst>
          </p:cNvPr>
          <p:cNvSpPr txBox="1"/>
          <p:nvPr/>
        </p:nvSpPr>
        <p:spPr>
          <a:xfrm>
            <a:off x="1481172" y="590550"/>
            <a:ext cx="647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khuyên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dành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A4BAD48-9064-4ADD-9D8D-4E2A3F8A7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1144049"/>
            <a:ext cx="5544616" cy="38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3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01DF91-1260-4656-9C62-0D07EECDD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4129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1B70D2-3818-4985-85CC-8C35088E7ED1}"/>
              </a:ext>
            </a:extLst>
          </p:cNvPr>
          <p:cNvSpPr txBox="1"/>
          <p:nvPr/>
        </p:nvSpPr>
        <p:spPr>
          <a:xfrm>
            <a:off x="719572" y="1047750"/>
            <a:ext cx="842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hiện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phù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hợp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683D50-82FF-4037-958D-C2DAB5E8B0F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1491630"/>
            <a:ext cx="5224557" cy="343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6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-100079" y="2086517"/>
            <a:ext cx="2367823" cy="33599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1760" y="2086517"/>
            <a:ext cx="6876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199DB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2800" dirty="0" err="1">
                <a:solidFill>
                  <a:srgbClr val="0199DB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solidFill>
                  <a:srgbClr val="0199DB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199DB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solidFill>
                  <a:srgbClr val="0199D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199DB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solidFill>
                  <a:srgbClr val="0199D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199DB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solidFill>
                  <a:srgbClr val="0199D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199DB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vi-VN" sz="2800" dirty="0">
              <a:solidFill>
                <a:srgbClr val="0199DB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800" dirty="0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2800" dirty="0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hiếu</a:t>
            </a:r>
            <a:r>
              <a:rPr lang="en-US" sz="2800" dirty="0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2800" dirty="0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800" dirty="0" err="1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err="1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cháu</a:t>
            </a:r>
            <a:r>
              <a:rPr lang="en-US" sz="2800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smtClean="0">
                <a:solidFill>
                  <a:srgbClr val="DA098C"/>
                </a:solidFill>
                <a:latin typeface="Arial-SGK-TV" pitchFamily="2" charset="0"/>
                <a:cs typeface="Arial-SGK-TV" pitchFamily="2" charset="0"/>
              </a:rPr>
              <a:t>ngoan.</a:t>
            </a:r>
            <a:endParaRPr lang="vi-VN" sz="3200" dirty="0">
              <a:solidFill>
                <a:srgbClr val="DA098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ình Nền PP Đẹp ❤️ 1001 Ảnh Nền Powerpoint Đẹp Nhất 2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2" y="0"/>
            <a:ext cx="92087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png;base64,iVBORw0KGgoAAAANSUhEUgAAAu4AAAGlCAYAAAClanP4AAAAAXNSR0IArs4c6QAAIABJREFUeF7sXQe0FEXWvj3zHskc1rTqrmHV1TWuOScwYQQJoiggKDnnnHMGE0FFDCgoqKCYw6qYc85hjWtW4IXp/s9Xt25Xdb3umZ7HQ/nPoc5R3sx0qHDr3u/G8n744pOANsBWu14JkRdQhjzyiNT/PT8gz8MnoiDgbgcZj/BXQHztH9IyVd+Dfkmf1kcf5NnqzQVWLK4fMm/ro29pnlns3OTrb9Kz7Hvsa9TfoBNNM5H+KuLhCXXfmeY9acZu02vce5KeUZ33Vxm3fnja+cR1mUyGPNC456k5wTN931d/y+/4HNKk/t4dZ6G5wf1qX1sXxq2BvFcuK0RL+N3uc95+efHbqTr7xaU/6YP6t9CmjZksrxqc2ctmzLoETNPqP4tv2PNpr6F0QcYha+5+n3Yd7CFhLOiDzAVvO/7Sy3Cf1Xst3pq0zvnW37deKvOfVeO36Mza84FH5Ce8M5w7kTVx/CMPkUfoVr8zjq7yjUftRb0H8W9JSQllSyAbM+Rl8a9HgVeq/vUxh5E+Wjsr0PLR473hKeIKKPAryMvpv3M5qqyspFwux7JVMSseIPohfQG/DPzAfLbnXLEN894kuQjasnmITVOF9nc+vpK0b4UnhO/R/cT3wA32Pkjz/jTXROjf2n/qzxiogu+qQ/OF+GzS7zJXgq/iriuGD7p82r1X8QCLNuw9L3Ri05yaC9/IZtCL0Ga+fRTH3/LJXemH4ATsI/CR8rJyyuZKqju96/U+b0MF7iW1Ach9ynoZBaxc4B5uQM10sbx/CGxXVP6HvClceHszu5ss8puj1KShnGIZUJpnbmjXiGIX2y/NGDa0Ple3P+u6njY4hyAJGaoGVhDeSvBocJyPIRYaQxxwLyRk8gkX6VMccE96bpwAlWuLEVru82Udwr78QcA9wgQ18FfKlsMdZWyh8NQDcAVrmrlIQ3PMt7jxfjQtsgZK0WBdOpnNgjDjVzSn6TJ8F4AZHmTtc0XjugMR4I577X7h3iKVJz/wWUXQHYiopZaBwJ5nAJK4JkDZvlYB92yWMtksUaaEAozNy6r/0HsBR6rbApTkg4wOfdSaHIB7UJEjChgUAbiHe9tSaKLAnYcXtz9E4S8EhEWpcsF7El9JQ2P5eJE8N1QkhM6glCQA9ySlA+9JWrN8PM8mWZuswr2oVjBCgGJT4i9TwA6+JPomeWZIi4o8LeUqodPF8D/Mh02vodJrbWKbB0XWU9Gw5g2RPRhEGEWSsqdI3VJYXQUijodF3i+8APsn4xF4SM73qbKikkqpdr4l/dN++38J3G1hA4v7+m4RYZZnA6VlLmn6m2/TuJa4NO9Nc02aflX3muq8P5/1JK4fiddDBXSs6iENOcA9TT+LYWhJ82ULtkLXuL/boCvK5w3bd/tYzLjY4p5RzBR/20IPz7WFltuXJOAnz6kyFu1NS+qfvdftZycJVRu82xbjxPFbFvd8Y1lXulfvj0jrGM+ZMknrN1nWt3WhN7xXKVvW+12LVCwAS/AgJq1voflxBWuEbgXkJiF1a04YjLLxBHzQVbwqFXA2gjzsr2W5CwW53K+BgyvMFe1FcFQUxce9vwpw0pgkDqjJo5NoMxb8wPKdzVA2W0JeJkuBB0t4qfYo2oDatrazR1rNm9KaoCiIlb2SAr+SgpyvQLsNpHGP9DsCyvSeFSU+QhMpxbG8RwB8obkoRF+Ffk/D/wo9I4nXFnNfMdeGSoy2StrAu4odIOQdvGY2bfJ98LQwphfF1d47STwmLe8RPh1HEzLmkkxW/SlrEa5JHi+bLSehWIrsyYcNXP4m74fC67473OMw7mvgDqwA4F5eVkG1MnWKWbI/7Nr/H8Bdh8goIRQy7GSrS03PXhUQlJI51XQ/5HmiubrMqKaZU7H9/7PfnwiAYSFRwoqbgD61rn+yxX19z1khxutajkKwoAGCMGJ7bl3QLMI3BIlFEE6hcJAk4G4LehtwxwH3fP1SCl0CcCw0d3HDjNuTagxi/VaSiwGn+k4rDrDs+sLS9O8uKM0HfsO+OOGEeIWyODt0b6+hO84kxTBuPtLSb765tNc4bk5t67jMmRqPPWcCRS3LnYR6qdAOCcUJI+OiINwdRxxdhiAC9sqMURwUSNIgN24dFWxyrIrufsq3Zez1wN8A7rC4Z2Fxz2gQ72W4B6GVnT1jogtF5jiAhZ0Bnp+roCCXo5wG7RELuO6zvD8MldFWavneBe7256S96e5ToU+XRxczT3nZTuiJiQmZtIBjHG9Lte+K4HlVLk2QQewoYd6h+EUM71DPSvhd+EcI4vEevabKyyA4RivCbr/yjdsG1PaacZc57M39TzwbiaBbj1fG7XrKbVll9y2OB8W9A9Eb+a5V3rJMRmEFAe4l3kaLe1GkXVoHjMhnF68C7DoOEkwTmzBGS6uOoE3TqbTAfX29P9JHRc3x/tt8QjSfhppmDtJcU533Jz23Os9KukcJCQechcxF3GRFxK/me0+aeUp7zR+xZhGhazFc5RovyUbiWF1BLYzUFsIyNy7TT5qzfMA9DgBg7uKUDREY8i/eZ18Xp4CoZykAExU0adcn33UyXgFC2fhoiMRHAMSrsdguZMcdHHcz5wSxlJd1sa1g0i/bA5I0NzUxD/KMvHtTvALOC7MJsQH5eEMOq2kZVhQNaQXJfnw+esz3fAmdqSIT8vAPxWIgr4r0Drt7E49RYEivL1vdOfacYH2X39U1HBtvxSBQ4PkMAnNqlsj3c8rSDgu8HYYgdCNeNxuYhWDMzp+wQjSRY1FoX9j8It9+zicbiuaNWm5iZsL9rpU9WFojio3z4jiQWqN7A2sQ0zgNoaqsz9fXQnMv6xfuSw3ak0IG8S5bYbP3szsveLZtEbeBu6JdayiJWAl828opkdwgUagKrUVcn8I5yWOkk74LcMd7K8orKROU1uRS19izNliLe63a0HxyzHxUbiFryjZ4cLXjGpsV50ERInOS2VyAUlN9iNUMnT1cjPCoqX4VYgx/xHvyMXRbyOBvYUhueEc+4L4ujDGf0I9lzn9wvkQhYQgmrWJoES6TNYlxAhqS7hcgCHemDZoLMdpwveJ10Sp7Xq1pxHoaTVi3QYEdKpMkKGzBEKfEFEvP9vpLX5ThIYgm4RZ6rgvcZdx55xN8UvPK8HoIzAJgys5bsPsVBxwL0XAi/dtWTWutZY5gDRMeb4ODQu9zf1fFCjR9hPOPOdBFDGKfHSPQ8/EAYJ0kr2dcfxX+gtxwFQp9caIS4SR9qz5hfbGeOomc96UG72qcvGfxHf4jCZNigoDWy4BdAST+G15Hmz+64Mvut+ILVoR0FVAHT4SW1e647PWw/06KF4+Tb/Jdvjlz10ApK9rirtQKK0kS+0ySQuN4hPAyG/AWy+OT9rpY0CN7zjgA1dc19S6bb0b2NX7A3oiJIkgCwfK9u0fc+XP5h1i8XeVBZAuKj9h8zlXC09CJi8fUuxJkixq6FS6n7gXtakUOwJ2CjcmphWRV5PfS2pykpBZV/19oKy0YKOqFKS9WxGjFohqaMAAiiXnn3cB5btLkXLCaTMEhxG3OgjcVcUGeDRLb+bzXs/s5LkMtKVKpqnHC3C+MuwpzcfqwLoxyXe4tYpZTXer2JdHCYQFhAezK2q7BgTDVWPKMSQhygbNbfUaeV2iuYoWaU5GAGYMVMuez5cz+T/qdaKGLEJMkRjJR5JuzQougwjhUXLmOE46NlzY8rsrzYmLMq/ABR+lToM55EFthVVmQKglcSkiiGpckHLPU5Cc4FSDc/oUeLJsZFllZyxaocUmg+RKHk+ZfeWY13xArshqf5tmxz7QVCR1uInMT0o/9Qks54ikrwMicUJlCtGP/HgGqGtjweCxF0K0EBWCtre0KvMuCqioyiN9l4M5xz1y5w+aPVcaj95nZbib0yraqKsBuVZWxAZ6MKWl/ilIi41IzmiIktUq+l3OP/Tve4dKZKMgqvjnGiGIrGOvCD5LWXJQKNVwXtOv9GX+vBUISCYqvCddTMwMFYcRLEldNzUnGMdMSA3wc/slxO/bamQskZM/lreIXUt4Q7SkVEO2HcXKCIDRvTvLG6ZC1UDmw+Jn93nAtZetKTpEeIuihstKnIJffg1TMXq7JazdYi3tJLZSl46GGVnYnrGF9bKQ0k1ud9xYSQmlifdP0Ld81hfqwrs/P+25HuBUcr2Za1ZlrW0jIBhYAmQ+4pxHAxYxxfc5nmme71oe4e2zBG0lAs8pByjVxlhbbuubOrSQTJVloCo0hiUZCoWMJDfUO7VqOA+5xYEiBrjzgoLq0F8oaS4lwx2obH2QOC82HO4Y4UIHwEgWCXBBtlYm0eaq61rLIhwBKlwCM2xM1xUcKAXcBVcXMi1jQRB7b81xovdXveUC4DaJdQFiwj1aMe8Fr4y5ISC6WtZS9qwAo13yJyM5wbLocZMQDqQzxXN41H83bv9l8Q/qA7wQARxQOPR53X1YJeXPLBRYA7rF5CLZXw/HsoBuKPqxxbkjA3VUq0P3qlJEV8nF5gLsXQlzlKCxp5EZ15KAbkif9s70gAtw18VZr/KI8qvE51aTS7r2cqrIUbATuaSdMrotY3CW5Sm/sQpnFxb6r2OurI9CThF0hAGuD0GL7aV9fU8K2un2IE4juxoo8W4ckucymmPcLg1YCJUEwFS2A83RgXYF/MWMr9tokcCihMbYgtoFxaLmwXmjPqwCCuHUSJmzHwtv0XGgfJe6NmFhhBu4B+TpeNA0AKwTkCvUvbg1cerLBdWQ/OlWOil3P2HfDCusIKmX1t8IXbKGuxq/DSOL6Zpdvi9CPdSaC/X1aBSQEDJYhxrU2oj/VAe5q/JDXekDuGqbhgy7txAHaovlGNYB70jviADSGi+8BOAqB7yo0qS3u8oykdUx6r30f3m8bAOx3Jf2dFPucV6ku7OSIbBFZ0w3Z4q7m0bK61wRwt/e7S9dxdJLmmkK8Kon3Cl3Z77X3lihVNr6rDg+Iy+kRGo3jc5Kwa/dbeesA3H2uhLOhtQ3W4i7A3dbclSCBJUnXvY0wEi2E/ogJLlag53P7pQHuNQEI0wis9T13sUwhQSPWjtzQAlbsnAugFOCZBrjLPesyDzWxVuvy/qR744QxvrNj2l3BLTSTZClJ008bvIvgTruWiXsjBgQJcEcoQBJYtvsb8hU16PiRpO1n5Lkx8ds1RRNx+0fWlcdfNRdIqtaEYNnKFVIKLayPchaGY21261uH40zI8yk0XzYNSn+Vbdg5IEreUy2epYG7LANo1wYC+Z4Zt072d+H4qhOHXC3gbvz4sf2wklGFdxWKo3f5gHpuSqtkPoXBXjPhudJn+99YpcjaMxFQl29vFgncQ3mg/tC9FeOQDpNIArLS50L0nYYfutfYoTLhcE20mlvZvehXCI8vJBfsdVmf443bYyGgDxV5eH909bcU4VLu2JKS7d31k2KnLimFMgsHk22McS+O5gDcM45AYQZfFbiLllod7ay4XlXzapZOsTcXbbmpZheqJQSr+a60t6mNlJTprX6y4vOqEXMs2rwCKCks7vn6XR3wVZ170s5dsddFAJ6eSxXLbiWjVnmmlei3LkIL82Af7JL2WbI33Ott93EIwCWePCVwNyDUOiynJhKFnXrhokSkoYV84Mx+ThIwEsXLpntXWQmFpHUqbj5vYNyz7PreAojk3WnW1p2L9Xnitez9cG7i8nwSwmMitOVsjqL5djWAOxJJGWVKhZiqu74KGMkDdBJpMEVJXKE56YGtCEZozAm7igOEceBVvov0Mc+cpTF4FeLnIU9MAO5J8yV7olgeHHe9C9wL9dn+vVA/8LvwePe5MjY7Md1VtNLs5WLmwN6LLl8S/ubyk2KeH8eDqqwh+J7jsY2jUbG4bwTuRa7ARuBe5IQVuHxDAO62CzVk1AmlsFS5MqssVHVmYyNwN7PmAncB7DiJ0RbCtrXFrraQxMRdC16SYLEPd0krEJJc6HFxn8L4cY+rpOUVcA44SNu3RHpMAO52CEvcvaHwkANSVEUQSTLkO1zh5ib+2mvsAi1XUNvgv3jgrhPHrYEkKQtpgIgyvMQoTcWeWop3ifHGBt32+seONa6qjHP4mDuOjG+dBFsgOVV5D1XOSJFcDKdRavMwDlqKe0A+pTYJrMn3KBnJhJWuVmkqS2YKUCQAK+xHTCy6+m0DBO42fyxyNWMvzwfclb0vwbMQ8gI7SVnywjShqcRzq+KQy5vVFCNp3SodK3zGXaMaGatlQLOf78qmdZljGAEkCdYNNbLzL0L+oJJRzaFVMv6NwL2aK+4C91B7xOJrsBcCDu263HAt7slMu2jLTTXn888G7lgr0f4jwibB2iOHILhWgGKGvxG4m9mymSPmBRVkSktL1b8qlADrYyU0qus1Q4+r4xu3DjaIt5mvWFoEvKcVCmmBuwgx9U4nXrcgvTjesJoG7mGYRgKdRxQfVeqbD9cBaMcewOc4EIqxStUUAfDCI226j1PY5Hcp4ZkWuIfPinHgFwPcbQVEFbzRlU9cBau6wF3mQQF57WkLLYtx4LkQcNfhNzbQjMQipwDuSSX3kuiTaR911xm52cDdnWv7M2LM45preVQ0JQufAri7iqD9DnvP2OVVIyBQ108P59BW1JxDw8Jn56l7XxMWd3lPaKCwK1SpzscrqGn5V0Heo4F5FauwvtEF7pF5TvAgK1pQJTuZ9kXmRpRXm151xaWQh1pVldaZFzoT4PIimxZco0R1363oFF7kgEiVk7TGKonb6vA0i/5CmtWJy8I3EOO+0eKehoqta2rXwYESJtFGFl1lzMdUKFGEmmTR0MI5aYPEgpBqxNAlMmGrHm/SNcUA1OqA8ETNvVgrkKLq+MlJqpWcLyTD3kDu5rWrkkTAmQ71cMGhMCf5XoCJLUCKIcPqKFU2yLLfVQztFdPHYq+VfsDSrqztUiov4UH2HOOSJKtbEhO2gSkEidR5t5XuxD2RQJsSe+3OqW2Bdp/p0lkotJUU1nHWNRgqI8+PJFrp3Jy4vskecb1ScXtd6FL2hA3gXVp36VEAmP19GiEZucYKYxOF3KaTSMUS63Aedz+EfXHYiUtzxdK4DaxCnpLSemvTlA004ubI5Teu4mH3O80c5xtnLPAWgOeWSdXfp+U5aQsn2GPINx/VWa/Ye6oTXpTn5fn4edza2blp9lzmW+caG7vayPEHMLnviNtvwgfivNw2jxB+LodQ1Wj/nYcl8W33nWnpNolmVEC1FFZyvDlVFVCuhGSXqxaekavE4WQb67gXRRM2cLcZpH34QwgWCljcXcaUhjDWZ9xlURMRc/GGCtzjTgYUwS41wtMCKlwHhgQrLcCe3eIYlQ0Q5dq0wD3uXiX8raoXadcsCXSkobm071jX6zBerAf+SwPcbSFdCLgLaLIVUfwtayGx7vbeTRpPEp3bAsB9T9KzEoG7Vg6qMvRqzrKj1Nq0Gkcb8t7w0CsbhCUp1Y5Ax3NtpUWAfNyYqwvcZV3VrGjgLt+FRhXd97iqXy79h8q1nARqTff/R+CexENCOk/KcbKSheOUBrm/OsA9LQUnyhOLzkJFO49yW+OAdj0B9zheXAxwTzuv63xdSuCeJFuE78bxtnD/xYTKrHO/Ex6QBrivq5xUdKrqiOuSuIof83kucTlTygZsqqeqnofAfWM5yOJJIQ64K9dPDKMvlJxak0C3+JHU/B01OZ7qPCsxodRKJhZmYVvbXesfZsZOjrFninMN+SjuuHrgaWY1Cay598b1ywbuScLTfU4+4bquDCnNeNNeE4J27VbMF3vrCrRCADfOSikCxF7LmgTuNnhPA9yFOat/rcNI1tUqqt6dArjbgNc+9Mqlw2RAxRVkqlyvk7llv0T3E2uh1QXukb1kHQxjh1HhGvGoyLuS9o7QFcvMqIZSEwDQnhtFHyks7nH7N9++jRiUChw+VYi2CgH/tMA9LQ+I0EZSVaWEai/2/pG/XeWtOv2ocs96Au6p+bkiYtOrP5yHpwTu7hrY40tjcZdQIXdda2QNrYekAe7r2gcG7vH8RIyx0b2GkNDo+QViCNlYx70aFOACd2Wxy+WvUZv4Gn2MbVHdsOLuirrvD7i4aLCdjwHkiSNMBEEJYURu0qAkQNrWdtFmXcttnLVJvgMYyAdGbMZl97mQsHTHF2HM6qTLeImWz8JRU8tfHfBig2YXOEm/cA3mPkxKzSMc3TWxgV/cOKuAJacSkBvSoZ7hHCyTFlAIHblrkbQ2SbRgn85bLL3EzoF1wIvbR+mbgGesQVzVh3AMSXvToU17zEbo5CLx3a4V3F6rVEmH0Y1VJcrdpld7nDaIkO/F+6LmQdFA1YOPbG9ZdfZUMcA9MfTPCvNxaUPW1gas+YCd3J+kbLl5JO7+l/fZ+zju7+rMlYq/10pfZJx6bxbaF64Ckyg3Eqz1SUpJ0XKuwODzJXrG3WqHyqwroKzWuvxBwN2W2+tTOamOB9vmH6nmsEpGL+cI2QYnOyEYJwvbwF32ARuZNh7AlGrO7YviYtyFwdpMrZClQm24dYjjlgVfnwRd7OQUPZ4/ELjbTF4su7ZQsoF7HNCLA9MC3G1A4IYgxIGFQgJnQwXucWNJQyP5gLvsGVxjW9zjwpvimKU9l+68Jv0m47D/Fat7eI8F3F1lI5bONS0nAfeiQYPFG4qllyTg7oJVdx5chTZpvdPEHscpLgLe3bAkG+jZey8i1JwE5dj5dOq4C6hxebE9nzbwtBUFdY2VUCzv2xCAe6E9Fweu09CfPU8yR3GJ+zbdyJrGAex1plsLuEf2oFMhKWlsNg2ua18iNFMduZ3QyXzJrEmyXYC7y1cL0UWN/R7yOiJfR4sib921JyX2X4co2vvb5e2gu3zAvbqyKA1vrM48FcRhEeCu/XlWjqFK9o+8WJeH1F9GgHulT7nKGiTC6gw4iZ5/+OKTGkzDrLmepQHurvUikbFUZ+4tppVGOai5kad7UlHg/Q8G7gLUBaDYwsBmBGmBu22pxd+4z7Yg2qAgH8AsNLMRpvAnWNzzAe9CfZc5TpoLGVuVROE8HpdEQKmPDJe5jptzey5d4B5W+kClCTfRPCHGO+yLts7KZ6EDWzGJFRpJ1j6HN6wz8HCSoWygJX10E1FtQG33vbrAHc9wK87YAtsW5Pa8ufw0cS5qErgr1P/nWNxBep+8RZSrDOjvexOV1IpSTiFAWl3gLntV1sEG7XHejwiYyBlPSiGaT8Mz1DWoYATlSXuZzZZgYk4KZ1RLF5bsZXBpeAJRJuHQSXteK8qJslmPsjoHcF2B+9rVWE8zcnRv080Sj1EJL4wDhBsKcF8wzqMXHyM6s2VADZpXHcsfBdx//h/RJ2/zlGFed/kH0TY7pqay2Bhz4VX4t3wt0WN3EYEmmCewknJWS5StrMojYvl8BtfaTJ1LnoKuQr7rGcIM95BURtWeJ3xfUV5J5WXpSqWmn4WauXKDPTm1dt0SCoIcMwJojnBpFCi75Vp4QmH1BwH3PwrgJwmUNElGNUM2VQWcmntdZgl/w6or4RgCtpMAlQ023WvkN/wr1lp7s+cbT7Eg7M8G7hjLt18Qvfmsp0DEsedEdeo0JdDcuRRwYINwCZVRVs08FmcbdEbAuavqS4KnyuY3D8zlGOHh8oznK+ZbqcOe4raka4lUp3paCxxHJ3HjFSGg3q/LQdfdRAscfKXr9qp6vzVRSSZkNKYKhLtHlVUrIPr1R67HDRctxrv19vg3norlhGj7VxVckhTepBX077/26fefWdDllMvXp63+EtAmW5iFE+XaBZ9xPNTOA3B7mtYamfgeTItV2i5N8vM7LxJ9/r6OshIBT0T/OoJo5z1t0Mbl4NDHLz8l+vFbBpN7Hcz33jKJ6IWHic64GKDIhIvYY7SVLQYsPIf2IVS2wqP2myS42dWvnNNWq4QRxq2pyDvPo5+/D+iqAWVUvpbfX6ce0RWjAqpdh3sr+xxKyG3TAvr4baK9DiJq1N5LBNAyToDdEZdhrjRYCoh2/xdRu+HpBCfm5Puv8QwG73jODn8jGjgXYCmBtoOA7p5PtPwGIuzNITcQbb1D1cNx4u52acm+ZnbfgF5/Jggt1CWlRFc9zOWY08gDe9+uS6hMGl7tju3tF4jmjSRa8xvRTrsT9b+O6Mm7iVYsIGrajeig43AUV9Xm4iJ7fgSwFsJOVeSuZYGW39CvawcRYf+h7XkAUa/Z8eub5lsJk5N1AW3feyPRI4sZxKP9dXeiwddXtS0njUdVls1ACcV644DBLJfURYlIlMnMoCADvuMBYh974VG6uvynqiocUHlZOa1dXZFmKH/4NRuBe9KUF2FxL1tLlNPrq0gsIKq7qU5uLmJJQaxrfjfVLjfdggiMp8qmshSYVBaKImLliuhueGnIKDRwt0Nk1HRo4Ym/334hF4Y116nr0Z77Z/MeUW9vUKkyY4P5fP1Nw6jt+2sKuAN4v/W8ARagh0NODOgfBxaeXQjRawd79M6LHnWbFtBeBwf00RtE773MVqn6TVCnN/k5+YC7zIeABgWSHIu7C9xk7fICd6s7ct0bq3ya0becrV8B0YHHZqnLhFKVq+BWCYpbgzglOAm42/fL+2+d6tHjS/kX8OhhNxHtsCuHzck6pwGJhVfMukKDULfv4o5edT/RjWOYLrCWxzbM0KX9S5N1h8RThfMc5uMHtPKWHD24yKfvvzECr+vkgPY+BEeJM5AV65OrVKcB7q6CFbcuSfNWZV31nPE6cb8KtfdfJXr1PwG9voroq0/M1f2v82i3f5rP0q83VhHN6mtA6OXDGSxeO5Co33VEf91NH6/unNRs8wO3X+7pvbZiLDxPxqR6ZK2lC9rVnMRgZHlm+VqPxrdfSx+8jrrc4CVZurRvhupsAl5qlBM8557rA7p7nln3tsM8OuyU/DOKol1vPos5MvcdcxbRpf3SA3e84cuPia4aQPTdf5m+B8316K97xL8b8cNdTyMqL+NBlfd1AAAgAElEQVTfN9+aaPxSyMzoO+15dRWkuCdXrCWa1t2n91/jX7fdiWjMIlHgC4/nzwLurz1FNLs/0WZbEm2yOdHXnxGddAFRpoTopEY8DkVPMfERVYwE2itt76maAO543trfie66luiJZXxuV7uRoMdCOzb5d/vwNaHlHg09Wv0r34M5aNo1PXBXWnPGxzFMCrhnsyX8H8C6Oh8jm2CsgWWdq9Go/3zQZhn9/uua6g9uPd65wQL3WnW5jruKSLLCFiSEKa5muwvUQutI4f0anWIIEyQm6IoHobDR8tIFTtcNDejFx4yWD9qYvgKMtbiVg6Vg7oggJNqGl3l07uVVO+9uwrB/icls6erBFtdbvtpmrBA+Ys2Ftb2qMCN6+I4KunlyOVVWsFIyfkk92m7nqiET0hf7GQB8ErebBiz8WcAd1sDFszP03itmRq8YGdBBx6WPSpvR26OttgO4C2h6jwyVaf5xRIOALumLA5TiVysJuMtaCTiSxEgXMKwrcMd73nzOp6k9KtQaSwPgGLGwFu20W5AKuNu0ZdNCPgFk9x0Kw8N3eErIACjvtBvRwPkMKOLAQHVov8o9eYD7/772aGgLX7mBt9jGo+7TSulvexdgTNUE7ujX3fNzdNd1HBiLuZ90j0+167LbNwm4u/vFBadxcyS8pxhgUOVay0iSBrhLP5ZcDSWFP5XWIpqx0oRcCP08tTygRTM8qrcp0XlXEN06lai0lOjKMWwVBkhKqu+dj05sBTAOUNrGCs0ow0pA4o1U5VgR9mdZ/OLmeMWCCrpteoWysrfsV0pHn5FVioBbpQlzN3e4T88+aJ4Ci/tpFxWm7o/eJBp3peFPF1zp0ektCt/n8ulffvBo3oiA3nmJaNe9iPpd48Uan7A/O9UPwrAWjG3q/Wyhj1Pa0/LyoJKocwM/VAj23J+oz1V/HHCvjqX96RVECyYQ7XMI0ZWjiGrXJVp6HdH9NxN1nUr0z0OrrkMSzSp6qgHgrvaPVT3K7gH46YobSO297XdhvrouTUp8Y898/3VAA5oYvthuOBu93JbEb5QhXdMQg3YcMlhqQLt4LN0BqQkV4A6lBBb3tbT6l9/XZWjr7d7/V8CdtTM50YznJE2sd5pr8KzffiK6f2FAbz0fKFezsqRX8jsBxiH0ISBgrdnrII+ad4Nrj6+b3S+gt19gAoOlfPySDNXSbsxiVu+/HxGNauMr0AMmNnFpRlkj4gi3iqKShAMsN20xAraYfqu+KK3KC0/ktC2b9ntXraykmyaW0y8/BLTznhkaeXNdypbEg1oXuLuHMqVl6GnGEpmbmBj3QnNnC+vFs4keut0syIC5Pu1iufEL9QdWsDdWeXTdEAYjbYYGtPRaT1liOo8PaN/Dk+fLtcC4glCAgxsqgz7FKb/ud/mE06fvBjS+Qzmh/wAYR9TP0i1TK+mz93za7/AMdZ0MSwhbfuOanXSclllLv+No4dkHiG6ZSgRLXO+rA/rbPtEx1hT9hONxwDaeD6vimHZEX30M61mGLriyhDbdIhpWpHhZGC/Mc5M4z3qfxU8g3zujTyW9/AQD9W13JBp5K5dWlblKCpWJyLMEfpIEVKuAVeth9m/RfWaMCmks7s8/TPTN5ywDnnsoUPsBDTwZlkkYO2AQwFQ+cXegFLcTzyc6tRlRvc3YkokQGYR09Jylo44sUnTXIIm20sqUcAo0DxbDhoB2u6qRTQPyXngoJ3Uuo7//M0Ptx5TS1tvpBIMgUDLit19yVG8ztrxj/j58g2hCBw57AT8etsCjnf5eiNsQPbWc6MZxZiI6jvXooON0OEGBEFXpt/TBz3k0dwTRa08H1HWSp0J27Cb0c83ggN5YFSiZekk/jw4+3gDsfLxWAbyvPProzYC23NZToU/SfvyaqG8jE5d82CketR3Gv8p7bfrNx2OqFSpTpHcbXoq7roVyBY+s2XDYqvAaPLGUCB4iu/3wDdHcoUR/2Ymo9eCqa+vyf0n0xrgXTgro1acCOuFcj866ND9d2OFgcVfCS7PyZqIeMwrTV74rJGQG1zx9X0A3jjUhjgPm+GH4WxyvdvdrJsvhVrC2l5SUUrakVIXLeIhrh/tCN6V4i2E2/FaDSzjIcgGVl6+lNb9o0/+6DbHG7/5/Adyh/SAmCUdguyAk8bRUa6oKMdn/fQUNMqBn7oM1kG/8295EBxzt0XY7E5XW9ui3nwLFFF96PFDWz023JJpyN2KmkAhG1OU0P7SK4p4RCzNhwk2xq/bDt0TTevjKDYwNdnHvePehzYwU88xjwHNBQCEQWmyfJewCz7Xj25OeAyA3sdNa+ul/AQ2cU4f2PiTqIq+sRNJSFNyJxV2NNYUwKXYMScA9rxDRMkKSZ4S5XNUfgsssyJTlvgIXadvT93m0bI5H9ZsHdPSZgQq9At09coen/us5w6cdYwQy+loIuNvgIZ/F3e6r7Ds1vgRLMKzJPc8tpy23IRpwXS1lIUSD8nvt0Ap68VGf2g6HgE72PNgHCaUF1a5AducY1sQ5wzj+uf3YaM3etO9IWrcqtBED3P9zL9GDi4guuDJLh55UohA53iv/ucInVFZjpkmtQ4F9jvt7nF1OP37Hvd7/SI86jOOkRuEZ6wLc4+jCVrDj5ioRuONiPWfSp3x7ZGSrgH7+noXurz+aK2Gl3Hp7xFWzceWXH+B1IDqnDdHmWzGIlekEj394EdGpTbXn3JnnuD0U6VM+xckJDZT7JCQAni63PK4drubS08dvBYpHHnw8XGzcUcjDH74JaHCLcvr9l0AB425T2LAE+oBy8u3nHCcNpS1Ns70XuH7UrRllTbVbITAtvzNQZJkJvhUX7qmW3SeqRHJqaSaSGJy0J2VdAKpGtwlUnkODizxq3NFsiA9fJRrfwQD3xh08ldApdG//Gzce+7vqAXed1JNm0hOuCRULx+KN7xGqMuZyzoU65ASiK0ZWfYg7LtAbvvvsPY8mdPRV/HiXiR7968jkToY8qdhohWqM28Ym148mWrWSHwJ6HnGzr/a1vW7uK+z9CuCeycI4hBy7UiopRShiCQUqzh0bhHcRYtilIaoDQJ+1XW7glRVlZbT6l5+rMaL1f8v/E+COg5cyicBdBFlindY8xIfNP72Hrxg9GqwyYATHnmWIxVYWEL83pp2vYtFG3Mxg87efibqfZZjFHv8i6nc1/DXVX0BYU24YG9BXnwQ0eH4U1CYBs0ICXXqzPkCvxPFiriIW3bj6wLojv/4Y0PTeZXTQsVk661KjDS+dU0Erbqqg7XfOUP/raivAK1UyJD56fYwhCbiju3HvQ4b9xI4ebbU9BF1U+o9p69Fn7/FAIQCH3VRcdvqqlR79fd+Att+1Kg29tcqjbXYMVMx2PiYmzM5VdvG9AAj35FRbaNpgPUJzCbgbcYn/+yqgnXYTq6e5EPd/+UmO6m6aU+EJ0lwhbQN36X+aXVQwxEJVzjDANen9ad4VN+fhdxqEClANx5fx1Jzb1q+kah1xwD1Cf/kOpvEDwr7qcoaJUzq1qUeN2q8f4O7ylHygK9bSaVko0wB3iYlGMuTQiw19ndoEihGEdtU1Vvu3SKOGG25gr3kh5clWUkI6I49K9GnF4I92K2RYsudYgRQ/oHdeZM8W7xGiKfdkqN7m1TznhIiuGRTQS4/zm6AEzbg/UyWptRjgHsdz3DkU+s+UMLDMt9/xPJEBS+fk6N75fH2nCR4dcIxZ3OcfCGjOcEMXvWdl6B8Hms+FFPU/C7gjXnz1b0SVFZCfnCOnPEcW3aLvD99BdPt0Hg+Sqs9rK4m3ZnZtQwDuwTyv+R2KXkCoDANP/tTlHtWux3/H28DYa/PbL0TIu4KhEoYYKUtpGLjJ5VPPcfQWO2UFUQy//sTv2+ovFIYSm/runOAMLwQaxj/5nkDRI2QLwq8QFQGDlZsvZpRGzF+GMsraDn5boiztCpjD6q7qtrM8N7hRaeLRPYmqMmVrac1PlnWgOsJhPd2zwQL3yAFMKmaL62+qjScuZWuutWfQol7rzwSm/b8viYa3NJZyaHjDbsowWLIOn3CZ0JAWPu15oEct+/CDv/6UaHALA8waNPPowk7rgNrTLHZosTMXo6SXsSvx92FhAuuZ6wp6Xdym1kXVAmb6l+RUEVBxgky6I3Nr96nLaWuUlQntnNYl1KhDaZV4TtGyCzHiNFMp1xQD3GG1GHqxp6yaqMDQZ3Z0Vnqf54UWwePOCeiiHslW5qQ+Jt2Rj7Js64MIQheA45owQa6kJCyfpZ4rVTHyTFzaOE5bgMSemuqUU5G+xwnxfOsslmtF706/w7lygLs9J8XQSOy1ukoNB4VGeyD99rJIlOKYZru/iWuvzEL2r3A3yrMTklP1+996Ad4sUxPvop4eHduwklb/FtCaXz0qrU205bZc1Sbf3ly7VicPIpm2lAU30mjWrObQFGYw7F52jQnCe5Bsj/9QuWGzrRFGp4WmrJQVkpbPCwDwAEUYgh/x6th/s/ubub6kj0fHnc0Kvs1b8Dc8LvBeQobvth/RDo4l2ddTpaYP3l2AGWIQXF7m0UdveMo4s80OAe2+n0bKQlhVBA+Pr7KMwYCEG9Su7VGt0hKlvGGPgUwkDBOPAEhxabyyIqBn7q+kj9/iikwHH5elvQ4GMOGXTulaQa+tQhkXhGZmyQfB+Fp0+Ry/D0NUmoaqMl98yFci9KT7lIxKin/qPgAYJJcT/ftEtoLGta8/8+ndl4k+fJ3nqu4mnsor2W1ftg7D0PXvk4nKVhOtekDTDUAlZahWXdAnkgfNk13FF/P16Xs5evelSlp6XY5+/4WvPeoMT4HKE8/36C9/Jbp7TkD33sB0gb5Ovy+jyn3etzCgD18n+vVnUpV4DjnRozMuxl7k5ywYH9Dvv/L6S3WdY87y6MDjTJ9++zmgOUN4fkFmBxxNdOQZRNf0Z6cRwDd+6zYliHhXb5/hESrG4LftdiHqMDpaYgi0uWC8p3AEvEHoE9buipEw3vD7336e6IFbiN5+kSumoAkobjPEo8NPtcNszB6oLPfogds8enSJT7/EYNDLh3g0f7TJz8NzUS2m6ySiO68hevROflfLfuyxnNCBvSTS/v5Prn6Ddv9Cjs0XFggFZPQdXCUHoaMIrZEGrxjyTPY7wrC18nKPBjcP6CftKYRhqsd0rqrz5D3RMp8HHIOqR0EVb46Sa/BqlWQVeEcFGQB2ZXWXU5oBIcNQGe6vDs5hCYL96TNwX/3TT/EE/yd/u8EC9zp1MNFMxWDGtqXK5plp5i8OaMDNOvwyX7ld1SbPEnWZ5NG+hxUG3EMu9umsSz06oj5f+8HrROPbm83SGVaAows/x+27LURtZcEGt6pGqVUVQp6hNot1kAnrN5zAtM5AXQsZqYahXB+6KQGkjHsZJdwxj2FVGS8TRlVELblRcKMYnjUZ1wwqo1UrOWbpkBOy1GVirShwtxYUoIBL36EygUe16xoQ4QpCXAPBj+vBeCFDkYcA60aduroUlDWwfCenLr3OU8k5eCZclm2GQOBz6bVff/Kp97lwF/PD8NuhJzPDBYj4+G1Owjro+IC23i6ZgrFuUC7feBZuZ4822xJVZjjREsKwbK1HO+8REICHtSKUsUKMlKUqhz3EPAlr5On5s0OaQoBpnRYJlIb8ja8/9enD1wOC4KpTz6Ptd/Zo2x082n4XlK2MriUsIp+869NrTwWqqgkE9r6HEe19CCwsbPXNB8IBVl54hIEN3O2Yp8PrI/zK7KfvvmRBhmsw38c25OtYbeX8lNee8hSQQDwoGvJEdtmTweOHrxFdOqC4/fnJ24GKA/7ifbb+AARuujlbjk5p4tGue/H+lz285jeP7ruJ41QBZNDX2nU82mYHCMAMvflsQJ0nltA2KIFnKTCff+DTkqsq6YsPOSQPvURpUFidkDPQsJWxTsZSjh/QQ7f7dMtUHfNHRD2ne/S/r3N027SMiovGMw87lYUxaMFdD4QOXjOISy5adhLVByQcfvIO0bQVDDZvnswVJqTBrT3yFg5nuWkCAxZpWIP+1xJt+RcTb4/fxCro8jwGzkSP3Um0fEGgwgQARAEELHyuHt/3Ko/22N94xvD7G88w+PjqU10HWrNoCP2WfRlMIl5+3JW8ptIad/TpsFN8umd+llY94EWACt4BYFarNtNPnOIDoT++vadKMkpDiNhRpyNRjtEpwPj49mVKqUGbcGcd2uFv7Fn97r8oUlBOH7yWU8nM+P6bz8DHibbazqOW/UoUiMe+7tFwLSGs8OI+Hs0fwWEQ0q4Y4dG/T4qlkipfdjyVATramS2Zv7z4aFQPBaDrPZPzuqShT8vmBgpc4fu/7EjKkot5tfvSepBHR5zOIUw3jCZ66zkdh688khkav6ROCNxthV/oA7xnWMsy+uk71Nfmt4M2AdbBA7pOQWlVoqv6ccUhNJQSbNbVo5k6mR+0ZNd4RwgqQlFh8HrmPqJnH0SemhlbO8zfySY894PXfJrYwfCNC9oTHX9uQPcv9FSst/D7Fr0CpURK++A1eM89xcsRlz7iFuw5vh4y5L6FnlJosCdhSV5yFYdFgqf1uSajlJ87r2Ivy6fvmucedipkAtFpF3uKD6mmDY78J5I9M/Tk3QE9vDgI1wPzdPQZPI76zVgeTuwUhKF1yAnB/n35CfMuxLFj/b/4gEN1pB1+KuQbf8KeA3CXhHGsS9uhRHOHE22yha6W86mZJ/w++yEiTyuD8DgMvJD3N9rJjbGWrMwgN+mDVylU2DB/I27xVSiYzb9UGGhpLba2g0Hp8o+6ELyeIxM6F5EC2lug1gbJqeVltPqnjaEyZrVT/FW7Nhicr0w8whyLAaARoBhjulyxIKC7rjM//PNQj3pMSyfMv/0vLFZEtWrzQJ5YFtBNE/lZIMZpKxBPFdCjS1DzlIUYroVLD4A/rm4z9ttDtwf0+tNEP33P2fYAldiQex2UUQklrQeBUQEcZkPr3XdfEN02vZz++1FAa1YzQ9hkM48aNMvSCedmVQUPAe9x8yfztHCir8qridUA8ZHdJnuKUcwdHhDi7vEbBGffa/jgBQCSqV3ZtSVMq9fMDP3zUK7h/sQyn+aPKosYISH8r3sSwc8MGNCncVeW0dsvsFSFlWTe0/VozvByemp5pQLuLz/BJSSljbjVU3OzZHag6jDbGn7HCV6YuGnTwLsvEd0xK6DP32MQhPfYwhrWxBa9mXkyA4yPdHrgVqJn7jfuPJuUIfDOacMuZySVKnrIEA2a79PnH3h03wKOP5UGy+dl/YPYrPnnH2JLCRilhJaIlWmLbXjuW/YLaPudA5rcJRMKMzx79O2VtMU2Jo56StcsQXgoZtgooMadWJmTWHexdAqAUsMPAlp5W47uvT5Hv/7M9dS339Wj779iwQkh3f+aUvrHAWbPPLPSp5smVCqLLPTLv+8D8MICGnhl6AKftt3J9CuOHiGwxrbLcAKibsMXBpF42w9e81TMOvYVW9WQh8IXv/ca1xqGMAKNAmgCvMvBIbgGpdVGW4nD9hq6f0NxWbkQwpmFPty0sBKhn289R6p+tV35AGN6+XGPbpnClsd9/u2pqhD4+/GlRniCficuraWUTaHTxVdV0sqbK9X87rJnho4/N6vA8YuP5QjlNY89O0ttBptqTXH9hk62YEKOHr2TgTv4wdFnIOkrCsLw/QXtParfNKpILb6KgTL6cOalRAefQLT6FyLkbEhlI/CAyXczr4MivGAc8jm4NwAmLXox8Mc+A+HAPS8NlZLGLPLJF7NhHuCOUwtHXR7Qlx/xOC7q4dEJ5zH4m9o9ICTy8yDh+mdLPNMu0YO3ES25mj8fdTpRi55EY6+g8J79jyLqqJMxwQcGNvVCEN2ks0+PLYUy6NEe/wKY80IFEM8bvpBLi/K7qio+ymCS86j7WWbOjj/Xo8sGMHCXe959yacx7RgtT7m3jlLiPnzDp5l9yunHb9ny33lCbfr3SVn68mOfhrVcq8IWwA/GLq6tckZumlBBTTuX0ilNAnri7hwt0GPC/hxyvafAa6EGHjOilWGwUC6xR048z6PFV3GNdjSs96B5MBboafcAin219jCCdBgbqMoo2RJW2Kb1MG8eeYtH2+3KIOun7zzq3zgXgmjE73ebwqdf2Tzb9h4qK3fOowFN1tI3n3NfIVMnL88qY420fhf44VphjaCAnHEJkpY51GJ6T9OnQ0/ylFVb+NA980mV05SGOvS77mOuf3qFTzeOMfyu8yRSsubXHz0a3MysNUJlezseWCixUPxx1kCnCfwOJM7fOA6GFa6532M609LkLhRWJGvUEYmr/E6s7X/u0f0Dza/IRMIONUGGVhzh8QDEXU83hsV/n+RR+1F8Lo7QYqf6JvIAAP3jt4j2PpiUlV6B9cWcQwKvxcQOZk6adeOSjbIXJnf16H2rmhrWCHIKJSNBz1O6epFqa9PvZ0VP8YnvifpdwDhDrW8domPPJjq3HXtJIMMmdTTvxhxjru2GRFTEtQO8gygR687hoFZMUIyXTJ4h86Fi3MvLNwL36PQW/gTgrg5gyjKB2daYwnc7lSMc4A6rU4+z/VCzw/OqayXHvdePDlQ2NBoYXofRGZrWkzcChL1dFu/8Kzw685KoggAr7LVDmOGA0SKbH4cRPP8IhW4jPHvy3Vna6i+wbKOmnUfL5lXS0jnlauMDLB/VoITefjFHz6xk3+9JF5RQq/4mzETiwyMWfK1FoA9wF0p8GZJzT9CMG0zZdrMdfDzRKU2JZvfhzSVeC7wTmvGQG1hAAWh+/n5A03uWqxg7NAghWNDt1q/xWhXLj7bPIYhrr0Oj2qylj9/2acyi2vT40kpafqOxILYf69H1o1g93mwrrhssDUBnxkPMJEQI4JCPu+fy82Exg3UGoOLTdwASjeux1yyiPa1a63GeGtSEfuNZUkqZNIB1hFehhvRW2wWEGuJPLOM1Rn/AfJ5dCWtKQLXqEr3ypLHigb9Mu88PrU2wLtx7PSw4bL2v35SoYSt2CSK+8Y5ZhnYGX+8r6/vyGz11j7QOY3O03xE8XnH3D2qWUfGBF1wZ0KlNTT1vSZSTut7i2bp+TCU9voznfN/DMtRqYAltu5On6Pmm8fzbjPtrKYsP2pJrcrTippyiRZQ57DW9VB3489jSHC0Yz5wYgGDgvGiSbpz1Xe3PhtgD/GyUpTuvndnEuAfVRWDJAf3B+gsAj9MF54/k/QawDCUO87t2dUBdG5j1Ao0OmFtYSQdYmD8ioOd0eb19DyfqMlkdn6QUGSmhB8Viu51FGHt0gxbu/zyMqOtEXsfKHNHAJoE6BAgNoSbTV9ZW/fN9jxZOrKBHl/B877pXhgbPrxUqIwBrvc8ro9NbZOnMlvkt7qDZKd0q6fVVOtY7Q4SSeBf3yakQi0mdSugnDaRhyZ+2PFDJ9xgrQPtDixgkn92a6Ax9YiHWoX8jY+2C4jj+Tr4OrW8jw6cgqEEDlw4gOvQkoooKokHNGGyjYd9NXQHAYCqhSAiRrJDw+4UT2UWOhrK4dhUMAHexjkJZGHWbWd8n7uayj+gHfhu6gBNWAeSheKNBARs8P1Brg771bQT3OP8GWjqpkU/nt2MQ+vVnHg27xDy/+zQu3YeWL9RoUmci1JxHg2V4/J21wjr1oOFP3vFp6MVlyhgzcWkdtbf6X7iWvv2CrQYA5Gddygd5oO75oOZr6b8fMp3hHlg4G15aSic3zqoyudcOrqTnHuTfwS9G3cpW6EINp1XeMsXsL/Yg8t6BPEAYjXg4zm3rqZMsQS93XmPKcR55WqAAmkq/8NgbiWopaHjOrAc98kpYSf3qY4+GXlIZzvdFPUvptOYAWTpgwfL62co9lOg+53FBA7TtdvFo7O0loRL4608B9TyLPRPSLu3v0dFn8Bfwsvc61/x2eH2P2g3LhOFVKOv8wiPm9+n3e1RHK4P4dtmcgFbcaH4ffxfR5tuwkjagsZGD2NtjF8M7aa6d0MFTxoPhNweKJhEeM/xSGS9Rv2sDVRADnutBzQKC1wut1SBPhQOhTe4c0LsvaZyxI8B0zJkHOvRM5g1zCuMbKtVJg/FQxcZr+v32c48GXWR+R7/bj4bRgejDt4hm9MSeZewLvjtPV+nB/YPmwYPIfQL9YkxQlqTBMHXk6ebzjF58xgkalnn2w/BecuntV57wlNFFGry0yGGQ6nxQGia0N4rLkPl4t8ldwn2wtKtqMqW1yFPAXYP2FMDdnjP8XVFWTr9vDJUxC5Lmr1q1EWaRizC6NPfFXeMCsJceC+jqQWZ3QxBNuAunbFXvDQOb+SGxApzAQnHieUTNumWUu3l0WytxdX+duKpfpcJskAUfkLJkDJzDGfbQ+K4djCo2+kKP6JpHS6neJiVKmVkwvpweXMQJaABUY2+vR3XrIp40oB7nrlEJatgY/a+pQ/sc4oUH30iogm3N4A0MpmgAOjYvhCzc7Fv+hajP+YGy9qABLOPZcP/+4yCiad3gxuPfcM/sR0zlBISNdDujLFReLh9ai447m2N9pV1x/JoQ2B90XFa9BycFdhxbqg7wmN2vgl54xMwhQlvOuZytbxCys3rjtDyzdtNWemGMISztM3oFyt0NC8ygG1ggob36JCyJAnAZ8MtvcfHK8ga4he+eZ5ju9PsDxVxkTkdcllXxitIADgBYpSzbxE4cPypt5gMAT3w/ajDfMJoJ8cBjA7oSCopuKxZ4dM98fi8s2DMe5ANZYB2Z0MEQ79mtA3U8tjQAmL4XZJTVd+Bcn/66hwknEmu7hDextdKn22YwiIRFeOwdtSKxss8/5NOC8ZU0cyWDipce92lmX1YWQbuD5pTSLv/gd/zwbY76nG/GisM0Tjyf+yagJy6kCfkDIgDgdRpzB+4x1k1U1rl9Fpf6gyUWFvrhl/E6A6wMW8jKGRoUu0FNzXwcejJR2xGG/pI8eQ/fTnTHTH4GLD4jF3HIjfATeE9GtoYFOaeUFNB2CMYAACAASURBVByU0//CrArpgEIz8lbEurJFr2xtlgY28dUaoO22r0dDbmBChLdpQscKxQNAf9NX1gmtx/gdIQx9G5VR8+4lBGtZvoa+9W9SQV9/xuMFbxt+U0C16/F63DwpQ08tN88YfyeX1ANAG9WGhS9A5oibOZcLDYBnUFNjUYS1utN4/g1j7XqG6REAIzwQiIlGw/MGNTchS+ArqLDk6yw3rL0L3HEfwpymdmO+hD0+brGnxiKtX2NUVuFP8JJdrt318BQMbk7K7Q8W02kCWzkrygIafBHnpKAhhKTtMJ4jhATg0DNpex8S0JWjK6luPQaTiK0fbYUHjLgZHqDkUBl5DsJ0JGwAQHzi0lLa7q8mSHzFTZV0+4wKlYC/98EZmjeynJ7QynK9TT2auKy2KhuKhrUb2bpMhaxJu/rROlRvM6aviopK6t+4UoVjoLFHx/BBM3NV/4Kyu+oB89wxizKKBuS9/RqxxxXtyNOIWg3ksppQZrA+oNlxS1CW0szh9J6ZUCZgP45bAi80J0q+8YxHU7ubQOnRi+rQzntUzf2QfSn/Ilym1zlrQ8/IKRdm6eLeJaFH+a3nfZrSxcgJhNAhJEru//Jjj4ZfasYJgwASmqWNa8+H3aFt91eiUYvMmZp4xnWQx4/x75CBE+82c7lgLBHqsaOBXrHn5NAkeHSgGB7ZAN4ofj88chJitss/iFD2ELQGuQL5gqbm9c6Mehea7U04vIFHlw+tygvc+u545ouPBoTSm9Laj/bokBOMpwEGoUUzjBxEXDk8AIDTOd+jV58gOkSHXCGM50Gt/KJ/M5VRg++Fgj+ouRcq6RI2Z+dFjL7cU5gILTwVVceb3zLJUyfFooF3T1zmUZ1NzBhRqvvOq/ldePdIKKbbGbmr5h4ntiNUZl2Au87YRVWZ337cGONuqDzFX2wF4th2NPVvQhm6YioG4Fm3TgvokcWGkGHhRt3a6jTEY3U9I6rlqxJUzTgW0HVTwQ3V72q2msEyOKi5H7oiB+Dkv30No4Y1WOIkt93Ro0nLaivC/PITn/o3WaMsStgUk5dtosC7OvArF1Dfxmvoq0+ZgW31F49m3Fc3BO4CLl2wAut497PMnABIjrnNoy225Vnpf6HlMs0QdRhPtP9R3NcbxwQh0wKTmbKcQ2WwZu+/GijrORoE6YyVdcLwADAVJDX1Ps+cTrbbPzN0xGlZqt8U7i4+rGdkqwpCWTRpjTC/1qEic4cF9PxD/CveMesRrmoChtnvfIAm/g3a+/5Hm1W+ZXJAj9/Fn11GnA+4XzPQo1f+w/dBwCGmF421dKLBF2VCLwRAe49pgYoPlKbiX9/iTwC6AO7o9zefwWXNVm07hk/um9nHo7ee4zlncMVrDGsYYuol9Ge/w4PQHYvf333Jo2k9PDrs1IBaDWQA7DZJVv3pf3BHc2wt2iV9snTiBVGNFmtx59U56jUDQpNo0EWV9PWn/MzDT83QlSOzYU5CLudTh5PM/YedElDrwdE8hDir+/RenopjD+fszoA239oA90mdPWW9HqNDXmb0DsLkp5MvxGl7Zj9HLDVE1KSLR6c0Mc+OA+5YA7i/BRyefyXRafpAGhGO2Psrb0VJupyKX5/aDfTOz0UiH4AhJ20H9MtPHg1swiAc7Zw2GTqvXYmK3xzYpIKtrABGDbJ05ejoccmY4+cfytHeh3ixZzrYa+lXBHTFiRVhGMJ57ZCEx/ON/x6701MHEkkbc3ug4qb7XmCs4qdcSNSks6loATA4tIWJD27aFSFX/ASlFOlye/isjkGfaazxUMLxu5RuRHJnr1mmwo3QnUuPs/qRChuUuWw3wnjQ8Mwup5vyFRd2IkJVGbRlc4hW3MR/w/oPSzzO1QC/X6wP4kEIVb+rgxAQ3TLZI1jp0QAYRt9eoRQu8DDQJrwQt8/i9cF+HXlzQFtvXxi4I0b8uqFmZJcPLaHjz2Fl7ZsvfBraooz2OjijPJAwuPQ8m0Nh0P5xQIYGzqsdejWwdqNal9EHFnCffl8d2mq7jOKRv/1SoRRD8WwglBNW37iwzMhcI7G1g+FH+A1gDHMnntkhFzNvQkPYFSzrS+cgGZHnYM8DAuo+LWfKm/o4XCkTViD5+z4wXCBkgYH7nVf7dO8NrOhDwZj7lDFNu6Ey0leMH4fzYI7Eot5zRi3a/yi2mON3nBh8+wwD3BG2uddBhte8+pQXGmrw3DaDkT9j6ArGKfFGHdsQ4+TxSenAYRdzIQo08b5J/9wwDoTDQGGEjAevggV90NxAGcFU2dyzjUfxhPMCOvECosfu8uipe/keVCJrP8ajnXbnPoC3dz/TD70Uzbp7dHLj/MBd+obEXHhHpI1bnKGttzefp/cyvBNGsVG3IhxLx4o6BDS5k/EiAXgPucEoRsjX6HO+F/K4868Iqhz+ZRdtOLlxoPiMKojgIXzKKOM4HG34zUigN9Q6qZNP773Mn9FPnIiLsDGbf0uoTBZlIEt0/XaxusuQ8W8+uKcTEMrXlm20uEeYRYoPLnBXG9qvGk+IRxUL3HFY0is6gQX3r0sVGCRqjb7cMAskpSLsRhqs7/0am9+R0Np2GIf/LJrh00O385Ug1GE34rAdc2+vc3z6WbuYjzkzS1eOrEMVFYECumBiaNvtnKEJd9XjSgN6fvo1WUNffMjvBHC8/plN1KE3YPB4b1zCKixuQy8x/YRVTcYBTbpzA5NMhAQaHF6ChnUZBwVDA1FUbRgwh2Pw8d+Sqyvo7nnMpGGRuerhOkqhwX34D14DeA/QoIRMuLOucgOjSfmvvhdUqIQtNFQQGH9X9DS+SZ2CMK4ODA8x8GiIvZzdh++D9j92SXS3wgorYTbwdgy6wYwJySluhRBZ0/6NjeUOiW4dxhgmCAUIVgdJsOEKDXDJm3cPvohjL9HwO4A9GsJd7tV9UHOsrSD4DcKqJ46C1ok7+/w7IBxjL23eCE8ldap53pRo0t1ciQLt2kEZ+uANxOb66jcBcSIkxfINofoogN10vg+xzNPuQ1mt8DX8h88gDsrRK//xaUZvE8bUdmiWjmjA74D7vrzMp66nmQcgJrSTDp0RGnCerj5yjLK1F2YGtPu/WJGHV+L60R61HugpCyAsOCNbm7noPs2jfazTBhWAsixO/ed6BDDB81pVicH3CG26fpTp2YB5HC+P5lq1QKfff42KCEZBQbwvqk4I+Pn8A6LRbcx4BszN0h7/glUyoIkdTQWYVoNK6fhz+DlVPRHR6i1x8/bhaz6Nbmue13UyEu7Nnn/0zgzdMTNqcUfiMzwH0vpcRSp2VPgqQlKmdze/j1iIfAf+jH2P5E5pl/RBsrD5DMA+oKlJVDy7tU9nXMIKuVjb40p5wksjIXiw4B96sunzm88hVtmsW5dJRPsdzrGxCNuR+xCygN9un8n9hAgBf0ByKQCUtEHNGFihbb9LQINvqAyrLuE7xEWLe5+BTRCxhNvrJOuN+7DHsdelHX9uhtoOZTfQjD5r6f1XfJp8Tx21j778KKCBzdaGISnNu5fS6S3MvkEC5fBLywhJ0tJmPlCHttiGgesP35XTgMZ+CPwR13+pVXUnjlbwHch/SAsv5IMCxuR67A+b3517eUCntQioX6NMqCQc29CnZt15PbGW8GoMuNDshQOPIZWIDeAOmTD68nJ6/1WWNTv+3aPxS+omet/sfjy1AuFALCtgx5vzdJ3wBGnMwfxRlfSfe4wMgxd9y23NnsGBeMhzkjb8Ji88CwOJqzjJVWwarQYimZivxMm2ANNdTjVJ0VDioczbrceZJm8Ke+Di3oHKg5nRx6PWgwJCIicavIPwKEqTRFUojaBPHER1eotAJcCr+GzIsqcCmqVlGT73nOkpRd5tceGdyFFD4i0alNipyxl/oMFw0Pu8QIVRosGjOGYRFNSqwB2Gwm6nm72MkFmc9CrPQlWiUa1Nn4beGETOGoG3sfe5uvoc4V6cT8A4AKC/K5Rx3fY8wKO+15h+Yv77nu+HBgAY2hQO0F5B2XdcVQahMiUxoTK6bw5wF/lnz2VYx/1nXb6oykz/uV9ssFVlSmphQXkhuRBkfEvS0OOsePIExEfidFRp5yHuvKW1kVS5J3ZdyX9JAv65h3C4i2EWiG9HQpdc7x4lDUsgLIIAPwMRy6Zdm827eyrJQ/r9+29E3S1LfquBtejkRqWqwkffRmtCBn9y4xJqPVAf0RpwnGa/Jr/Tfz8yMa7zV22ikoekVJqdrCogDm7GqV3NnLQZ6ilrBH7/6hOPhl9ifgPTQmIbWkV5QN1OM3H8AG2thzADB5Me1rKSPnuX+7Ldzh5NvKtupCrB1O5lKvkUDW70icvq0OZbcTkmSBX0tcMpFaFAQtwtrIjSlGBpRGHs8DFnEbXsz78jDAbhMGgA2B3Hm/sAgLtbjAIx0d2msXVUbWQpHaVfJOsJIAKrgTQc7oG4cWmw2AxsgtAk/qYVGLYVXw3B0O10L0z0O7ddQKdfzEbwoS1MeMhpFxOdf4WhebiqB2grJ77FOC+xGDmSDxeMM/3qPcun3fYLVDz9nKEZQqWMkxpxP23A7NL1iMsyKv4Sbff9PBo4x5QwtOdc/r5pIhIhDf2r5LU9TSUjCITe59lCPKD2Y8y4QuVBeKoWKHDFD7eEW/PugQqNgkIEoIH4yzbDONEbyZS36hhdyLkZK01cJN4EaxOOD0cDSIJFUcLikpT+6T24co00uMXFZQ225Hqu3nkxQ4jfRMOzZz8Mj5tJ/ISCfodWdtGH655AxQNUnvHpjlkGaI9eVEvVwVfrpA+cs+fdXS/384qbfFp8lVGkBiEOdA8GymiolCKWUnyevjJQB4XN06czom/TH+TESAEBy+ZyhRw0gAuEhklDTPDc4YbuRt5C9Ber3CJoaYSOicY9/a9DqBb3xS6Paa8Dwvz6aAEP5XPYjWzYkIYkQlFw8R2Sv3EqMZTJHmdnVPiO3WCVAy876vSA/rq7OWMAcwcLd/czDX3uvl9A3adXhPwLz+zX2JR2BQ2MW4yck3iZJDxWxtP77ExYCWPP/T0aPK+2KjQwpXsZXdKnlE5twlb9l5+ojISPjFtch3bazSQQwpPav0k5faNDoFQS/3/qKaUaCvI3n1dSf+Su6K0Ib497VHysTAyIujc0hobTLgI/49lTHsRyoh5neaEHrtu0gHbdm6iHjrvGdWddBmXMAPeqoXtE57aBPMhQ4Gep3QkmdPJfR2ao10yeA1eBc2n7msEV9PQKpp0ttvZo5oN1QyMU7h3ffm0o17HmAKh2qdKbJhDhMDRFx3WYjmHYQvUqhFrO6su/gacMmGMUdXzHJ9IaqlJAvH6UziZ38UKPm0ogviOg/hdyaOboRUF4QBa8Jjj/Q1qD5gEd2xB5MmYOZOyyZkgSlvwM3DdsQSZv4rEAWdDj8EtNMQXkZvSYbt4NQxO86eLpQdgO4tYVf9NlnqWfONRriKWIurLPNrbAY4NcFtvo88KjRHOHGR45dAHOImGMBX4/pIXhKyjv2aKnOWwOxQYGXOiHYVJI+u+hPYdRiztOTEU5SMfiriS63uf5LO66YEawMTk1StxpP5XURgKYBho6GUzuxRLIElcHuE/rEdCbz+UH7qKF2VbJuL6jZizKYUkbfVtGnbYqxIT4yatVeAI3JMUhOQ4l/DqezEk/YBQTl2Voi63NG15+MojEXw9bUJd23y9DOAJ7TDtT86v3zLp04LFa7Qw4zKJv499VCIowoRue20QzKO6HbXGXv1EBZsE4A8DGLObSdRgHXNazNVPD/VImC38jWWqEdXTy2W08atiKwWGuIkMdTqoMDdfo/5Ab2P2L36HBdz9rDf34nVgDPJp8by0qhbaPrxAj/U1Avc4zwKbXLI6rl7b6VyQkGUsI3JvHNOTEtK4NAlVODg2lpZp2Mwzrvx8SjbDiHRE6gRCKQsAdljcBaHgurCq2hdH9ffLyIBIfDuYHgC6t77UBoRauAhCnm+8v7hPQsWebz8ghmNbNjLtRh0AlrkpDAtJYS6Gp3yyg89r6NPyyLG2+ZUA9LBdyklILJaxLA1NM+aDj4E1Ijj3Fu2f15SO0pU25F6clms+uED/h/ICaW+NQblLHayZ7p/8FXui6RlWCy4cGNH+kpzwpg+dzlQo0gHaAdzRYjCbpxGDp0+SuSOriT0hKHKZjSPE5DrhDdxiJg0CkagnCBx628h902VVbYDx4WyZMxoPQnnKvieHHdbP6eCqpGQ2VVSYvK1XvvnmST48sNkB79iO1w/h212AhtGlWnf+y+zGtZ6U6al7auCUIMTKK1JyhWaXMyVxAeOKEXgHmOGV0/DLNd/VjkFgHAwQaeBs8N9IQfvKwDleChXsaqtdYmBahaLdO4atVIvb94AemslBYu926B8Bmki67x/HCHBombWYfIiSJS5u41FfrDqtc19O55CUalNtzWge0xTZIEDYxvTJn6Aesn8MuMcD9qDNy1KIXe3bwn/KgNTMVZ8B7eurqH+46hM/VY8E+uwXlMpfylfAWTrqrFvVvWkF/3ztDXSfXCvv1zP05umaQifu+7sm6SkmSNUdyapcG5WE43DFnZandsFqKR1ZUVNCqB3IqWVsaEt4lx0O+i9v3CMFAIri0blO5Mow0ANrZOmQEeTUjFzHY7Xe+uadRBxgFDHAHfdk5A/B6HHg0wiez9O0XHvW+QDNlQgGELLUexJ4F+wAul9axJzvXL6NffmSi3HmPDI1eVDucH9zb53xTcQaGms7jjeKDe8a354RyNIRs9dPhIwDuUKrF+80ndkZPnV02l+uJS0MFGMSB2w2FAxAvLg1JvvAODb4+iJxg+94rXF3FnvO9D+Y9Eed9wnUTOgZhZTB8nnJvJiwMEO0FfxLgXlnhU8dTjHxESFmTzubdiAgYfBF7FNBQHrJxB81TlPXKXIvSjFf3N2+Dd+0YK7x2ancv5LPISxoFZcWqzS+VdfAEAHuUxUQoL/qKOZnU2fAt1Jc/ooEB7qqfzfywnwiXPU3LURe4q4ILODMDlnd1nDD290bgHkcnNf6dAu6Yb4R/WMBd0RIs4hZzlJe7GnoSQEH2+PMPGyKpjwOTLGJWz9NhJ65iAAJDWAXCCPC+eSM4oRCNBZdJcsW9S+cgno/fpZI5HsoqLRQuz9E60xvfT1qWiQC826YH9LBKyONwF7gTd9g1Q08sq6Q5ww3jm/XgJiq5TLUAdbcD6tHwd/r5B753mx0yNH3FJmrSZH7sQ0oEuN84rpIev4sFMmquotSUMM/Hlnh0mw7nwO9I2hFB+sLDAc2x4jiR9IfkPzSED8B9Kw3Cpu2w0pA5KdB9zlp1bDcaEpSG38xMHBovwPvjy1DyjH+HNXD8nR5tqpN18B1ciLZS0fcaTx2IBHct4tulnXUZJ7RKQ43nmb0tRjHco8NOscJIEizubgiHzcDhCkZlDkneUQBuRdQyh4TH23UIDOJlRy/i5F/EUvfXFnH0sc0wUv2RhqSdmyeaz10mBao+ujS4Grufad4FwYQwHFiae8+qWjZLzbETJoJn9DjLgJjDERM/yIAs8zZzL+Lu7YM1Zj/MFXJk3zy1AlVoTL+uGAn3qPUkpcWZz+F+C1BSM1C1pNFg6by0r6cO3UEN9qOshMg5Q0w1CABLVNOQBjLqfmYQWmrgtu8w1rwvCbgPv8TEs+Lqq5+wZJgfDTdDn5dcnQkBLFddMd4NgC6sjZRTRMjNkOvZk3HDWJ+etNz781ah8oi2SsWc5mevmbt+GCuqdaA0LJrK93gIcfYGuI9qXRJ6VNoOw6E4XAVJcj3Q93F3GeAOQ0Dn+vocABV7TdR9ulE0JnbM0MdvcX9hrRs436YSFvQQ+GhIJBtxKyOE0JuZ4aRFu72xKqBZvfk7LiPKIQTSENaDEnVoynK6Ep4NDdxPy6i65mgoz3quTioVICPPEN6GnIQpXQ3NX9SrQlnmJb4d+xIeHgE257YN1ImVSbIlZ5W5xLvee9mjaZbBAEmBUKyGL6itSn7KEex2aUh8d8NzCKnhdUBfX30qR9O688AgL8beXouQ96Ss4hUVio6e1rwG4RATlxm+K2OO6zOOl5cqSJBLYxfzqeDcPEKuyTu6tvl+R8JrGagQGRu4n36xTw1bGeBuJ9HjKTPuRywyW9zffM6jiZ2NgnJJr1I6tRkfBub2z6ZvVFm7/Bgj9/b5d4b6X2uAO8B3u2PXGmDXHmUUeRR4DkKNsAfFsgzvXQsdboV7USpUSsZCzky4y5ThRYjHqNYsU0IavCWIKJP4XgHbgVFaPvpM9ozasdp4zzgrKbbN4IAOPSXKZ6O4g2hYS3i++e3o3+yH0xXT+PE7P1IcAIn8SOiXxonXJgy2K86yOVxjBQ3cRdFGcuhSXSkI9yOkDh4qNBjKOjdgwyEaQq4GzQPvkTWAtd4jnMGBBqwEowLOBcFYUWIZ1fmkIQ5fGQ71dKICnOAlXDNkQSYsSyprrChWkt0zWcrWKqVMtpQry6QF7roDG8tBGhop6q/SOmDoGkDr9bTO/eENWSC+PemFcDnB9SQNZdu6T3NKyliJsMJUEDvZt1FOVTiAhQdtVJsgPNoep9rhgAohIPw7tbsfWvfhph22kN8DK+Ws3sxcVQWAuwxwB54a0zagT97hPqrKKQ/Uo0239Og/yxHnxwwMzODG5zc1B1f4pCyU3c76LdxAncfVpSMa4NhfDYYdizueAyIddkkFffYev2+Pf3nU7zoD3BdODOhJfcgKYqSn3Gdq0d97PdE988xcDl2AhBqeG1g3xl9hfmvZL0Mnng/gznOEyhcDm5SFYSUNLsqYE2f1QRJ2PgKAMJIR7RJdi2cHIVDGfAy/2VPxt7CkDWmeDNwfWUy0yFJGxi72aCudsKMYVQJwxwl3Uj0AYwBAk6RJxCOidBqs+WicYBNl5NN7cNwjGpQ/1BPHv4ixHXih6S/KmB11phHcS2Zzkpy0iUvZumw3u/wcLBpwcyMs68KO5rnRO6Lg3Q0bgKtdKm/Y99lCZd5IJE6KFk10Nar/WEo1wiikxBqUvWELomEG7pHe9nseXhSo+GRp2CewCCOHwXbBzhtuSjZiLlHTW5qiA51Uiu9gcUIyo7TYUBlY3FvBm2SuQ8UhObchyJkDhIQ33D0vE1qtkdg99d6AsqVcK9/tw/5HEnWdzKYoJD0+cKsBWVOWl6qSr6ol5fTocC57rkCzytvWqDIEGBCqvWaZ0p+fvuMRgDYAPmK1R99GVHezQFWyuE9bE1Weyd2BsvrDQOJaB3EY1mUDOAQI7+t2hrFwH3x8QFeMNvSOLYwwOqOwBNT7KgbuYtFWHhfrrA789tGbAU2wgE2PaXyAFxrixnEsuiRPo/KS5JioUJmGmRCcqQODdHiSS/disADtXq+rOOGaQdeXqYoxUiYVPHFMWyMb+l/HZfuSgDvioe2GUyABWCQpGTzqou5ZatDMJCCDBlG3ve8FZaGHENZkyAusa9kaxJlXhJ7JQ07MUOexOEmNQ6AQKmPHoYPvDL3R0JTrPbb7N2eop8qoooG/jrrVD4+i//l7lMFksAtvwbCFgboG69ntNLPOex2Mw8Qq1Jy8/UKJCoeQNUdu0XhUlPGw5p5KwFwwwXhQB82pRXsdkpzTIX2Fcaf9SQa4H3hMlrpP4znE+GAIG36pUQh6zfRCizh+R0GH4S3NOgK0A7yrbeZ7KgQE57OgARiDv4KXwOMysCl7RMXOgbHMfLDqqZ3wXvQ8x5QVhUFmjPZQ2HOu6pWj/KgmFYB2FA3AIXOYQ+SUYd/BGo3TSnEdrOKSFwXFDeGAzAOrngsjCg+e9e1/fdV/aQiDOt3y+NqlQGFwgZJVWlvLHVVXxrSF47kWvWoerP7MJ9AUNrrA0IR9TgJ+Bz3Ac4VzH9DkICrQBPoJw+AjusQyaAxn4ai11Y9ceXNASzRmgxyY+VA0cdWeX8VbsiUR4I45RE13fqiTnOp+1phoYx13e1ZT/l2rLsx2OuHSAu6u5UQs7ykfGxJZnwuso4OzRJPvZQAVMuQY4H77TJ9eeDRQwF2tv3LfmXCM+k29iBsKvyMTHEcpo8HacqWu8YwYe5RRRMOGGXdHRrnQQyK/yA9ruKMk0rWP11Nxp0jqGdl6Tbjp5z+zaVjnFMaeG8aV0cN3sHCEtX3qvRwmoyw7uhivHSqDTV5eFlCHk8pDsI+6sa0HG+A+7oqAPtYuRiRN9pptNuj8kYFK5EODBXn6SpM4apdbxO8D5mZUuA82FmKfx7SrCKuR4PduUz2CEiWbC+Pp0TAI3cMQArCmZq0y8FAMxP2J+2DhxsYHI+lzrmE7iEdE3D4arGejW5ua9bBQTV5uXOn5gPvM3p5yf6KBgcxYad5RUZGhzqeaz+5cwSrR0xoPKvaMuYPnCwytV0NzL0J7mnTl98BNOPZyPsQHjcuX6nmy/oEXyY43hjUSdYNRYSKpRSy4qE5znonJRdzwgLlVLXeI8+eSoMzI4QKVNvYOP0z8g4Vo3BWZEIzYCZtyfT7g/u6LAU3Rc4DrATaH3ggFKzoa1OhHrX5pXSfzaa0AcjjMBPGp0nA40PHnmM9JMe443XHV/eY6SU5V3iodKvPh6xl10iHm4ZUnceiQmYcmnQPOKQiyNLptEFqI8URYgs9vx1bGZ5EjM9RYsJt2ydJpLXS5VJzetxal+nw6/NRsWOJUrMWu9V2FipyRC0HTOZf7KsmNQX2WRrbiJETQG+orHwoPE3GM+9U6LwT9Q9jY+e0D+uwtjl+XUoD4DSFapzZhOnXDTBo0C+h8Kw5YARQrpGL/o31qN4JBW6QEpAPcAXJ7oY6/xmnwHiEv4s1VOGyOQYCAnot6AICJgksKnOGkVDTwS8QqwxOgrK45nDfA8eqtBrJCs3h2hh7R/Bz0Ne7OMmUZFsUC4ROLNb9jwGSsiHF7yqUnVSKvaTRGfvziDNWplzVhEWr8UBbL6aM3eb8deCxCaRiYPrIkRws12N11U6IvnQAAIABJREFUL4+GLShVE8CWZJ/WrK6kLg0MKIXC0lOHxtk0Eqds9DzbVKMCX0HZWljcMUez+maUUQqKaNNugQo9kjYDOSAviJGK6KTGOapbDyURUT3GVGNC7lAPbRTDemD9HlxkwjivebQO1d0siTuZ7+FJbmtZ3BH+1KJXCcFri2IGMHLdMZNpi/MiTOIp5uDp+3y6cayZo07jA9r/KOG3GbKNHngGwoXqbc6H/qCSDg5vEos8wDSsyXFtYidPHVKE1rJvQLC4V20e3TiWD/JT/fWYRo9ogPrtnqqQBtrHacD4Hm0sZLAuAIHPqI4GqzXyOTqNN94K1wsH+ut2pgmFwd6HJxfFKFr08uiBWwJC7Dka5MSEu6IhZVBE5ZlTu2bCIhCbbMbeFyRzb7I5HxQ4ykq+RxIzDr6SpkrKNo96HXHNPw9D9SZ4PMz4sN/7XxsF7tOQl6jDm+tsQoTzBA481ouEIMm7VMhVJkuZUsS61wot7knAXRRb3C9/My7aeHJq4Z3pXGEDd0XcON48Zq9UB7jjea7VHclusLqHxzlri68sJE7xG9yCa3Fjo6Dh5D67LiyOdT5KxynjPgAuJH5Is5M61WEQZ5vfpLINcAHqjtsx+Kht3nM6J6D+8kNA3RuuDg+n6Ta5Dh16MoeXfPVxQL0v4MwsuJjbj6pLR55WooSzsmrphFtJVBMA8Pn7Pg1poYPciOi8KzLqhFcl8HNIPuXj19FQtqp5DwNQ7IoyiNXuP8f8BuCjDkrSTcJovvsio2J7UatdDnyCcjHroazKZleMIuATG1GiS6xrOPq5/7Um7q2yIiCENIglAoJ36goOsVLVEmCl0CdwAsx3mugp4YIykABz4tYTgC3zoegtweIeOUAiA2sSLO64I8Mlv5qZ8eLgpUv6mvlAgg1KXslcKougLlGH/g6wymHButtlCix/OMY7UJYfOQTlX0ei4g9Pqs2oQaPdzjDWSFyDa6WJ0usyd3vrqcNrphhrEBJvj9Sl91AqEnGcqvykrs6AOQTDFjfuhZ0ClU+w+ldPVeOA4Idl6LTmCFXiuYm4gaMOichvv/2Ius0GpCFEAQeYueAIJcJwOIk0uFhREQIHmNWqRYSKLtJQoxgnAkpLAu6q1OTlpowhrJgnX4hqIgF9+jYqFrGiLxZduNFhURKaAtjZfV9YyTisDBY0acgbQP4A5qGiwqMxbX364gPuP5Sto8/M0K57Z+iTt/wwf2DUzaXK4yZrbtOqfPf9tz71tcLDcAhXmyFc6//awdnwwCJUBcHhQuo+4lKVyCfQpdXDfmJPItkcx8FLazMkoP2PDlQ/X3/ao6sGmAVEFZMjrITvz94lGtfODr3yqf5FOXWeglja1HOtUBmhjXnDjKdG3o093HEs0YzebAFFa9wxoH+fiPKM/BlK/FX9M6FlD8YEHECFZPeP3/aUF6xxB5RnZfA4uXOGPnyDx/C3vQPqNdskpmKOr+qPxEX+HXsSpTLhddjhbwleLCfsB/dN6cxJi4g5HzAnFyYhqiQ6xOLqQwbXrvZoStcyeu8VDv35x4GeCvuBNRlrc2zDDDXtWkL1NoXRib0++O/nH7DuJpgYa7PPoQE1786x/3ahBbOSOg/o9GxIs2opshyWBL6JfGb0o8P4IMJHcN33/0Vd+UzIyxTt1iO6ciRCvzx66TED6mF97TAWAA1hSURvvWDmbrMtPWrSpUSd8i3Nthjb3y2dk6N75ldGDjREGeSzW2Xpxcd8eu0pU0ltwp3GK47nwaKLilnSAGAREoV8BgA6VKYCXUk5TVy37Y5EpzYN6PhzA5rYIROWZsZvMLqgLKgcDiTPlVBK4InOE6LJmfbcl632VNlS5OZIuWL8jnAyvO/I01Gj3PQX5TgRJmifvA350ai9R0h6dufOfheA+ZxhxlCJPoOOcRDk3BEmjBD7EicMR2jEAu5zhmTUidR2O6tVQHsfxHweVcA4f433pX1qL/DOwkls7Vahcfq6dsMR14+D83S+Hw6MO8Cjk7TCL/wZeAGGCch2xVEyKEmbCb370V6x9obKMgDusL4jXEYBdyE9S+5sBO5VZq/6X5TUMWUNANgVkNLGP1vWR4A7rMpqYbTvwwEFdm9wUMvCSWwtFoF10PE4qZKTRyHwUcHiy09gWYB2zKUDGTzwk/6znI/7lobDipDtrHqgkzpn9jVMqmVfL5LICPeXHO0OgoSWDysVGC82KGKO0Vr2qUX1m5nSYP+5t5KuG1quxrrtjhkadUs9FSc+uesa5RJEQ6UZVKHhpifQCpMJ49wDomcfRGKUcV+2H51VB71AqKNM2dCLjdUVoP0kK0au2xlBWKIQFhnE0MkhRjhcakIHM35sUBxKAYD77xM9dXT8DbqUIkDQgDkc7w3wjln87kuPhrbgEAA01G5HjXy1uh60d7iQTSkrWCda9PaUKxsCSB2sMsgwLFknxPjhBDiAYbTjzsHJklFLQ4RyLRmN0CD8Jw2AAcIRz0JirA0gJVFWrsW4h1qJQEiURALqSY0Y3OIIbJzU6baLevKpoO/qQ64wh6c08cJa2nI9ADWUFdAp5qDfHGaKmiCjgDmMb7c3SUAVlUTXDULugOmFnAAIKxDi05GUBCVJGuKAcRgLFBIwbeRIQOlCfwB22o30LOuW3CXvdTlp9POo1oESqjghdsgCLRisKdK2VrppPB+AIsoNhBPoEZYpnPwnDZ4CxD0fK1Z3vTXkOXIdpgcJrYumG6UEv2F82+4YKOtY/eam3jV+Q2UfKDZSChRu5FObBXTgMZ4KvZGGOYFS1wwJah7cxx7dNtWnl58wljFcu+PfEI+K8LJsGKZj+mdqs+M78JtffvRpydW+qvUPJQsNAAV9hvKLOYQihhhWCVdT9xKXI5zRy5w/ALq+bAASqz0V3ysN+wohMVAIXn48Q4+rxEt+V4vevjq4Rp750Zse3a0UeYmh5VjfzpNYmQgVOE0KKpdJBwMDNOK8BPBesUii9BzyecA3EZbAZWX5SHupK49YZhhMbpvGB73gOQCMAFonN/ZV/g3GLl7HJVeZUJ+d98zRkaf7YSlbzOk913OYCyrzCNiAIiDe0Spx2VXOSPDouQdIgUaUcD1H5zVJLK6KpYeFUM0BvwuJpm+9gNJ3gQL74BOoCb7H/nyd6ruuXY6/AWgwVgVqdM4I/tnxb4HyguazumPPfv2pp/KRUKMc3hVYacGPEZ6EZFypphQCar3AUG5xngUqo+2yV055uTbdMkM//w+KFZ8YXLuuR9lMhjbflvWzwIc3AwpLyJjUQV9Mj1UVe0N5PI7Vv/n03iuc5Pa3fZB4bEoGKkVGynlZRg32TLBXKy6WXugXABoW9rLVXBZ0x90iuZl2VxL/5lwX1DePlkJ0bxAjSkW5TyjHWlnpUZ26XK7RLpds34chwDOLIW6ymRc5mdV9vqyVgFLQCPYM1qTOJtGkUTuVxuAnvY8tXsu0zns5D7QKu5LPQCRJuEkhZ7JWtlKfNOnue2TMSFBFdRmcpOqpuCL02gqJVoNgK58tdfE1avdXrF1Lq3/ZWA4yFeHLRQDuPnEsJYA7GBJiS/GvXas0Aty1y9XWoAq9dNV9RMtvCFRcqFh21XJmGdCDVuGagfsQgu/sVnBfMZBdONEc3IHPCONAcpw0nJq3RJ/0he8gRGF9aD+KNU5k7C8YH4R1hwE2cLpa444ZGnwRLNL8JGzko89AHXcTI4Lj0e++voL+9yXH2gGwQBjuf2QJnd26Fu11oJXOrelTyisyI9PuyoBo6dxKgjVD2shbsrTjbgxkn7nPV9qwNFitD9BWXABElLS0m7jb8B2sRbdMCpSCIw1gBuUakfX/6BKcTGnuxzh7ziDaU4cfwOqD+HrBmMgkh1VfNioEzFX9jeLFm52oKyzVWs9ZeTPH4KsT/mqjCoynGPII62TRxp08lU2fj9FI/0ETqHOOqhb4G8wW/UXfIMCeWq6P/c4Q1W/uEbLrpaEE5RvPiHBiPoL+QokRL8HTy4lWreQQCRwUc2pTT1VAQEw+PCqKd3osWO2ymOodASrLcBJT32u9iMUjzooVtzfYksulEGEl/uFrtqTtsqenDtfBSbZxDQAA13/wGitScLvDYrjLXiyMEpsjBCJrkPEIScQ4s2Dfw01CtFtHXQ1d53e8/xrittmqzqDF7GOZO/uEZLfusf1++fuX7+Fdg6Xfp+12RiUEjl0XoSP/gv2Xl3n0yVtE2VJStCp0mFTS1n4GrHBff85HpcO6vPlWRsjYAi58n3UmA7xo+E/2NSzSZasBShkMw62OOGW2iEXFroyzstyjrz4F4PIVWJSYW7Hu4z47sZ33W34RLvfIGRKKn+sFiAdRBlzBSo74YwVyS6rG8ibRr3wPmvg/9r4DXpKqSv9Ud79+701kZmBmQILkJBJFVkDXsIoKuiZwDZgw/kUQEBUQCWIgKIKrsqyrYlgRERXUlSCiJEWRDCI5CkOY+EKn+v++c++pOnX6VnX1e2/GQV/t4vTrrrp1w7nnfOfcEwDkueIuy+eU1+gTC50eVwB1XnaPAkp2W1C9w66ZvFPvRbxHAmE1TaEtmWvxY8fvwrs1DUif8tZV90vGVQTmkzF6JSCZTzU20LOMBz72+CynB0IXmrYFqMp49fzKbyF60HOl1wxYQN4j92j612PG71I3QN4h75T7QnRcRh5oevgrssUcWuE4Gliciy55f9479D6x7eCZPPq07RbxffnNnjpmaMOnvi2z10P91N8VrbOmYcFvfH8ZDSGQaAHtibvbQH3Q58N3LjSp2gFm6F1yoJD4DH9gkp12h5qNMRpd7v2ce238Nfz72pvH3QP3KpiHAu6FgmICwB2CGxZdACVYvxHcCaEHSwfAB44N8Rnr7SrhAjzlbUoT4FpiMZtNonvhttEhLgoDActjZJpyTN0xdPtOCNGIK9rB5WR4RoUWPxtAMofSOaVtmg1DA3fNmHUe4gyj1AKpmCd1jXrFMqKx0Zgt8XPmOwGcMA2T2URv4Ly1zgMPefcjxqAx6sAu1vIPlxAhoFGuj5waETIm9MOoudv+YEdbL0ss+Wq7BYFwn/qPmF747wjADNOBMMVQJ4rG3wugTXRQRcA5z9pSCLZzyD9PgJUB7gKiLODqAkoMEFMLoJ6TahT+XgtEDXTyBKUGNwJIOANCs5m4TggADCkXoXY1TcDd6oqfxHTVLyLa/nnI0Y09k+4Vu/fsuofAI4CduGtI0KcWzroN+V76Lu2FAGcRDWtgq3lNwt9UgK8oFWhP+G0/9FwEviwgsXxP1lNAhp4/6SvmD33UcyDPyXyF5lP3Sz4L+LeAKjjeksBdAHMZ4C6Kkc7hj++EPnT/tPyxiooF7rIXQmPG2MQ91AJ3DeB7AU/9+29/6gqb4fST228hoYQL/D72my5lZt4Vos3QvRq8a94jwF33XdNNrtzOUbJtQHWmLz6eR9NxHm/qJVOK+mvbl3eUAe5FcosVRVRR9a4yTHfg0WLAiP2xHQt0l/cfF/5sjI3SyApf8bAfhrAG7p0G7n2CULcm3QF77vv+gXvehhXg7iqQhiKonek14ndat4NAqx6hiHVJhIJYThyxppZ4ELZmAAnQNyceZWk0jzkUCb1ewN0KK33//33XucDAcmkvnYkGysQXfuICWmUOyo5pdYHZsu/X90Hx/MTr3RHoSedlCxAlTFCKSxVYScuAkIn0L/eZHhb34P7wezbU1zxGb+9N1k69395jAV8eqEz6yFsy7HJVVEROC0JN073oS8CKtrZrIKgFv57HonZ1kRQ8g5iWN6vCbEXAXQMS+cyuHN4iCyEqgK0IaAqIDZ5q5Cj6Mj69hgIU5F3iEy73yt8C3LU1uAgMWJq07yzaHxpoy7oLaNV0YPsoYK0X8LYAzvbFrpH0J9hnT88hvigKL/ou82eBu/RVKxloC/eJfz/uEeAv9Krn0/rnJ78pQClyS8sr22cL3MvwsDwaAAke8+YKu53t+mIXg/Vfx0acFhVpeuGmWOYKKRlCszIXeXu1DG/Qe6Lo/kJwbGpWSDtlTqSC/NnXcNC0rnmKHj/3PxAzUrT/9G8pv+b8xFSFi1YNQeEI/nfR62484qaVAnec1DXGx2h0hQ/uK7Oga/CefyjgXkY762JkOcBda7hZohdTa/cqIR/sZK7MO9kJVJicJ7RM4xq4F7/VeXC5gdrAVH3kKcyO+wEAogJTNHDPS1OXxxzw5k6c5pKWTVtk7QgJMc2INGPW75XPpyJo7SXOfzyzmTvIdIL0Ye5b+Cm/UVWxm8z6ralnYdX5/HtjOuobnt5iuO/E7E6DUtjI3/6MuXwgsvQ3AzzytpPK+NTFxHtY3Mvuf70XtEIrFuOQgGB69j7I9j0auOfuEw9K5XcNsnR7GhRr0I5+OkW/u9pt6PkQjSA9HPzD5dpp75iQe1+D4JASJOAMz2mrtgA7ASLWRULzAGnDWttD/SwEIoF0maH+y9zJ+mrgjn4L8CwEtyoTRS9+pgG60FfoGb3uWtkQhcbulV70pO+3860VCS1/uH/MhMOcRFcP1opPxdegl/W2fRUFROjUuv/gOS1rrBy2wF27Oclv+l+Zm5CrVmhkeq3zgDtcJD/+hgqttz7Rzi+K6fLzXYEu1LxAnYgyl23bzj1PvXIrszRo+9kLyBf1KRe2MGxIY2lCcjav3by5C/H5Lh6u+eAkgTvarkRVNkImp1pIQekLrKV8y/ut+qP0NrvKNGh8NI39K7Oua+qetRq4w7LNxFLSVWYiuDnP66U/4O64mzUGhTZj4QZSBMvHOeQEsTu+TYN3JOeJ46s9rPy+8JJYI0R4aIu71ngTq4XzZyGxlOcBdysIgsxwioG7CL08ZoffEdSKDAGotCp+2ZheFD/6ta9uxzmrfxKx7+8z6UKE/pH/HnMGH/hDX35+zNUZkSILAbzPqGsCwD1Z94DSXdbingiQHidu2m/Wgk8NekQAlAHuZYSX0HhoLTVwFzcUuV8UCw2kbRtFQv7R+2P60qEV3jtw23vv8TFtu1sWuOv2ZA5CwF1Au4DgEPAU/hEC7XnCv9fYBMzpOUzWRwERGxeglZ6JAHeML+9EogjI6N/02gho124keuxybz/AXeZEKwdaQRHAmFnjEHj3ynNQsfCWequk6Tb1XioaRxeP9/xC5JQ2RGm5oOkK32vgnkc/+l1F6yX1AnDKiQtJEd5/YocLBpUF0GWAu10L27YF0iGFpYwsCPFMVszY7ztNB6n7U3acZd5v78ms+QSAu1VqKlGFDYdu3b0JpRK5QO6uir1MRbyPW60ONcfzvCsmMrKpe2atBe4owATYuLYBd0cU3f7mgNB6M9qNWYbQLcHibwiTgQGpNipEpILWJgncteVEyEoDEgvcefOyQT6bO1Y02hBpTrXFXRi0PUbVjOW4t7kgTc4CsgExwEVwKIItwfuRMeE9x0acbeKZdiENqQ6uhd8+qsK+TBXaeKaMSehP+qsBRd4x6ZoC7niPPcYXa3BIyDMAMi5mMq4iVxkLMvQ+DAEpAYcaGMszaUxMira0ch1qLwPSYmS2QVG5Ci3aOCbka9ZrooWi7ENpM7N2HiyJYiGgPeQqo11jBJDZPvcCMXYMGsTo/uF7AfYyf+I/Lq48Mq6ptLgnBhET0ItxZowifiDSTwHGAnSF78rfwnetNV+vTXBvqQnDmmhlx8qqoDJcBNwZDaVByHptQuBT5Jwem6WlpA31XtmfojAJzchcaFqV8el3CF1YWinDOxH0DRcZuCbWh1SChRLB2poWeu116a+MRe+LPL5h90LPPR9QzIQvW7ooUrLy+IF830VXJljcrjn/PQngLusq+zgvRiQ0X/iu085m+SpDF2vqnrUXuA8CCHvg7pldAtRyrGQAmULMZXyw1tQkT+Y9Ikz08XGu5q3nRSxLPghDW0a0UqE3qO2nZTCZ5wxw18whxOg149SCpMiy0e+86XmBNeSOPxHde1vMhazAZJG1Z8HiiEE7MqQ8Uy9kcLn+cqJlTxFnMdp8BxdIvTZfoUww3F93oJZcmnnnKbsToZk8sB8SiEL3Aqjk2UzRIN/jjAILU0NBsHWZ9cmMv4cbn7MKpYGfmlfkCctQH+SdFtyU6a8VeuKzLHMoFlF9EpCc9imfdz2PFswUAQ8NzgTEhoAR2pfMIvr3RsNV25S5E/lhFRSZz1BfytBjEWiRNgWs6/HLqUByzO/dJywA7bVWRX3M61ve/pO5EOAscyUnFpq/637ltedkderOKWODL7L21RH6lPULjSnZ5yrgFX1ILe4pRkhpLnxqbdvH/dKHPHxRNGd2r+h11iAzZYZpzEyy3gGeoMG9y5udReLCe8vQqaUjDdzz1lKPOXmHr4iqFY288dt36jUsO59KgjApdeI0/WcePerv9TtlHyLLDIL118ZrGrivjavi+6QZogbu8rlLiNhNneQndYAitAm1xd1u7JAA1IDAasgu11x4QossOlO1BP1v8ql683Q7vWYgL3uLVfLKrOFEBBDvpZKB6BqQaNAOYBIS5okANiXCy4AWO2+Z8ef48otgEYuxAFZtudb7tOfa+IBaa/ktsxYhYSztaNCpgbvur36HBe96ri040MBaAxcNvEMgRH4XfgTFJzRvecA9A5IUny4zx2WAi7YWow86sJf76fJ5Jk2FAKQGIb361SVDVGq9qQbueQDKDSe7Od08p4kXZEyhf0PAUUC2/NZuu5SVkg5V1tf93hu4Szuh05GJ7HNN21rOZtbTgHDpg+VjmfHzgppV91M7EQjaL3BPeOFEXmb2k+UHZWiZ7+mwswt/dHPj3IxDBqK0xoRrXfMPBKh2WlOTcKR030ve+IwE7nljk80ogqHkHKz1t1lruw2QSzZuwOIuLBE+XsJ0MgP24CAE0vsG7gXHWiGL+1RPfL9AY6rfP91e/gzkWdzXFHBHQHXRZQWpgGKhKXFB6aU05PnYl6XNPOCugaQoFhbUiaCzR8Jl6FL2uuadZfus29duKDq/t+ZZws/wXSLodXyPB6ZFwN2OSQSu9dcOtS+njzqNoU5TacGKNVCEgKK8R/oR6p/tS2hdNHDXiplWfJinB7JzaOBR9P5ev5UB/kIvWGN5r7W4y/ehNdC/xXE7446V/iagK9tjLef1vMu8yPPafcgBd/Fzdm6tKTDsDdx1D/T82PUuu2cmA9zRF50NLgvcswBVz3NZw0VoPxfRTGbMPqmFXos8/pM3V3Z+y/CvzD3KLz8zNyoNteNB2EcA+Fk6S3jhtMW976mnet25yoiPk9WgQy3+owH3EAHb43DZmEygCpxoy0TIxzyZPwXc7ZxqYR7auFagFfmj5SkB/VNGNxPPzMFkG5x+fvXMQB5wLsgVPRUdSfZQD7cTDS6EVkXwa8W5V58mooiE9p0I55AARP8ktzf2oD2NE/Daq6+hMWsrV1kQYgW9AE5xk4HSg//k0hbuIktmHjjV/ZbPAqC0xSzUf722olhIakLNz0InhL2UNg2SytybJ8NkzWUe8bd209JjtWPU47f90Wsb6muRgqL7qmWLzCGelXnMo7s8epKYMTtn2uIu/ZX1y1OQND1MFLjrebDKo/27SwaW3HQWuGv3saQJX8vF0rjmDfo3fJaYtNBcTwVwzyo87u0WHPeagu51zprnpwK4B/mmek1i3JCcH8pwkLhITgP3XkvZ/XsC3KUYkfFZy2N6sqGf6T7uRQLIZo5IGLLRNBMhxS4z2ejwZP4CYN8y6ZAQ0kIg+b3A4j4N3PvfA/9QT6xh4N4lHOS4WOVZD9G1WGOF8duCQb3WRID7RECvFTYS0Kr7KYBSrMXa95kFuk9z1g9w1Aq6KAIaNPcas/5dwKYOStWAzioawkeCp4EKFJQBahpQ2j5rBQH3STVSAZx63vC77k8eGO5nXoru1UBFwKY+FcCzUl1Vt2OBuAW3eXNgwdZEx4E+Wou7VtCK3p8dR6pVZ+k2bHEv01/MzUSAewaE9qgZYPd4v3tOxqHpLeQqI+ucURqUISLTZ17cbkDNX5d0FbT72SoZeQog86+SLjJWAbKYQ2i0bz6KxBmJi7Cplqz6lihcUI58ddguJSyOqNUsQ21r/p611lVGgDszTRBdJbsRQ1Mlwgb//qMA9zyCFkGjmbB2FdTCxsH2cGVQ68JgmU+eT980cF/zm/UZ/cZc4J4NpupH+PWaj5Cgy7OmCWgWv2wBmKGA1EIQFhAOvfoZ2uP4TmeiSZRwX/BG9qUGdLInJ2txl+f7Fpo+h7ucBqDPks5W2rJ8q2g95LcyYMqCawtOtWwQ0I5+ilIh6yxyQ1dTtQpB0bxoEF523TWPledFARLwORHgbpWvUL9D3+UZaux4VjdwL1sXJW9cUwXcQ0psnktW2TW3YFjTQDIe7+PeF3DP4T8WG+TxnNAa274yb+KA4m4FYa0A7p3Y6S5wQlADyvRNJUXIr55doVZjAtpOWSKYxH1rNXB3IQbOF63Xhcm3x0R5DF8LBGtZ6fWeqf49A5xV+AT3kXOppqEVXBfJSaQkyAa1UxMq9QCdN7p8rwJTxPtNQICj7XRurYAKCSwRkJMB7tLGVMylFpRl6GQq3vnP0MZELa55c5MB0Tp6ymztPOBeZKEpJYQQaNSJOH0brpAw0kDE+hRr2ioCkiFXmSJwGpqvxx4kGlvldqbs+Y25GqOrUmndEzQo7rIaqRc89kBET/4NLojuy022IZo114k2ATl54wz1Uwwk8q/MX7PZ5PYg3MVNRngPFz7x7j3cDfgaK3oQS7PwF81nQutcFkTr9cb8yYkA+2UP1KiKaorIhIH/Y69DBKa1u4KRi/b+RJXO0HPa3QhjtDEWds1DbZTZw9bIJbKhl+EL90kf5T06FWkemLa8392nLe5MFH6ai+V+aHx2HtC+0JTcL+9Maas3vrDrbnlAHn8KKXIyB1q+ZmSyZGzzcyPy3O0hl4a5TI9Bz2J+d7ykOwDY8sJef/fkwwUJKsr6gWpxAAAgAElEQVTQo35/3t4vlL/OL5hv8RDKf+6eMebVmYhVn7veW+yhOHZc0qm17vqHAO5J+WW/ChqYCyGENlDRZlxTK5WbJs90IG/DZBiIT/2IRy3jte8JWXnsOyy4kY2UZYCKIUy7yqwpsnnGvacnw/cjWh3A/bIfEv32gohWLCOaMYto/4Njeu6ejmPr92lre24AeI+ZD1mcdLBoGXD3ozMjuurnESHtJ64Zs4lOu9AFlwvoxF6UeBfhARLsKSBA84alSyI64Z0VGhtxbe72kpjecnhMg8MOuNs97QRfeeCEvmD+ANrFfQLfSQ0KGFXEF1/zJwaOAeCu75Gx6rkLWigDPFOPS+YF/UM/cVXhfz+AAndS/jzNLFEWuAv4zXP36bVZNYATUKct7nadpT2t3Og2NL3JOoboTt4VAukWYNu9IoBYK0DST3mnpR8tP/QYyuyJXnMov4f4DL6zBZjy+qjHWUT/RcBd750i3IHfRGHWwN32LU/uhtbIzlOvPWzvD62FBtxC40Lz+jf+7Cu+l12v0H16zvrtP1d6TYB7ln/1aotrcPhikcwV44jiaeDe31IODPoUPip6vr8WuguHhJ63IL/fd0z2/txsG0Y7DjEk6btsHhCe1lL5c+CkRzMJC841Q9VjswJQvydpo0exBCvYyjCeXvM7qU3eq/F/0t81XU3VFITot4hpW9rTfxcx4DwQgH3w4F+JTjoo4rz3R5yZAla0LUAJnwXECaCx7ysay1QAd/ThpHdX6OG73ag33oroE2c5S7vOhKLdTnCfpKu0/QNYP+OIKt13O9G89VCsq027/5s7ybQnjnqsPQWdd0kU8CFKhRQ0EjcZHoQvyGP5LYSsVDCUdZA+6fm37j9FgEhoxc6DADgB7nIiwBZ3leEm4Us+ZigPkMt9Cf/t4ROdt5eK+onfQtlaNJ+2fLTX33jWygnL93UbeTJCFEkBcbqfWqlgDGTkeO4+LXG6XsST1hRw1/RoQbfMr4xb/235mswL5tL2Xe8VWQ+9bmV4s17HXvs5tG/sO4qAO99bYHEv0187Z2X7nLQ9DdzLTvPqua9Wx5GQC6jse/FUlzRzDW0oy8RWz2jyWy0L3O2mCs6JB84ZplyQTSPEcCwD1++VdjWI1xutV1aZzL1TNNHTwH1yEznZ/VX27b2Ae54gt4IuTwgW0RZKlP/uJ0RXXgRXEaL3Hh/Tds9LLe4C6ARwSoCd3WNFCg3zGe5c94zIvilrkW2OEx3y8tSHdJcXxfTuY517hy5oJH7ZWsDbecRvvzgnop9/u0Jb7BDTe47t0Ox5KVOwluu8MYfWWYMO/G5dUGBtT04BUATRWLW5TeUqI/woBNx1vzTfKpINFsBKH2Ftl2JMA/V6YnHXvI/n0QUGZay1veZhIrLK7g0BxHatNa+TzzKnZfaPHp/l5ZbvW4Ao7cvc6z2DZ8XaHlxjI497yYGJzKGVj5pPhF1lUsPeRN6XR4+WPxXx19Ccatk6VcBd5rvXOEM0ZGlO9zkYC+P98kP7JLQfe8mPXn3uet7v2dC892pLLO5wSYKrHFxlpi3uvVbI/D5Z4K4JTjMKvXj4HPLt7LOrk7pdVzUry3xtnxMiLQDuesPJHJQFEpbhTwa4y+bVgGEyE9gvcA8Bm8m8/5n+rGVwvQB22fEW0bIVemXbzANNvZ5f8TTRyR+M6A0fjGnLHWOaNdeha/RRhLocpYvVsBeTz3unPfUqu6f1OsDSDou7XC9/S0z7vqvB7h24T1s2rdXdvm90VURnHFGhl7+5Q8/ds03VmmtX70MZq3WZED/1vLmQPss8CiBG++LbLsqFxCppMJIACp/VIQ/QWRCJ+/L4R4gfSD+1qxHWG32r1+tUqVXDyQz8kbt2swiBIO3ukDdX9nu9ThoMi0ySkxW8T7ttWSVQA+XQ/OXxRwvc8/6Wfus+yvxLvIWsd1EgtwWkZfZF0R7sxV/0ftLAHX21czbRvS5tyXyEwGIv3qSfDbl/2f0i78yTY/3wb722ef20+8xa3IWXJLRXcOqeB9wnM/+23xKEa+ehzDvktBS8SlxlOuPTwallaDi5B8BdYoLLTLptfG0H7qFI5jLMTDaI9ZvlOQoAd49QkiAMy9D6WZQQc88Iix4+7vpdfy/gboXbRGirnzn7Z743j57XKHAXy2lgIdA/AUgC5GyFz7Lrp11kNNAss6ctr/rzFRGdfWxqun/nUW3a8YXjbNFO3Dt8FVe8SwPuPIFu95sF7tJnLVwFkBb5QON+mcNGo5EEpQIQS7Ai7zlzEqFBg6Rj6we4C5DUPEk/b/ssay2nAgI20U9x47HAS+ZSfN0zfVYuHTJPouiEaKYIuEu/ZY3EbUvev7qBuwBZDRI1PUj/NHjHZyhq+A/32lz4efumn70xEeAeemZ1A3ereJXlGXKfPC8Koj5F0fMl9+ftR03/WlGy/EWD7bw9J++aSuCe996plMHTwL1f6pvi+9cEcEeXe1mVpnhYSXO9fM97vVc2tPjGCXAPbXQ58uVNqrL0sMDxZ/tlAMZkgDsHjahBxfDpKxEA12se8ixKRc/1Y5Xo9f5n+u8C1GROtNAoQxNl51nftyaAe0IXBa5i2touQE77Ojuhlh2h4DXO9qLAqM3fnmdd6qAcd0cyuyBgE6luJQuCa/Di70f0k7PSxo/67wYt2KBB7VaHVjxdo+Z4jYaGq7RgfbgRpqlvUa8OR7z6qrAynX7ngLZzA+E54uddpgpB1yL0sWPlN/T56SdiaowRDQ0TrbNeGtgrllcAdwFxFNdp5dMD1GxAsSCqDxENzYpoeGZMlapyf/SZsjT4sTQlfGd0FdF9txGtWBrT7HnIihPT8Mx0njC3HYxN+XBXa47HNxtEt13XoaeXtOlZm7XoWVvEbG2HO0+rTXTXjRV6/OGYNtg0oi13dD0QGorbLjA4DDCkPoYrGOiKBnVfjlbSkx57h4zf0iTus8Bd920qLO5C86IEWtAu75M+yt8C3PF9GeCuFYMyvGWiwN3ylxBwFxrR/06El2tlLgSQy7RZBNw1LWswbvut+5H3Tj0vZXiwXm+5X/AG3hGMAVJpFsP7wPGaUNuhfV+GTvRzIeCu+1q0HtMW9zLU2uOeEHDP+IP3yIdkN1HeptKbIU/YTsFwShU/0ESq+xskXmPdlk1kGXnadxf8kggj+cwgolwswYSBu/c70/PYy+IeGnOZ4jZltPd/duAeGv9EhU4IgOQxbPm+H2Ys+/ORe4mu/T/iAMuVy4gqVaJZc4jmLYppl38l2v75MZ17eoXGRwDUQM8Or+6xDyX+7Hj/ymUxfefkCjHI7cS0zW4t2nPfZuJ+4vw2if7824h+8+OIkI0FoA/gc2hmzGDxyUcj2vZ5Mb3ibd1agRag+nOnHdH5/xnRHy6JqNXwCgH7fRPNW0h0xH/GNGO2a+87n4/oml86BjcwSHTyT0fokXvbdNbRs2j5Uynj2+FfYnrfCR0GwhjLYa8aIE6Worr1zqPbtOuL24l7wBOPEB37Vp8Tk4he9Y42verADi19IqLj317jscr1qgNjesVbO3TdZRX60VeiJCMNft9mV6IPntSh6kDbAWNvfV3xVI1+c/4QXfOLAQKQnr0OcXacxrhrFePddHuiI7+WjiPJCtbpBshY/+ZYlX58FtG1vyJWHHBhjYZmEL3kjTHt926nHPz82zFd9K2IOu10DKf+LKbf/Jjo0h+m/ce9e72mSfsfTHTVhQP083OIlj+VPrPj3kQf+iw0KjeRcqKQ8Bb2y+/3CD1NzYcxaTdFC6J0LIMoQiG+FjLSWFCk97Vuw8oJDd6t8urmOxsTwuviMwjhs3YxC7l89CtDy/DxPD4jPEPzG51CVeZIKyrF/dPZwOXO7jzmGtSG1iaU2prTWGOjeDqTeWa3I85w4pRcOx8y57I2lu+EwLFWnPQaFfFj+5vQrvZv1+2i03k7I09ZmOhaY+yh4kn2PSGFJ4T1NHBv8x6v0LSrTJ87NwPcM5l+sw3lJfwvC9zXlMW9TNWyEHAPTpu3kOkN4/wLK1SpIrmaiJWMjTsB6JzyqNMmWJLgzKWFSNEm/nsD92QuevjR9SK1f3bgrudHM/jJMFAtJPMEqv6+LHhvNmJO5XjBWcRV7BasDyDuPt95A9GTjxK98u0x7XcQ0e9+SnTdpRHddVP6pvefENNOL0wV07tuJjrt4FTovua9DXrxG1oJ8ABQ/8HpFbr5mohmziV60b/HNHNuTHffFNH1v0nB5ns+3aFdXhwWUXYeb7kmou+fGtHSJ4gGh4n2e09MizchevReogvOckDz1Is6nPYR1ykfqtC9t7rPW+3UoY23adGvz6vT/EUdWv5kJQHB+P2N/69DL36DU8qhUFx5YYUuOTcd36Gnt2jz57ic6ujXTVdV6OvHZN1wdnspjgEiGhuN6IR3VBMQ+8YPd+j26yK6/Y8RbbRFTA/dHRECfeU6+JQ2bbVzm4EtrO0A51947xxa8TQs60SHnxnTRltE1G5W6PDXdAgWc1ybbBPR0d9wBgMRvvhXAx95x9IlMX3+A1Va9qRL5fn+EyPacIsOHfPmiNtDMpgv/DjigFs8/79fqtBvf5r2cY9XxPTwPRFt8dwO/e5nlaQSIiz/LzsgZqVkx72Irv4FEWIhcA3OIPrizytUG1h9wD2P/vG9ztUvrlFTDdxD7je8Ft71KgPGVEyBADfMtU5Nal3MLHjuxZPt79oVtJ9nNSjXPEkDd50RRmJEwush+zu0z3sDd/0e9CUXq0AOKwURn22WoxBw1y4z8llOhixft+C1l+FMz52e/97AHdijN1+crAy2ST2s4qL7Pw3c+9lBk7xXgDsmvRLpTL/ZhvVm0MwipHULY7KEGNJoJ9n9rsd7AfeQZhvqAxOoAu7CeJhxQopFNf+YNzmyCqxSTXGmHhwpt6kFKYwALC5Ok7XIhzTSIuDO9+edgkyRxT2ZjxzgXgZ4TpZhTDVd/L3bW9PAvSxgl3n53y8SXXGB+wsFgz7xX6lryKP3ER33tpg+fDLRc/7F3fOz/yL6xXfSWT3q7A5ttGXqEnf1LyP6zhdSQn3fZ8Zo+92doGyOR3TKh6v0yD0Ru3Z88r/btHBDZ2184M6ITn5/aqk+/n87tO76+QJKxnnXjRGdfqiz4g/PIvrAZzuJKwZ6ed6ZEf3uZxGd/iu4WbDzGB2xb4VGV7oxzFkQU7UW0/4fGaOtdyF64I4BOv2jA8kA994vpgMOTdH0d06u0u9/lYKK477TpHU3SI+1/++7FfrZN9Lxf+yrTdpkawlWJTp0n1oCbhcsJlq8SUz/8dEOzV9EdPctUUbp2f8jHdprP+fnvHxpi04/eA4te7JC8BY55ItN2mbnGgPBkeUV+ui+qdXyuXtGdPApmJM0cws+y5yl/xJ94YMR3X+H6+9bDoMi5dbjmP+ICKcHuD7+NaLNtndr/IUPVOi+O9L133irmI78Gt7doVM/jJSY6dzMmkt03HeIZs+P6P++S3TB19164jTnjIsrNDDo+iSuFgl/YZmUvqMcTWct7nbf6/Hn5eq3ezUkt6ylVRuwNH8UC7l2dxCZGTq1lf7Jv5KzX2disnFXk+FtZXh5nnyUceh/Q8Bd5i//XSJD0zelcjHrEiXfF502hOQjr48KghY5rOMO8vBJ6HttiCyiS1nHXthH78kQbWla4Xks4Sojs6lps19amShwD611Qid+T0twahRH1J4OTu1vaap1fw7C5WuzlcL05HMKHz/hIXBcxABC4LS/Xpa/uwi4a6Zd1GKyybzUEGsMg/eoSlSDQAd4l5Kr+BcasPhnOkaE97Wh5bdbFLfbBH9zCYzRG1r3RWut+jPusYTfNYYC4F52Bu2a67Urw+Q1E5PPoSCfsv35R7mvCLjLuvYaazngEm6l6NnrLonof050z8FlBCALFne5nnqM6Og3ER31DWJwjuuso+Hmkt5z2oVtmjHbWXcx1p/8V0S/+n6Kuj793RFasMidVp1xeI3+eqP7DVb8V7879bn45TkV+vk3nbCuDxKdcmGHavViVxm4iBz9pmoCwl95YEz7vtsBWKFZuHH86dcVOuxM964lDxMdp1xZhmbE9IHPraQNt3DKxfInq/Tptw4mA3zZ/jH9+/tbyfi+dEiNATYu6PGnXtSggXoawPrtz1Xo9xe73yFnT/5pg2bMcuN64C8RfeGDqXKy3rOIjvhKm91dcD3+ENFxb09/f+/xbdp+D5ft5ooLanTRN2bwfdvtHtPBJ6d+7A/fXaUT/bjx+2veU6XXvjcF7hzvEnDju+QHEf34666vQzOJPv8j59P+xKMd+vTbnPUcdPH5HxHNnBNTqxXTCe+ocD/lOvZbHVY+ANw+e9AA/e1+N1bMzZFfi53SUq3Q+f8Z08X/657CacEpP4uS9bVZZRwET9e+DP2DviT8IHS/BsbiKgMaAY/SaT8t4MrjfRZwaVCNZzRwlzY0X7ft6vbwGQARpyzoq2QQEguzgNcy85KuVPppMvxZ+JmWD07eOZcumVPZg3qc9jNiFqzjR1ngrve4yG2p7I7ftFIRAu7ST3nWrkdo3WXeNZjO4+F5ct6uRy9atfNZlBJaz4nMgX5faC3yaKgscNdz3QsL8vokRZgcdpoG7qEdWvAdgDsn5eECHVmLe1ngHlooC/gmylz6HE6hj3u/wB2CRpgvmCZXKwPFVQYR6ea75q0Fceqr6euCufykLpKNqI2gN5fXWAuP0AYWJmKBu2xIzZgyz08SuHcJEV9oqiywtExiMoKh33V/Jt+v51fvGz2mye6fvOfhPnLiOyL62wPubS97M9GbPpwN7gMwhgvNvu8kmgVwGRN94f1E997unllvA6Ljv9fO+Id+/RiiG690e2TWOjF95twxBjFLHq7SSe+psivIzNlEnz2vRdUUH9MpH6rS/be7989dQHTCD9pOTzaXBkGX/qBCF3jgiW35ufPb/E5Nz8ufhN99RBts5oAgXH2+9ZnUmvf6D43RHq8cT4L/7r65Smccnr74gENg9XYWd7R7wjtq9PhDrp+bbhfTYWe4rB/yzi8eUqW7b3a/L9wwpk99q5kEmf3i28j37oA5rM5Hf6NN62+SDhB9++ZJad+O+EqDNti8SatWtugzB86h8VHX7psP7bBlXN57yzUVOvPjqcX90C/V6LkvyAJ3DfaEDx1/YCVZ/xe+Fhb3mPPwf/HQiF2koHjgPQccgrd2OHbgk/tXaOVS1+etd4npkNNgqOjQyMoGHX/gMK1cmq7hSefGvIbgpye+A65A7rn5C4lOPDfikw5ctuqmC4BLx1NmD7ig1WzBK5lZDYqleq/kmWf+7qOgNf+V9dZry90KFO7T4EreGQLu8pttM9RPAHYN3KVCrpYhZealawOpMUzEsFIE3OV0QPtnF2Vo8Yn8M13MA+56jvS4NfAW+Si/J21N0OJu5063a910hF5sP4vAbIie5HmpMWCBe1Qpjv7oFaRt+xmiD75H2UzycIDMbwiv2HZxbwa48zsiao2F4hvyerXmvo+eeui+fqNs1kjvygB3sbQnR1Cm1G0v4L5GBuJfMpUWd847XK2qdGs+yg3AnfQRnjt6T6wGacg1W394izXHqdVsUBvWd2/10oJEb/S/F3DvYjrqmLoX4wkJHfluIoJhTdLM3/tdluHlWV8m08884X7jlURfPypd6EO+GNH2z08t5yJUMs/HRJ94PbEvOa49Xx3TW49wjBdrDXB4/Dsq9NgDrt1td2vThz7vAjfP/TJ8o93e2ew5RIef0UpO8mDZ/eg+tQSrLdo4pqO/iefce0KWInx3yociuucWdw/yxx9yulOO84AR7vvRVyp0+Y/ScX/0zBX0rM1cXnT088oLq/TDM8Qdjugjp7Zpy52ctR7tfuw1A4kv+SsPROBpVnE5ev8aLXvStb/7y9t04MfTbClQTu7zbilQhE78focGh1Px8L3TKnTVRWnfPvXtMZqzoEG3Xluhb31mVkIGR3+jQxtungJ3WM5/9NW0na9cNkiz5jgQy+XJlTuK8KAnHonoU29J3/UfH405OPbC/4nY0o54gJe8sUP7vcstAtrC70fsV6G2Pyh5xydjgo87QObTTzTps++eQWMjrs3nvTSmgz7tPjebEX34pWn/NtiM6NhvwTqQBe7iluiKRvVncXd8OPXr13tGQBDGLv7tuvqsABBrNdegUGhQAL9uvx/grpWE0L6W9ZFgZLG45wF3DSalPa51UIA6yhpWRLLxAbOcuouS4xUA9rfuELU6Lc7KBGCp3YOKZIBrKtvRVDFXQkhNlDbCWYXLAvfkMVWh17ra6DW2a2oVAD1vGrTKc3qs0s9e8jOPP4eAO7df4CqDtlyWq6wBJkRn8l1e/4qAux6nuB4V8VzHPP1K+3951aeBe9HShH/LBe687vmbxgrRVEPuvw9T+UQvRtVlKRFG5NOlsbOQZzoVCPEBlyc5hosMXIm8pd21g78l2AugJbW4ZRgpC80WdVotB947rsALOB20TWSqsIVTnJTsBh+95tmOTwfElplnva7BPvVqxCt1vB+9VYqtEmFS6tXaP8zvqSDqlqSO0XrLqAKoEsnfy6Jmma4WanodLJPGc9/6HNE1v0yn+XPnVwg+13nWFc5sMh7Twf+WSo53HtWhPV7hFph/b3Too6902U5wveItbXrNQU7qH/LKKltscT3vZR16xyfbSV2EZU/A5SUFy7DkfvhUl1PdXjJmvOPQV1SSNl/9rg7t83aHKO1zmjec+bEKB4PKdeK5K2jW3GoSrHb+V2t0xQWpu8pJP2zSnPluPyJw9aj9098O+3KLNntOuoZIo/jJNwwkLhv7H9KivfdzwB1BwJ94XZ3GfdYWzPWnz2kR0imyNaoT08kfrLKvv1yfPX8VVQeadOkP6nTJ952bDPjOGRe3aaCezs3Zx0X0p8vdU/MXRXTqz8xRhYqxEUGLYNFzVCyCvBOuLQgq3Xa3Ds2ck4Iw0MUd1xOd/tG0f6f8JOYTDoDLxx5q0ucOmpkE177zqJhe8ErXx6ce79An3ygpOol2ezHRe090PFP8293YpO2YIpVlRUAB7q3V6hmrd2oE8ak61WLr/PUChNDG+Pg4z/fAQI3TVcpeEeVT9qUGI3kgTvrN7sf+pNLRoKMpB6T4ruR3N86IT3KT8EyVeQyuTZAXTeTtRyGrmusn/m11nEuK5g3iuQl1h8digLtLp+DAfNu/MY60pdOdMEMmVSSgGSlU+f+xFmjT+cwmqVX9b/gxbhO1AdzbaQpiyE3MgZuLrBDQPFGvrViLhY+FlHChGdnnco+snaYjTt3qFXnMmbjzaJce6UuiNHZxnLSYmp7zEG8O8eNewF2PX+gQ/1pAnChDHrwHupnJXlfWaKZ5Y6++ht4pfZW+hxShxACsTqt4/qIKtaZ93POmNfx9L+Ae8mu3Qj1XW/MMuBfw6K/HxXdPBrhXmGkh7rTKVf6iSpWiWp2q1QHq+CNY9mtTQajCQDTj0BsvAdrwSeggM0SD2s0WMzg2UcCdRgH3zNHbWgDchTGWXqNp4F56quRGoZ2MssdnOmkK0TwgHXqZzWRg95/erwBgAGJynXlphYZmpJYafa8I0luuJjrzSAc1sC2O/u8ObbSFUzzw31/+3KLTP4rgGXe965g2Pe+lxD7oh++XAt6XvqlDr/tACtwfvjuizx2kUii+s02vPNAB3jwe8/RjRMcckD7ztiM79Px9egP3kw6qEN6Ha/7iDh31jVWZSqlnHTNAt/7eAU74nn/2R07bQD+u/kWVvn+a+w0uIMd/r8luPbJ3b/hdRGd/Ou3TR05r8kkAnkVGlU+9ZSBRNKCcwJovF1yIjn9HlTPX4Jq3MKZP/PcyBhs/+fpM+sOvhvh7WMJP/Vlq5UfbRx8QsYsLLpyaHH5GPnAXt5SLvon0jlLllejQL8a0ybYxDQ455U2DV+njj74a0aXnur/gp/758zscYArr8G1/7NBZRznlAhdA/dwFFQZOqFR7wrvTnP1vOSyiF71eFBYDQrHm3sddQC34M1Av9ymqZoF7Yihwv3diNzdMNxiHt7YKcJcMPbgXhhkB7rLGoeDFDEg2ObLlOQHu8rdkgcG/en9naNqnRk1khZ87VoKbLWqMj3N8FE5/B2peuaw4UNdGTntXJiA580XVkEyhMrQXO37SE7j7SDcoTHyvr33A/Aeyis3vbh0igH5ZHAB3hHO1W9RqtdkQ5SzDLq7FjTchi8yeFgCtxy+fhQZDPED7mst8a6VLnmF68H738lkritpXPQ+4Wz7IU6riRdKRZU8G5b5eYFgrMdKWVlxkH6bA3WuI+sX+s56zvxdw1+uRjMfHSVorPigXxqC18VrrXWXcxlfBqX1a3PMm3TKj1b04kwXuYG6VgRqxtR1mMDaFwWLsLO4h4B5iLppJO6YHwdShuN2kNvLytmF1bztrBmeLDBztB4B7r/mzIK0fi7tlLnLkWHbzc9+mgXuvJUp+18w6pNxWOdAuzQKS17B+1oILERx5zyJlI1I3ynXWlZXMyVEIuJ97eocu/aFjtLU60YnfI1qw2FlNYXX9ydkxW4flOuzLbdriuSjoQ/Tx16WA9hVv6dB+70mB+x1/jOgrH0t/P+RLLdrCA96QFQvtP/5QhU54e2p1fs9xbdrphanbTkagetmAOfrEG6qcThHXHvs06E0faTCAk/d85l31xId9hxd06H0npP7tZ3+6Rjde6Z4FgD7uu02aOTu1HH/9mCrB31wuFHZa/9lOoD/+YESfeU8tyYH+moM6hHmQC/nTjz6gRiMr3DfIfb/vQSt4bs8/czZdf7kLCJg5h+iUn6bAfdXyiI54TYqMXnZAhd5yWHp6wXhLWdwl+wcy3yADDi4Aq+O/2yEEy1o60vN/3NvTmAicGBz3HYBKZ8H++beqdNm5qXLxxYs8XyOim6+J6cyPp308/rsRLfbzIkBKW+oE7LmA05Q/CohhozOpo5gAACAASURBVIf1NUfEFoP0FLgjHa8oKvIejB+KBtOwAe6yZ7TSYuWYBpaydik4TfsqwF3zUD1GfjYA3HEPKxfNFo2PjfHacT/rNX8qBOXEKTvsTgRlxudKcMA9dTISTxQB9yGLu5ObLj7ArbVXzPXJBamTU/7ZJUR2d8LiHrOrTKsJe74D7mhLu8zo/ZgxUnml2K5zHnDXoFbeo4G6o+eUPoROBLjrIFqdErKsxT20/poO9DhlTPo7+zkE3IUOtdU9qQOA04sCjwh5Z1nZLcvcS8EoGoPGGnrvyDNO38vuWbcu08C9aF6Dv9UGXTYUF5yaQne/L0u1l0d0kyGCUi8O3NQ3cHf8hy0WGD+Ae7Ve5+PIqDbAVncw1jaOB/3RZnqw6TqgQXqo3wLcmRniKBFFVFooW97y2WiybSTtcdXIrPuNJvzQ/K4twF3345/ZVSYEyENMG0xPmGwivKTqpn9A05lee6ucFb3TCsIvH16hO/6U9kgs7toKpWkcn48/sEUP3OnENSyzJ19QYQALYfj0kw36/PvqtOyJFKCd8P02rbdBRKuWEx3xmhTQiqsMZ6yKic47o0q/8/7vyEZyys+bVB907eQBdwDWj782Bfuv+0CHXnpAmlEmec5bXdHW2EjMPuriyvO2j4/QLv/qgBGudhMguJ64e+z77lYCrtEe3GCghOCC+8zx321Rfcj1E7ntv3JktsDS537UTIJlkYkGGWnkOvJrbdpk69TatGp5TB9//UDi5//uT6+izZ47wrf/8ptz6KqL0kjez/6wTfMWuvde/L/IwZ/O+VuPqNBLldsRryFcGLz1UYDLVT+P6PunpfN35Fc7tOl2WWtipxNRrebahmJxyD7pGiILD1KBwtIK4H7GYcP0wF/c+BBwiwxFcv307DSFKPLsn3kxXC4cwNTgRMATfpNgU5d5xFltHSioZirQpm/xpmeYQtgo0mE3kzaXe3WWV2dtH2clE+tZqw1klDatLNt9IO/pBdxxn4xD53LXtJzwdhxbBU6nORVko0njY+Ns9KkPDlK97lxl4P7R8q4yPmWCk0O+Sq/z8/dT5NOBhoG7A/zOguR8p52hSmjSnXjhL86o5nYjF81xjwlsRxwFUQsJGFotBu5VBu4u6YV7rDu1Y7pu6Sct8/J8pzVwt8pBiP8JT9X0r+Mb5O0auCcKoumkVgL0Z00bdlwhWa1xUxFwlz7LvDBNBoC7HvdEgbumz9Da5H2n94yWMRnFIeCXzychlNZ96Oeda+LetdbiLsC9y+JeUMggjyjlOKqIgFf3ZPcP3F1NdTlGhJXTAfcBiiDIgSCQpcAHo4JPVbOueuWGxGUGwRzb1Gk1qdVCejeULnfpy0LMhtfEAPc8RiffTwS4J0DRaPATsbijzxZI/jMC916AXf8uIMAy9+4jxaxwy1vzou8t+D//qxFd4t0e8NxhZ0S07W5ytO0I/c4/x7TVTj53cAyreYue/JsT2MjDftpPqzQ4o0PLnmpx+sCRFdkNcuYlHU6VCDeQD78s9XFe71kxHfPNFhv6rvxZhYG7XAvWj+n476vSnAq8C73KvSccmAbCwrL9sa+2ubgP5hM+5Xfd5KqoPuf5DrjeeFVMZx/rTgSAJT5x9ipatCFOGhywuOfWCp1+aOpm8v7PNLhirLMQEh352jQwFQrLp89p0vAsVzjqe6cgoN1VMcUFgIpUkOw1EEV02XnIgOPGOVAnOu2iJlU9KMa+QSXZ/znBvRvtHPudp2lgyFmPb/rtTPrBl5w1G9ce+8T0pg/HdNkPI7r8fFcoSa7DzqjS9rtngZIAd8yBAHe47sDCLwWfcDJy8MltTv+I++69NaJzz6gS0mFC0Xr6cbjkpO3u/jIiVI2F9XpkVYOOesOcROnYaueYDv9ySgunfcQV88KFoFoEpgpv0HSZWmqRcjc9yUjBl0uzqK90P8Ha7Ry5GfC0XOEqBoDe8u4ytYzx9y7ry0CSChJt5gF3yyf1fUxL3h3EKRkuragAQasAaL4O4pDYKe3mxjFRjXFWiPCuwfowDdTrVBmoIjqKmjEq4PrYKo76w8lu253uejc7fILyku8qQ+zP7qz2Fep44M7zxxZSsbzjB8lQhDWBC4wPYvd2d6cUOcMU3+192qsgFyjOCfB3K1dk2NNANiSfLHDPzGeGMrrjdSQw2fq4iwKg+xX6HALuet30M5bfStfyxm7lhh6nzAOnLVU+7vYZtK3HZqYj+GcRbirzPO6ROdDAPbMuAeDOY5oG7mWnOL0PwJ3NzSqPOzRw3sAGvMviFlVRzSP6/ns2sSf6Be7yFmassLYj9y6YIyzu7CoD30S4siCHOxwLY2s4KOxoAjI8cI8JwB1+gPB1b3iDRTgLQhngbhlAv8A9j7HwRvSHoGWP25gZ/xMCdwvChSB6gXdLOF0M2CtuAib63RF57xdmin+RGeakg2KumIlr4UYIJo1o3noR+yRff0XMlTqPO6eWAMyT3tOku28RgU60wwtQwRNBizHt8qIW3XVTjR78q2MgsMge8w1vlYtj+snZEf3qeymYA3ivDhC1xokLGN3xJ/ebZIfRYxagYIX+739FdM7nUiCHdvbar0MrlxFdd0mFRlYSZ7XZ8rkOuCOzzZUXOqtwfSimo/9nlNZZ1ykruC75QY0u/Eba3oc+36DNto9paIYDrF8+vEp/vSEFrwDn0PGRZeVdxzTpgq/X6G8+o86Gm8f0zqNbtN6GAP5E/3VsjW6+2j2LsR/77TSNJADFd0+p0h8u9n0bjOmAw1bQ+ps2af6iCjXH6vSlj8ygpx7LKkYoXrXBpjHBt16uL1xQZfclfQG4inAVSybm4+ffqtAvzknHs866xP1FusenHo/oha+Jab93xZxvHev6ufel977l8Jj2fLWr6Pro/S06+f1zklfuuS/RgUe6PzE3h+zDybX4gqvPbi8h2v/gKtWH3XcaODmgCyDprNGalpFmVzJm8HPyRhZl7a5MNKhe3cZ/iC1qwYrdYOCOawAKQMUFUMr6W+u/tYxaUJm83isZrq+dQuCe0LAP3LQWV/zN/W2M8ekAxlivD1GtXmeDUoyAPg/QYQln4M8AvUURqnVTh63yLiWxr2gsCRgywakpcI9j7wojBX4wnwAD3rCVeMl7t1oZt/eGZ9cdPiVoNrgvlaqLGQPdOzmYVbbywKsGnRYEJu80mdlEQQrxvEQGe6VMTl0kM5B2tck7YbE8B39rxW1NAHe7R5gfCk5TLmPaEFSkHGneYHHTRGWXVmrQfshNiu/RIB553FsTsYZm2Ntq+eMZYnH3h2BSaE8VXWKiER/RnDnWGyRE6KtlZk2jRcCdo8sDZYLZQQjMiRkvSnAPsJ87A3cEQTEb9sCdGVD5kVjgTlGbYggPBdxDFneONjAp7UKbaRq4l1+L1XKn8bFNiEOyLcgxNPtjpT3gj0F/P9VLH+MgQkIDhKKxZEFONnYiZJm6+9aIzvlch3N56+GgiueuL47o399XpeEZbo/gv3tu7dCXDmsmpevRF9z7otc16UWva9MXPzLIRYbkmrcQvtMO+I2PdujsY6t023X+94hou+fF9LoPtenXP6zQNb+QY3WiRRvG9LGvtbkokPATy2PwPdLP3fC7Cl3w1So9vSSdGTy3174d2nO/mBY+ywUoQljDf33Jw+49KCj0qXPGeHy8RFFEZx1Tp1uvTfsPTLTnqzr05o+6E4CRFR069eA6+6vLhTG85Yg2zZ7XoZPePZD4x+N3BLCectE41apoeyCxxm+4RYde/8E0xSSE/38fV6PRVWjXcR0syB6vHqMd/iWmer1OoytqdOqHB1gpAR9CNpv3nRDT/5wQ0U1Xu/7gFODLv0qBqMyZdpXRljwI11uujeiX33HuTPARH5pBtPlzYvq3N8ecoUbuR1zAX2/wtIy1242oPtyisbExWv50m+69Ba4cVXbpQMDyoo3cPDcbEd1+vXPH9Im72ACy9c6onOr67VwAfIwFrLtsVXSOIKlbhvhhqx2QBEhiypAK1J9u+nBN9J3BexN+7S5LS8On9anXANwR2wBFwbXpgHtWkZA9qPePtjDq7918x1StutSiiftFZv8n6WcylmdN3+zSMzbOridof3BwiOcV/utoE+4/AG7cPuaIgTuUM18rhDOeKYApaZzZEOWVaSY19BenBFUPBNO9AJcZGKx43eKIqlA0YOUHKKeIq4JDceCaud4NCXOMvriAXKFvjhBLFg3jDBmENBiWgF6ZE2vJduuaFnsKgVThhVbZkjz+0g8L3kP8NU/WSj+ER9l+hnhuHqC2Ml7vU+mrNrxwIaZExiQSwvOP/KD+Lhw0ydhQvW76c6avZsvCncqtbYU6re7MYUUybk39tlYD98Ti7hePfd54n5ro9ILFdX6q2aInZbW9qVyEXsCd01op5M28VJi0Z4iVmgPulapjks5XsOqZV/b5sn2P22C+mFcc2TqLe6vhLO6TcZWZBu5lV2Dq7itzrJgHnjPfK0EetHCoQN+ivaSfFWuLjFb2pFSFFACS2av+SHv5U0QP3Ol8iRdvHLEFnIPekqwQThDg2bFRor9cj5zeMa23YZsWboTiYq66Y32w7ouVpcFIItQF7Cx5KGKQjQqt6y5KGYswfRbqOenj9Ni0YEbfUGRpfCRmV4+Zc52Vmy+AFbYGNvk/cZPgvNjIIOWVkuRff3Ik7YtgFyENv++R5ZgLnDZEnIc9tLYyHvYKVoF6IQGtgaAU3hE/3MHBQZcKkMFQhVYtiymqEc2a64joM++q0KP3us+7/CvRBz+bAveE8gPpIPGbBkiSfUUHFwrN2B2EuUKf0VcAd/yLeRoaGuL/cGlLqASnWSAjtIisKSmA8gkBvEU6fXfW2m77FvPJZupixWBHgHu7Ta1mky3YDRAwxQTgznxeWVDd2qTuYgIwrXzT66XpQ/pqiy+hAFXo0u3rd0CBGhuHW2XbBaZiboddjEO1VuFTjscfe4yWPPY3Glm5kuefr6hC2263Lc1fsIBaXllllyQf49BNp3BjgTuWs9yL0iI8R+hjoDLg0lcwT3CvQlYbrBv6iHdI0G9yalFxsS9sGPMGstCeCu3p0Jzy8Lz8xjtClm6rEMicyr/CiyRAW8cgcD99UK1d7+DiKSu+7ptWFKTNvOeLvhf+oU/I0D9d5Xci7ebt6Ym0pddDntfrIvNiZVhaSDKaBu79TnzGVcbLz4jdQXxkuhjGSmhkHF+uQXE/pul+O55zfx6oYsUC2QYMcHfudx2qEvzGXIEl+LdPNXBHIKojXFjcBbjj3NgrBtZy6084rCUnJDz1dxYQWH/z0LQJg8rbWNOuMtlZKwPcLWO0VpjMmuUA+Im8J7S+WhgJ2NKAV7u+MdDxaBdWM+wZEWSJ5VAFZIO+4IMrGToGh4eoBvcD8X9VObq18NHzo+s1lwXuAqBlvDLGBCirYD/0u9NGTmwH2gXgsJJRrycKQsY6JC5f6tRLlBax8un75b12LjVwR7AeA6jAXk+e91ZE9BPADBf6ObpiiG65uk4veaMzHIjQw2e4n3xsvyrBQwHXQcdF9PyXp64/CU0o4K7nScYl/QqBoVCf8ZykVURf8RnKBZQM/IdLux7ozFmW1/BcsstKhd0TJSgVJ56Zo6oAgWeAKNOsz1Tk0Dg/0Ylb7K/jgPsYA3d2PxlAAoKKdytJlS/HE527Tgi4630ke8YqzQKwEmUkB7gLHXXRbodo3Lv3QOmbOTyDATtcUu6880664YYbaOONN6LNN92UZs0cphqAdRRTs9Wkn114Ib1q331p1py5PH7sUZ1eVqaR5SIzGufKwuuCRAzs4lJhyzq7ysCFtFJjBbjZaNEDD9xHjzz6MNPmrBkzaZtttqEBn1++0WgyffIJAKypSFnJrjzZImV5wNzuLzsvsh4C3DUv04piMka/h2Wd0pOBJgN/DYQ1zWpeWARPNC8Suu4F3O1+svtB913al3kQhVAD4tD+DGGFzF4J8KFe49S/27FqrGHXLFHcsBflZCvNJToN3IsmPvRbCLiHLO5lQMRaD9yD4NgxLQ3ckQayWh+YWou7PzIkalEH4AGFmFpICemoOCgYSwSn2g0/EeCuwY+mkWkf9/BuKrMXQkzTrjOvFRsQA2ntAKC1b41qUBQtaa+IaQso0ABKg0QGG8b1K7GgwDFZ0SC+10GBYm11hWw6DNoGButdQEcLWAHvGQGgjAIyFga4Of2Se2QcVtjK/Mi/DDBbbc6HDYCJPkgKQM4kowqnaYEr1UZDynNIQPN6GCVMg2AEvpcR0CFr+2P3D9K5pw/Qx7/uwI8G7r85P6Lzzkzzyn/mh0TzF6aAUwN3mbPEIqr8svW8CijQACK0G8TCmgRQDg6ytV1Sa+q5ywPuPCe8BlV2T3S0iqwlki8lX6pZ2nfKJnw53DPYq+x0BKsvMrE0xzi9IlxlqtWIfdzdqWoWtLt2YX31yoTn0Xr99D4KgVABkcne82ZqSzsyR3pNmJY66K+rtF3jANoaLXliCd108000b8G6tOtuu7KCxBKs3WH6XrV8KQenAuBffOmltO9+r3Wn5xhfjsWd/eEjJF3AqbKL9eITIg/cGSjHREuXLqM77/wrLVnyJC1ctJA22nAjDqBevmwZPXT//Qzct9tuO5o9eza/Dz74KMbEZ3hYX0nj5JdTKyya3mRetcFIr7PMpzYEaLCveZQG9Ra4g3blOX0iqWk2ZL23ewN/S1/yrP2isGv+EgLBltKl/5LOFH/LCYHuZ7+4Lw9zFLWTp2yIwmqVAi2nLHB3qCv1cZt2lelzBVGAyflSutATX2+BN7uuqSZMEHJJNKYu5r62W9xNLmAmLO/3DuDOpwWViC3u1fogHwGCqePglYG9siL2Oc0urzBv8CYDd/i4w2VGu8pYob4mglOLmMc/O3DXjEivzUSAexG9pEeG2bvKvMcyS0tDibXPgBOhZQs2ZU9zuz6Fom5Tu1VAmACwQQDiewA2uANoC6UWagw41fG2BpTyWd7FVnITj6IFRB4A1jOoATwAEIANWx4rFba0Q9Fg4VdNAbWeF6lJoAGGVgY0qE1Ar6qamYJBWCxd/JDdb1YJccF97mRAlCGAs/tvH6QvH1ajPfbp0FsP77AhGmIP1WZPeneNi1vBqPn+z8S0094+ZsefnPBceetzHnC31jJNB5k58QOQfktfoRBhXsXaLqk1cXtiIVW1KjL7iecf/u049YQi5atU5yiuum9dwF1VHtX9hhsXAG0Lytv4KBtOatUK/8epFX3mmez6+H4FTpFlHq1M0PQhdIN/ed9oH3flmqXpVM8XFJD2uKuyXa8P0v3330+PPL6Ettl+e1q04UYu2BOBpmw1rlK70aTlTz1Oj9x/F2219ZZ07nnn0Rvf+EZOtABXFu4zV/FWrmlMGmwfp2pUYx929mn37iLo++jYGD344IP08N/+Rptutjlt8uzNqFYfdFZ0zGljnFYufYpqlYj+dN11tOUWW9C8+fOpCfkm0RpsiEiv0D6y66qBqZ5vC/ity4zQm15/u05idNABqtq4oflQaJ9b0GxPqSxdCnAPyVsNcPPkRJIZyZ+IJvncJ+HVkKdE6PHqfofkYajvslYWuLONSsVJguqAJTm16LSPe3+QsjLgyq7x0RhKHScSdPUD9zIE299oUsKwzyUVYNURehi4w1Wm7i3uiN4HcPcW+UkCdzBMAPd2o8E+7s4fM+sqYwGiZV52XBbAWIZRxlUmD7xPA3ftH5ZW/isDqPuh24kCdw1k5X1y9CtCUFdsTIFkNhWbBhTyvNsb3SdBDKg9+AZoAxBGPwCExe1EA3f7Tvytre78PgXQioA7KxkedJQF7qI4NMZdUCIEoLjIJFY2ZXHXQovtEEmav9QqG7KqJfvOB19KX4XHueC+LFVklCcPOLW1HXdDuYBCdO9tNTr9UJdtBsGns+fFXMQJ6RlbTZel5a1HxrTzC907NGiUuZL11JZKua8IuIdoWdoAYBc3Gczr8PBw4oufiBJJ6WiAewLe4NsOEMjW9pqvUs1OjBmwZ/mUpq0MuOKgbhdsKnF7qKQKQ0lz3LnJdNpNGhio0YAC7omPeKJsSB759M15SowGQXbuEx4eiNmwdJwBhPBPRxVSAPhWh679/e/pBXu/kObOX8BpjFzKR+fzD8s2FM17/3ILRe1Rdpl54KGHaK+99uJ87/CXZ5oMAHev1VElqrGbG1vefQ79pcuW0W2330az586lLbbemmbMnutSUNYGWVOEFb0xNkJLn3iMRlctZ6PU8mVLaeutt2Z1oAmLu+xZtYChfawBuVWAhOfIPQIopR19WhGy1Cd7QPnHY70ll3/PXPuBWgN67TRwFx6p6VW+y8j3EqBb5oFpwCuXogha5aEMT+wllyxPsrxc7+kQP8bzmr/o+9kw7BU5PgWLpoF7r/XI/Z0t7j4dJIA7lzr2BRe6jqq9IJusxV1bGKaC2DIMPc8XHz77SugnGry3uIt/Hxg+ClzUBgZ92i2fq1bnrS2x4eyEQ2hAFZIc7lykgt1nUuDetalN5VQLykVA63dNA/cJb4WuB0MWBp7zEvEe/fRiIsBdAwXpp9C0WI7kqF6OgzWY1AxVXBgEVCd06MvE27GIEBFru4BLFiTe4i4MXANC22e8j4F0JVsOHu+zFnetpOA5C57tHtACiIMnR8fYvxnfi7Vd5inkksNzxrsztV6jr9I3+76Epymrqj4+Z2BqXPVCwF2UITwr7jzoL/r6+IMVuvOGiB5/iGh0xKXZA2DfcIuYttktpllz05MDmaPE+uizjlhamQxw1/7t6C/6KcBdr0/yjgBwB7qGC0gMSy/np0agqIuvckUBsd98yuLE+uJyPyM2CaCQTzJYK1GpD1X9C6xVu9Ny2bzGR6kxPsLuNHWuQuoUUXGbyNJ6PnC3a5cH3IVH8/2eNrQy5xQMX4jKKKWdtmRNqdI111xDO++6G623cJErlDRQcy4o8CH3tProgw/T2IqnacHcYbr0ssvo3/Z5OQ3PGKYWu8h4d5kAcEfOHucaU+O9iP9AW+ONBl3261/TDjvuSBts/Gzn487jqFFcrVPM7i9wwRmnuDlG1/7ud7TNFpvRPffA4r8VG7+geiEVpz1t0rJY5rIscE/2rUoJqXmcBe5aCRDAL2suyhq+l1Mifb/mkwlmUAGs8nsv4B7COZZmhD/rey1wlxMCMTrYfdaP3AnJN8ujywB3OzaZJ70m6BdcBaeBez8rVHBvVHflhcAkq0h56O/lIy7jYxpqJkNkzKXSu6YalJcZcm5wak4ghgtXTS1UIFRsCvgUIl9uVK1ShycCWS4kD22K3LpzHDif5YyQRkGOThNl5ZiJIXgIhUEy2mngGFWO6u1xVT/zOhmLuz3a7Tn/vlKhFmoCdIpoSVvONFOW8QtD00xU9yVDgyVo1o5jqoF4z3kyN2g6yBtXUZtWIRWwEPL1lHY007aKQwJC275qogIUIvDERQLtAaxB6AnYtsfC9hhZ1lOAu1iC5TnMB382a5mnSOm5sQF4eDcswuKHj3bhzqEFnwYOmhaFdrXSILQWsqrhfswl2hafVOkbp9Ezbhz4TZQBtCtuMnKKIYGeAigy+15Zb7XC5nyU00uUNy1M9RgFLGm6kPXn8Uh1ziQ9j7tTlDexuKMdnAwAvIt/e9d6AeihVobPGMS/w4+6hixEVQbvnHuEU0A6SSQVU935bzoyR5Kpj6xzRfSGJ7cBEtdGd9LZ5pPO8fERavlk8vVBpK7EMb0q0qR83SXDiuwn+VcrP0IjmgYtKJV7Oji7hbVaxTpInnOXpsX79HuQz+1wQgWiSy/7Nb3uDftj9qjT8FWWAYyRMRMGoE6bWq1xeujee+jWm26kXXfdjRYsXDehL05/yIWhxHnF9ZgzHcXOFlqtDrGrTLXSoWZ7nC679GLafqedaKONn02dZkxxk/NIUmVomKLhGdSsOBcwJ9vG6fY//5kWzZ9Hjz3yCK3/rA1oxpzZ1Gg7Fx1ZS01b8n2iXAaKbVkQi2dk72oru923ll8KT9F0LoHqnEEJMt/Ld91HqyTgeZvRJcQzNM9L+GlAcRdemPA8Y1zUvFL2nNCTnBLo/sr4NM/SiohVOPU8WcVJ71+9B0JzG1onPC9rxPMmaUU9n4Tixzr5tKuMndLefwO4w8etMiXAPQXBRQvdu1cTv6Nf4K6DvIT4GLgDiEgRJs4jjMAp5HR3wiHZIF1dzbpXuGqpHdRRpw4CUsFAPTOTDS/Kg9503BdlcdfCYnUB9y7NuV8lbAqAe6YPkne4xwnHPxJw72dtNVO3ACwkqELgAt/lWfyRiUWDQGHEAGsQeiJEBQhbsC0CoxdwR9CcpX2eB+V2EhIWIS6hgTveL6kK0V+0yQG0SAHpfXjlXy3QQ8DLfifKlu2DnF5oUMFCywf46XHq9UP7ogxJWkU5GQgBdxsEK8JcYLsGRVaRtnQToguhQ712+j58L5lv8C94pnaTscoQt6eAu/PwwAmNT8eITESxqwjprLMC3MPHWxZUJOOVKqAGuLuKnuMcmNpuuTiHgcEaxwXErQ4Hr1qg4cbgdoDMRwj42NMfC0hlbZDZBqKAT3W1e5irMUVtly/TKS6sxLi89E8+8RQ9/vgS2m2PPajx1EpqjjSpMlynoXXmUGUQ1cua1BofoZtu+jONjozQc7Z/Ds2eNYuasHRXIlcQqerdafz8iJxk5QTvqtapBlcZ2JzaTfrjddfS3LlzaOttt6X2yjEaWb6Sqh3EedWoMjhMg+stoHgIxaCgxLUYvF95yWW083N3oLvu/AttuvnmNDRzBjUldgB73GTDLAPc9dyLvLRgWoNUoW1Nq8Ib7TqBj8lJC2oP1FC3xV/SZuhd8p3QRC/grnmL7Zf0twxwF34mcyLZZULKkN2/IV5pZc1EgbteI8tH84A73I/BD6aBe2hlSnwnwL1qfNwnZnFfi9NB5ljcLXAXMMKWd+Ry98FSXk7zbQAAIABJREFULuMBjvTtoV9G7HUXeHIh/6gSw5VS9ZEsCwophKFSViUgbA0Dd7sB87J65JLVFAB33bYFIRb0hP4uc0pk+7+2WNy75r9Eui4RGkIzGmBYK0gIoDE2MDSYMF8FqPk+D9ZgEZY86JJfXMCJ1HOwViD5W4SnMHT22/R+vBpMe7SUe4KXp+AkwU/e2oO+So5xbcGW/uggLwHjGqTro3URrkVCUebSKiu8PgqDWqEvgb6iEAGsy9xqi2SiwCu3C6Ebnj9GAvmxAFY4h0C9psMQcNcKnNAClAxY3LVSJHOc0IIH7uzv7+MKIqTe9dVLkZSXXUe873ZR3+xJYrJmHATp5FDyvK/o2Wogo8woxR0XTF2rIyFBzBZ3KKlTCdwTHp4BgmJ9NsCdsxA44O6CdCsuuw7LZKLbb7mVNttiCxqqD1Jr6SqqdSIai4iG5s2hoblzqNUYpauvuJzmzJ1NW2y1Jc2YNdO5/2BvwSzXwb8uJSMbnbzLK+PoqELNSo3i2gANRB2qVyK67+57aOnjT9DOOzyXWitX0fLHltB9d91Du+y8G7vJtGCVnzeHBhbMI6p0aGx8lG67+UaqtNq0ePH69MB999A2226LsrTsmy+uPHJComlf+IYFzJp/aGCO7+0pkt6PGkRrXmhdSgQESxC4uMpYPprsN5XYohdwt3Rr95yVWzLWPJ4mYxL6lFM6OeXUtKbb0s/ltR1SJESZsMpxmTaEd9g+43tY3GHA4HF4xd3J62g6OLUEVs/cAuAO5gWLuw5OnRBwL+GmUHbx+x1Hshly/I/zXEZ00KpsOBHQfHyGsofIesAWd5f5IEETGlhJsRzPhLk/yp8whlXEAHcvYzPgRG+81CoifvbdaQN7zVO/rjKZ9kwwVR5wTp6ZBHAPjkMVICoaZ4amcvqsmVCXpWGKfdZ7rUnodw0Wu37H8X1Bo/KsBni9+qDnA3sgRCc2OBUCAyBYMogArAFcCrgVVxmtTFjBoIW2HP2ioqUIZPyeuPj4tbTjyxsb7x0/UeLSIznm8ZsAd+mDAAArbKR9bW0Tf00t2K1Vnbe8rwao+8zvE19sk1ZQKzC6rwDBmFtxO+kSiD57Tdd7fFyCBj72Hg0s9F4I0aAV3iLUYYBAf0ELaENoIS0SpTKXeNCDuWHXDLYo+1SLqFCNyqUVVN/0mb34tLFbmGjeWATc2WfbAHf011ncHXDHvMJNhsfDVuGQxT2bjtLOVR5dWiAmtA13HlfcyMciSAA4qIaH66vCeuDuEkYQ3XDdH2m3f/kXaj71NFUbHaq2I2rUKhTNGqaZC+bRH39/DQ3Wa7TtDttRp1ahce/zjihSSQHJsQKcwsPzElH8cKrA/uo1mlFt0/iqZXTTH/9MW2+2Nc2qDNDoE0/SHTfcTJttuhnNW7iY65u0KhHVFsyh6ry5tHz5Urrn3nto4YJ1acE68+i6q66mDTfckJ618UbsI8+uMv7EosNxXmmWIb3PQoBT3ys8BeseAu5YG/xm6cICcb2GkspUjBA6hansfe3yJrhA/pX+S9+0fLQKr/BI2T8WzFvwrdvS7YvxBN+hv7rP0rbIAduvIpkQotl+gLuVqfJs1uLu9j7IkH+X9KiIg2iVAI+9hNpq+H2trZy6uoB7r0VfXQC+jKtMpm+B43jZRGx19767HKZWhYAB00WQjivukXhZ+iBXLvDEO8j/zhaOTsbanvF/Y4mcUlwRcJ8IXa5x4I5iG2wxSwW3daGw4wiBA75nAsC9rMVd09/f2+Kux1+0L/LmyQIIERIavBXNubPKZd1VGGyoddT+17hXgJr4WXKQIAe1p2XILWjXgliErFjcBdxoochF4FQjobnRIJTH6wsn6f7ie3F/A7AUEJznJmOFvQhALVwFKHQBDqMECchg4G+0LzyrgbucDKCvOq2iXndRIMQvV/qWKBm+aJbMYwhUyDzqudb3aeUqxHNEKdL91fSgU4bK+nAWCVTZ5EI+zgjCOdK9OyIXQWJbufcb6XSXa9f0bPeC/M3JFTRwZz4C/+8mpy0EcEdMF7sZwL+d/chd5haZg5Q/r2bgzn1zqRidDEiBO7vK+NPdqy+/nF70wn8lGhsjGhmnepuoUa/RwDpz6KmVy+mvd99FO+22Mw3NmknNuE1wRYdsao43uEU43dSqALY+ZsDvKz4d4piuQYrbMc0aJHrwvrto6WOP0+aLN6bOihG640830gYbbEDrb7IpNUHb1Q7Vh+pE89chGqhzPnzw3BXLltPFv/w/ev7uu9OzN9qYRsZGeW3HOQmDy1ynY7Y0DVpFUvZWCLgLDWhwKvtZeEqIn2qjhrwP90tGJLa4s3z3+et9sTTt1ir7JY9v9ALuAqy7eIbya9dzIePSe1P2Hv4Vnmb3sd6/yb7o4W6q+6T7qcdUhD+sIiL3Co9z1O3iW6DKJfd7H3dkxlobr2ngvoYqqpYB7pqoQn60WnDzpmBLe4UqyJuL4x4ukc3IPUkxkrw3dkJAp15DRgMwLcsExK1AA5IQcJeNVHYT6Q2wRoG7d6fQgE+Yb6/g1OCmnQBwz83QUkB/zwTgnqvcqBSJAhK1YMpTBHR7CFrTyqSUNdf7BAIOQE0sXuIWoRlwnmASAZQH3MUqqBVmfsYDDK2Y5Am2ZI/46qCSVlFOB3TBJW2108JR5sAG9dpMDtKfzJypPPn8uyq2wycRvpiVpnMRyJKWTooYycmAZJOR+/Q8sKJTZacQBkaJsPbuTfhbxiH91KCnSDnJ8EdvLbXKgwT8ou/oL/zb0V8rwDOKlT8lYNAMn3/2ca9RFcoULHE9gLvlg3rt5DcB7pzxRPY8EgI0mtQcG6FmY5yXpjbgUh46Xu3oPwvcu4tl2b2UB4pCIMg967K7iMVd3ofUje5ywJ2z60Qu0xLu/cNvf0t77r03tZcup8roOFXaMbWGBml4/UV0+19vp+EZM2mjTZ9NSIUNiybcUzg+yjkh+HF1CIUFk3gqVyCV12AgGqAaMjy1xui2G/5M686aSQuHZ9Gffnc1bbDuYtpoiy2pWatSe2iAxpojtGzpElq+cpSaHaLhWTNp2apV1Gi1aIstt6L5yN/ebHIWn9QCDgXVGQIs3SXywYBXoVnt4iJrJLSdzp9rV8ePaVkp7xR6kXVMgHuzxfQoric4YbdWfb3W2lXG7k15R8jinscfRRnXe8fKQ72H+fSo3U6Au+2P5TGa/+aB4zzgnic/bDsWw2gekswFs8WIsxFpXIDg1GngnrcyOd9nLe4OhzKzNVllyiygANEQoWjhUqatomFwW8kNnkFL5HreiYuyAGdch7PRd9xqsoH8O0SjBXjnAhUeuHv3LFcu2rv3I82YHLtyAQ0cw3orNDMelcUmb4yZ+eFzxtR1vvBAyTNiMVM6puKKa03oMpkrpF9F65dYBIUR+5RlBbVUMlULM22XBO65Y8uA9XQOk1MSXxQnlPZ0QvPV50N6T4QeLQLr7v40W4Or8uiL2NhKrAFfeWlbLCLupEilpVM0I24RAJa4OGf7ILKHOOs1Z+NLDplSEKlBm6yrPg3Au1mZ9f7FFri7/BfZk5sugeGMi0nGFgELEjgpwBLgUgQz3iuZIWQNNCiwLjIScOqygcBI6viPFbjoW5IlpisQL00tqYU9PmslA3Og/cXRpgg+eV/il88pbpMlcEBJ3FF88K2QiaYlvY9lrBZoMHUF6EYAEmhBMvXgdEAyCwn/xAkMr53nX0JbwkvZzx3/seUbWWVwhA5FxMFNWJuTsSWpHcHP3HpboJAoNX5bxBWlzDBwb1BrbJSBuwNp2CsA7qgOnK6n0AH3wRQt0yAyNJ8a3On+yWdJ/yt7NX2Xp3TOuuFOIgDiWTmrVOjGa66h5z1/D2o9tZSeeOABmlkfonmbbEKN2TPp9ltupM223o7mLFhADVYM+MiJVQD47fPYUFQQFvdW2ylLSilmEAy6bse0atUKuv7319Lu229H9994MzVWjND2z92F2gN1imcOUTR7mEZHltF1v7+KVoyM0+ZbbUPrLVzMvGDO3HUSoD42MsIBq0xTUcyZ1PBSl7PO8ynFm6FAuXXFeL264WUXYsxk/sTwlchjY0V2vAzxCi1Pd92KgnvEzQHos9GAC6sLXJdgTw6Y9tV7WcuTk3UmSLh7ZE+DrGLcxaNUP2UPa4xUBNwtDQq/EGPCABRfKWAmOeonLPCzPbf0LLzS8oWUvsNAQ3iiFxVJ/InDmXCfQ4GwPoXnGrp9rbW4VwYxeZJVRgVQqbLamsiK5ssGplnmKoK510L3WpOE0C2ddNc46dWUpdRMiXdrEWfXGQRSqXRlYi3RvrVcQhpMK+BvKj6weeC3l1JTaB0W4O5HxQCBz0f7m4bk7hx/8SJ6sMAd92qBF+qJAJmudicJ3K3w1AxHWxj+HsA9JPjt3PQG7s69Re5z1RkDlsJAIaUu4O5BggiKFFQQA7RMhdThIar5zCx6zTSjt0qJ3vuiLEjfNXDPCDRDuPp4nNvzdK2BMISE+K5KJhldJVXoUYNzAccydu3ewmMyBZp4bN4lR0CEjEUEampFlfVxPt1yn7bwSu52PIt3SzErcevRe6oYtDjg3lVMRs2TpjHddw0e7D2yJtJnUeTQb1wC3PHeBMQYC4N+F88va3uuSnWECrYIWoOfu0tO7oG767hWNByYzzauaZUVApy6RD5loltcajbHqTmKVJBNLjIE4A6QCFAJ+sM7ROkTwKy/E/qVudF70yqj2lor/XdtAZ34ANSMUuD3Me9dB94FuAOUXfvry2ivvfamePkquvfW22jd+Qto4Tbb0LIoZgv5Hi9+GXXiCrUi+NDjxLfJc8DjZP/hJsuAmj/lIM7wgmMHHwgMha/doTvvuIMqjQYtmjlMf/rtlfSiPV9I0ax1KB4aotrcmTTeHKU//vFaGhweom122JGGZ8xwWXd8RiS4lY6NjrJLUtxqMcBFJh1OQ8kJvB1v0vtL9qPsYas0A7jLvpf10XvYrgcbzbgieUo7FnfImuAendY2cT1h4O7+C2Zv8sqHllta8bW8T/a88BdNE/gs+z4k+y1wx/18ouGzINUZuDtFQ+gwEB4SErs9vwutifRRKyDSkFX+pT9a4ZK9pdcdazwN3HsuR/aGMj7ulqA0AWZa443qtP4Qo9Pf5bZRov/CaGVD6I2Yl/vZgjh5TcjvVPoZcmVhxqKz3QdKnGtAkRC1ytwR2thJf0oUd8oF7wHgro+pSkxt9pZnIHC3zDFvzEXAPY82+p6/ggcmB9ydhc4KLViUOcIgQEOomJg9XBJrvfOzFkacMH/v8y7pFAHc8RtAWh150GtS0yAFVlpY2qHrva+BNu9hlb0mY9Ux9KyBuxy7S1vaKi1Bk/gOQk1yi0vb1qUIfZDntVCV0zGrePI4vVJugQbnE/fgRPiTm5e0mI9VNHRQqlR15eBJzmKV8lINYO0aizIUAu68Fv5UIrQumo9ahUbmA98LnYibjKSBhNsU/uO9lzkjSd/G689B/t5iye7VyNyFlIKuXoYAd54tWN+9gpQF7tqtxLWvgXu6/xVwjzvUhPI5soorptaqFZ/9JgXuMgfSViIDfByCzIPdc/o+zcNDIM0GpwodiJIHpdtZdB1wdz7oMd1900203aabc/KIu2+5ldadP48Wbr8DLRsdoTvuuIOe/4K9qRPBPxtAdIwGYOVutllRaY+3aHx0hB575FFauXwFjTdcpWOe40pEizfYgNbbeEMaGh6ii87/Mb36JS+lG6+5mjbaYCNab9H6FM9ahwbmzqIlTz5KV1xxOe26+2604cabspXeHajARaVJLSS4qFZpBO9sjHMFVSgNFLkTZ2e5ToG7nR8LtGVdBbiLEqXrHmiXtnSvISDXW/v9gljgrteMgXsDik1MlVqV6UIs7swLeS3cpfsoBdXku9CJVYj9a9mvQbDsO/0eoTmtIOA7Bu6tFhsPktTVaxC4a9ml50bmQPilliWa58lY5fdp4B6ilB7fcQGmKOYKaIhgT0ChqvQWAgLBZk1wWp4GOYFuZh4JAfeEgEoEJ2f6lbjdZCurcoU4D466FJdMiXbeXrK1s3WXWIlxJ8Luf8LHz5rhl5mbssBdC7UJ+XH3m1VGuQ9Yi1TRuDRjysz1FFnciywgLEByaGZCc1ZiAcuA9mJaCQN3FmRJkbBsRzRwl/d3AWjtK+0L0cCvHf9BYEplTHYzqRpfkIJxW6XZvlcHIWsA7c70lVOcZArhiprue225Rrs68w3eq1Mqyrh1phbptgXuPP+eA2ihKu+0gXapNdBZb0UopevoXAC0oJPTgdHR0URxkkwyWrnQ75e51O3LO9iyxd4n1QT0qxcmul7IaJKndGnQrIG70IT1bw8BdwZKnNbEFWDimWDQUaNaHekgB4hqyOFepVbiCuMqzeYn380CKn1i4Pa7AHxU9oSrzBg1Rkc41mBAABpSMHqLu6ZJreBppVaTuFWoLA8LAXekBRZXIL2/gQ3ZdcODYSlAxUkcow49fu+9FI016NnP3pzuvvUWmjdnFq2/48701LJl9Pijj9C2z9mFiGrUaY/T8qefpGWPL2GQvmrFCmqMNzinO1yZFixYl2bMnEEDyAzTadPKlSvp8SVLaOmypzl4d7BSpY0XLaJHHnyQttxyGxqev4Aq8+fTgw8/SHfffQc9b/fn0czZc6jViXhO2YiOuiSYwyim8RZqOzglKW62aIDJHacfMcUweHlGa5VDTctawcfcW+CuFSvZIzKXyRp0nA+4VQZ027KWSRGmNmIAqjQAeoQiyUAYNJsaKDLA3e/lIuAe2lN5wN32zcosLTMYuDfhDuRO11jZUMaCqbC4p0pl6m5k6d/+HZpvfKcVa20gmgbuJcBC3i1wlUHQTDdw97XqjD+XBRQZoOVdVUJAqWwXQ2C/S8Pz+c1D4EaDsBBgsP1AYBICmpxXoPfvDwC5TFs5ridyj/jmhgCaHUtppUh1vAxwF8GRAJKJgOC1GLiHtP6utS1RuGlNAfdQf7Xlpxio25H52AXz9WSAu9CLFRAjIyPsegImC+EPYMmX5OFGjg5zylZGMcnco1x5tD9kCLjzuxWg0wIatC5uPfgeAg2WYClgJPs7ZFXW1qJk7yjFXVvduY+eB+lTADcmB9wTXpBU4tS+u46BiB++xA5I7nablk4sixYs6uWXwDwoVOK/30VTqqBZaL2lPQsu5G/MkShGAO64xE1G8rcHPFkyGSSkNgOnOmT/dlQvTYE7TowYriuLe1h2ZIG7Bg3pOjhDSafVpEZjnH3ckeGr7uMdADJDwF3eJ6cMet71HAk9YS614qdpQt+DCqc+540nYy9IeCj47LPK+Dz2nIUduvjoKN10ze9p73/bh277w7U0a3iQNt5xZ1oxNkYP3nMP7bDDLrRq2Uq6+YbrKWq1ae6MOTR3nXm0YOF6VId/erVCHbjQeAWKx+MHwrKkM05XXPYr2m2nneihex+g2kCdNt1+e6rNmUMPP7GE7n/gftpu+21p9px1WLlotFABFpVq25xGGmmO0SD4QAv1SsabFDcaVPXva3PKSa6Jm8hYrdjkAXc3784NRGhZg0AN3BMawXq3U1cS+V72pJa3aJ/3TavFrkJob6Be55SXwt+4jou/MsAUY5G4Or/H88C25gUZelDGB/le71mtNMu78S8HpyJbj/TZuy0m81RwUq7nQ+8rK58EuFujRWgu5F49Nn2fXjO9l6aBe5izlfpWV07NWtxhASinbcmCCWC1gCTUEb0J9O95QDZDWF5odm0U7kipYSc3CXB3rBMadnepdbupJIQqPX0Wpuuadem9xMLug9KUgVL6PVEF558duGtGkbfaIeuKvTeh0zVgcS8D3DXTLqbiMHAH4NNHuxnGrFxlZP70v1qQikADoARwB4OVvOIAaJz60QQuCy3jXvHZ1PRtwaAGyuLjziALWT5k7yg3tK758CBU2sGz4isOwYa/JaWiFoAh0C7v1VZusV6HhBH30QdISttpv1PgrufXra071ZP/0F9JqYh3S3818LZH6EUABO1KBqwuAe1rLGheJvSm197OsxbgGKO4TqHf6Kcoc4lffUF6XRhVMsDd5ytntysEqPrK1ODBkwXubp6cCxjyt3OVTKQojIgGAc686w8HTqqMMhi/tgpaUBICLnbfTgVwh6daK+5wyspZUUQXnnsuvf6dB9Gd11xJ1ahDm+26Oz29YgXddfMNtHjBBnTDH66nbbbeitZduD7Nnr+YXZA4/aZ3oZAxOZnlTtdFWlXilfSLn/6QXvqKV9Ifr7qGtt9pV1pnk41ovN2kK664gnbcZWdauGgDasLSznsUoLHp/2u70y+46QC0I55gvEGdRpMG+CihSm2OtUVcQ9bvXHiini+r9HJIqwfuMs8CBDVwT3GDS++pCx1qOrcgWoAwinDByo5TRRRe5BMCTg2ZB9xVsgPjTmWVYhmTdqfROEfTm/TV8kvNNzjhBRcNc255ojQnrkPmNDRP9mTkgwpE1/3X6xHiE5r/Wd6ix2J5IZ5j3ga5hJO2TvkT3P4Q3uTuXmuDU9lVhnz6KF/wgSfcH1OHAFCIEHh6vMW9CLjbZzUB54F2yxg1cNX9s6kAc/uZ8iy2wAhDYdAOa0eBxZ2ZXsa/2EH1pJ4zWx50ARD3s3KVS/xWVydwlyFOtcW9aI200NNzrxlvaBvlCce8PO76/qJt2Qu8/yMAd81MxeIeBGKctsGL6sQK7IS43ScQDGK5xr/aqsp+19glHvhoICPMOATc9Trp/vFnn8KRszeIu47P3iKKeGavKH9tEXpibRcXDg0qNfgUv3FpT0A7+qdBMoMDz9OYTlxiPR6G4wGpUUMf37Pbocki4faFZERxv+MZ7SsuKSCloJXsGQs0QsBd3DnYFUWloZQx+U47q7DKyMKjCWSOsQJd5grrij7DtQffYS5nzJjB9CH9FJcYu97yO4M8MTRzsCRqZQC4w/0KaSFh7Uzzp4eNFFkhL+vrEoa4DCWStAb+zs1mgxpjo9RuNKhSiRm4o+8MgHhO0nSQvFbeIi1roJVJzVeF3i3/yl2zHIu785BxMsQ7EnHfAIRrAzWaUx+gP155FW2++eYUj47Tkgcfos122ZU6s2bT5eedR+vUh2nHbbejRrtD6yx+FtHwbI4bwMEQjwG05/PiO1r2J8t82tyi8VWP0a03XEuL111Mjz75NO2M1JPVmC6/7FLabuddaKNNNyeY/psdsU4jvXGD5w2Brgx+4xZbqTm1aaPJPu6crz+qulpaSLGYA9w1XtA82/Elt9aSeYZdbzgmJ62g6p5xcRE8k9JPpZAJDdu1QduwXsP1hC3uyJaF9KQ+BTT6r3mcIzHvwKX4qQblofs1hkn2ig9QxrNaCbFtCb8UPoOx8CkBsgRhajnY2sXE8FzhxEC55ebhIM2n5J7Qd5qP6LbsvZqnhuY54VN+Dh1tOneoaeBehGQCv1Xr2NfwV3MMlRkrouyRosm4GrCVCYxNAdvM4vVp7bbEbEFhiOBYaCoN3A7JEmBi2TP+pXnTlOkDp6nK8YvJaaAXsO1zeXrerscbevdUAfey49LzJZ97AXcJ9Ou1JmUBu2Wc9v0ZmmVO7J6wtLW6fNyz43TW8xDYDgVGJd2F0DQXj5OFZVppV8YludllTRKwo7JbiEsM/oX/KyzCaBNWVVjcBdiifc4UoVKnJu8J+KTjtyy4zTIKAc95e62Lpjwf0vSgLcHop67kqa37cjyr+2vp1AonAdp6DCJodd8FyMn8W3rVzwsIhqKB+zjot17PWM/kBFP6KoJRlA9N59ZqF9pLIfCi6aDrGakL5NdPK0f4LAqd5G/nfvqlDYEx2U8CT5HP2Z0QwL+9QhEyzFQG3KkRrO7eFz41pEje+tQViduMHC1WOG2ff9a7LSE1IFJANsbGqNUao2oFcQ+wVqVB2QmP9DwgoQcYcnyQtgZb2uKr11qDTr02ei64n1L2XbVt5ZYAdwRMzhweolXLn6ab/nQd7b3bC+j63/yettllZxped136y59vpUXDNZo7WKdmZYhmLVyfYrizsauRL2blg0iT9XcExdnkqpUOPfbAX+iJh++l5U8up6132Y1mb7iYrvvtJbRkyRJ67bs+SHFU53mI4ya14qZLb4wAUFh9fX5Oqb4MX3koSHBXceOGog+FEnzJydLQKZKeE22BtzSv96LMq+bv7nfHb1LFzCva6TGDPzlwgJmBO9x/UF25Xue4C1clHdb+WiIX9H5m/VjFBAlNCE+0e1bLFg1qXZtO6Qid1Eg7+l8eWxPuPU7xlAB8OamLamlQu+5HiCdIX/QesLJI+FoeT9F90/dYXpush5IbjhZwSjttcQ/Nb+53zzTgrjdGESFpxsnMwvjQ5IGEPEXEggd9X97nvhZigjf/IwP3EADtR5HKUxzWNuDOuaQ9aMgwdXVMk1WckI6wW6EU4K4ZZtIu2lfpSUPvExcTcZERQCk5ukVQauAuQjhkcQqRdEiJE0uMXVsNimTfs6BjC2LqUqNBMD5DgOkCUSL8NdhGe7bPIcGp+6AzWmgwpvegBR16DgTk4ztRNEQ5EuAuljNeb396J6Bcz7+eK6tQaBqy7xchLCCkCLj72EJuQgJpQRviJiPZZHQMgS48pfcv910pAgkgq6EKNTLOoD5GjQhFgiKAPMlA41yMmF75RFQuH5Pk0uXwl8Blch7q3MYB3poM2l3FVNAGXAtQiMjV25AYCckNn+GnOGUJAHc8Y9dCxmPlk1aWND/StKCBkqwdZzvptDhQcmhwBs0YqtOvf/Vz+tc99qIbrrqONn/2JrTgWRvSfY8sofbSJ7hoUmV4Hs2at5iigbov9gQjF6YBuepbOFcn2GTZwstmfrcg9915E42vfJr+eve99KoD/oPufugBevLe22nl0qdp5xe9guZvuAlFA4PUIPhXNynigN4GtVvjTlHi0yg330i32RqHkuSAO6dU9C6omHteJ1VMjL3qAAAgAElEQVRjIDQnoX2oMywJvwgBd8fXXDGm5D6fpagSpUW2hO4dcG9zvxm4DzrlGSdAjl+kwF3zDI5bVZsrBNw1f9HAXWMTN/40RajwZU1HQkMyVzwu7yojp5u6TgVOC+zzRXhHlCFN+1o+ZOSlSrNpeYvl9xa4Wz4vvIhPZaZdZULiMv+7ZyJw18LfEmSIQHnTmCjwvBnJA+4hARhqIwuw+luLidwdAu5aiPx/9t78S67rOBOM3LP2IgACBHcS3MF9ESluotyybLXsbrvnzI8zZ878ZXOmf5kzPWd6xj3tRbJla6UkihtIEQAJEiSxrwVUVe4vM+d8Efd7L96tl1lZAChREkqGWZX5lrvEjftF3C8ibpTHPd6QJrXVj/8k4Lzl3gAo48//lIG7zpvLEMNNyhSqBVQXKsrgufEyoPMQOM6ck6J1ol6+wUB57aBEMGNIjgoROAjqdYuCMIs2G9/G2DPGzYEghrIagx0v43otMkaEOBe0gVxxgEr8zaBU5hXnBhEbGd4TT0DhN06/8RAI8Fm+7ex3kRc+BvJ8JwGwD6JlpdQU2Djg7k87fBtjAEivW9E69OMat79Ql4VSNbjPG0doO8YYNBmexPB+Vrv1ejAFuSEI2a9rMzbhkS1rdhnQZaxyKGBRVpNAD3gCtcaYUsw3k508KXBnURe9CJz8gfQ6Hel2W1ohtVZDFg4YCzBGkDYQAM/AE384TgC3NBA9uI4NqdhbGRtO3sijnPl582PP92D9DWCEaoD1iizOzcvhQ7+RlcUFSTbbcunzT+WFV1+XT85flP6VNbllcUkWlvbK8speHSf0dSxDGbTXpTTsy3iEdJgdPXGAUTQagupUk1q1Jp9+/IHU6yU5cfmiPPvqt+WDQx/IXauLMu505NPT52Xxjjvl4EsvybA5r4cbFdA0Rj0Zjnrq3U5DXQnc+z3N4oMfvEN5olpxfDpwJ7DzayYG5xwfGtFcc/n9Oaui6tcmgoNj8Ij1osbGwOJiSJWBDEIuyXFnm1KdMQNwp3HANse4xX8P8FokN/FaJ8j2wJ06L6XLOI47370T4M4x83uIl/90rRcUwIr1vX8vxz6eu5vA/RqQ31cJ3IuEJQa2/hoPBKZ1pcgCjK+PBSb2uE96fq59U6gy8SKbJMzXMCU35Ba270YC9532kYqpyMua6+QE4D5tTmcZpEmGQ05+VEvZ09TAczSsSTLDflHBbdcWrwC3XmtUGf/MVFlHwN0hCwUl8VpC25GVw3un0mc54B6Deo4TvcAA7vhZWFhQOoQGvfq4DQZgR52ZZLTyc/+935yp0D1w99UU/TjzWs0jHbyHTFnpq6SSvoF2p4GTob1FxkuR7vGbngcVBPQEcGwfwXWRfNAjh//6GAK8gwGezCaTGhjgXgcDbZLRQ48xAcykOUjloEBYY3lIN2kXS4D3gNvOYFrIBYF7DqSDBhJxmW2Jmfc6BcVunYGWoH2uWD53Gwd4hA24K1gx4kxK36QXnt2x51r8gP4OMK4ZOAy493odzYwO0G41CFCUqa9zod79KF8338sgZI4fgZOXyXifK/IY+3ZSfibtj/hcc/uPcEJQl+bcqiwvrsjmpVNy9Mhv5ZknHpd//M//u/zlX31fLo5FLpw5K7fv3ieVUk1WFpc1eHTj6pqsr63J2uWLcu7UKbl47qwMul0dW/W4l6tSrzVkz+5dUpG+JOOe3Hr/vbJy+z2ydvK8PHzXAen3RyKNphw+fVw6dZEXv/VnlsZTraiRDIZaq9UMHxpKg4H0e10F7qDdArhrPhmMb6CLx2Cbejf2pHudwzFNgas7CfEefJunzOPOZ+s1Yzth8d5xA+6WpQX0P635gCwtoagRnCd+X0j3FNsx9P+zTfwu3ntTmYxiX/z+NDEI1mUs4nioftFsOOZoIXCHMa26P4pzKZIzrwbYPn9C4IE618J2z8mvxXxKXK4fP/54rjkabnrct8MQW77/XQN3NqAI+F4LcI83JL9o9Hd4i7QE9GwE/Byom3KL39T9wpy2ce54cq7jhlh5TAr0nPqKa0gH6Z/3VQD36SA435vrBe6TOO6xAsvJzISYiMlyYVxbDarywZmBGlA4P/qOfEGlVLk6rqRXvvBQM/izCLgTTAKcAQBjAwNw96A3XbOGxNIfD8Y8mOWmxvv8mvfjMQm4K1Bz44nftYy7sWb1O3rb4yqpDNTCezxQ0GeETT8e2yIDk5t8fpPNihF5neV/92Psn4Hf40qpAO6azSJ4mglEoLc0EDhKyet1D5+d8lunpECdBhTjTVf1qpMZyAQMOgBKPAeedgB3z28PKCaVjbjdCtyjoEJtE+YolG3XuarVNZWgZqFBVo/Ad7c855pKgZDJ4FMqIwG4ayVwi93SwkudjvT7PqOMVQvXzCMA7mUYCnmPO55rYC8EIwaDAJ97gBPvP7zPfx4D9fjvGCShP/C495OBVOtNmV/aLfVSRXrrF+TtX/5CXnztFTn0zz+Uhx56WGq7d8vnH38qd+y+Vaolkatrl+XM6dOax73d6cotq7tkZWVVVpdvkbm5eVlYWpBkOJJWa1NarbasrV2WXmtNrq6d16DGlaUVuXPvHXLHXQekvHCLjBtzMqyP5aPjR+T8xcvy2hvfknKtomOLEwuA3Ri4g5aE6qkwvhW4B9qTOI977H1Wp0MoBFdk+PgTJ15H/VIE3D0455yAMmS8cKMmUjcAtKMIE/oC8KsyrVllQsyQFqvKUlKaCakznKoQvi+WI4L+eO1lOoj6KR8E69eOd2ikax/9GJouwQ/WP+kyAO6xLpoFSkwD7v5+r3+mPZdy7vU+xsFz3XENZOQmVWaWGXLX3CjgvqVsfLSB+M0yBjHeUo0Xbbz582+/0RRtOun7wmY/K6BWoZwN4xeO9Kzv2eE07fjyPwbg7jc0boS/C+BeVPl22gTEIDRWcrHMxs8ywG6cW/6YHJrHkYA+uy8Ad5chxAN3nzklHS/Hb+dmwjHFWgFQIDDD/QDtAGcT2x6lg4xBGp/Nz+ONl2ue/+VmnAFk2x63gNRQZRWfA3gxywnuJ0VGOaruBMWfQHjgTh1BnRMDd15LY4QbPdvkP/dyGW/evm+4jhl70EbfZo4RjQ7QkYo87n4tsA1+fCfJqtezRSDez1n6fcj4g3FutVo63l4+ONaZ4GZZtbYCKqs4S5nw4wTgroSVUkmq1ZpysDXUNBQVUyAVAk+V+RWqf1qbfVVLqyIISsdoNJAeCoi1W0qHgDFQR+BhAFxKldGUiaBz5HPvp210wJ3y4uedY+bHnHLk58avYQ/cPajhWiNw16wyjYY0F5ZloT4np44ekiMffCBPfeMluXDsmMw1G3L3ow/L4bfek/nhSE59eVyTSqzcskd237pPdu3dL/W5ReWnKxUDBkqIKbDgVKRNHMiwuynrl87JxTPn5eSnR2WpWpEDB5+Q3fc9LJWlW2RURTB6X377ziGpLs7Jw08fFIDwZDhQyk1qYOI0KUk0niDncQ9YAKcp+NnO414E3L0h7tcTxo9GK+dAT2cK6pbgPsw50kVyLeNejSfogZqU6ImEUtZgRAeOu1H0HXBPsz1nWaa8oRAD1SJMQHnwBaZiHEMs4g1oD9zxOdNe4nOsRV2PagTn5Tnek4rWfxFwn4Rntu5J2Rt4j6cqej3u4w8MuONEN0u7uWOw8xXe8LVNB1muWXS5BQ4Zb9CCfCxDQG5DDrmgkVVGvws256TJjTcwv3F4IaXC8kCNKau0TYFXyyPYonnSa1zwkyoTDWTbmn0jBTmqvHae+92/PwaScZ+/CpmaNN5T3+UU2aRNe8v9kcfdz98sbfDvmXi9O44v2gSpIKa9j3OAa7zHN74nA4WOO2sQL80bHQejeQWVPi9KexpQYuoFnsW48GOTHyfOAtyNwa/jCn3Yt1lAHv/MPLMWVMWxcE8L3mpb03790WuNTDJoCzyp+JcC4JBBgcCK675oHcRzgGv8xsrvfZ9jQJS2OTi0cA/Ws3LbA2UH//VeYPSZlV3Zf1wTg8dCb3sYZw3Y00M6A5gxQLBNxrioqDyZttPpnhjU+Q2dgAx0E4w5g2hhIPFkg3Oj4xSCByfJPmky+N6P8SSAPkk3eb3LNajPcPQqGBsA7qQjLS4uKo0qNTIYLBy8fZN0kepzeGJDgaXcWoHnPaS01KBGBUyWmUTBnH5X0dzgaLMBYHDVTdfbPoJ/IF5bYaAu6D3ttgI2vBNUGTuIDTUDykhtal5h9j3d80Khr9x+4dYixzPWp3a9eRZ9OxkAmwfuMNqz9ch2aFrT8UiqzYYsLCxJvVSWX/7j/ye7V3fL4vKqLM3PyZHDH8jTTz8lH/ziLTl17DM5ePBRue2e+6W+skfqc/NSrjfNwNGUhhg3S5UJGccn1m4EultBJeS037hwRs5+8qEceucdeebFb8qBJ5+R8fKSDOEVbSXy4Yfvy50H7pRb77hNUBq13xtIAu8vnpNYMDCBO3pVRX5+zlWYN6ZutPFzKWD1FI3VxrPMWF5GKoG/DS8/s2BVlfrkdFp0Gmjq0t7DTCy6ZqoVqSBkGWlOBz19Hj7XlKwBuGeyl3OwB/pMoG+FdKJoE2WFayrzxBvQyPocUnWGhcL7vOdega8/iXVhTewHuO7kjDMrFbLKFMnmpP3Qvzun06JFPGnPKlrrhWlhg4FN3U1dXK83bgL3nQLFnQJ36BidwAIaRSwY8d/eovPAwRRu5l3jdz5Xcnr9BG+43k9ME5QSF0GRYt3ueTsdxyKBnxkg7/BlkzbyqY/5EwHuk0CzByexZ9XLYmyceEXKcWe9gHSDD2nrPOjZbo4mA/cpG1AGt3O7iG8zPDhsF4GDbRlwNGUpHHkPNiuAMlBk4E2Fx4ne9tRz72IAtusXx5nX+THiOvfGEMesEFC7jRB98UAV1zP7DT7HplWUScYHa/K9HvxrOwncnVeNKUo98Ca4xv4JTy37k6594H3HvY03b7YZ7eYJAQwkjDm9kH689B0Flav5PhoW/l4/ttP08TTdlJufAJA41ngn+e0Mps3NuXlcpqoibW9BsgAaWqmxpXMDgBOyzOjfoTiT0hfMS2fAJeTwHltFTzwL3t9uu6NAUoOAK9UUuJvchTgRjSXx4Nl+D2c+OecV59frmdmAO6SGOclhcLCIWvZ5Jk8ljSWAhFWbc7KysCSdy5fl8Nu/lkcefEQ+PvaZPP3qS/J3//l/k9t275aLJ8/Jq998VVZv3SvVhRUZ1RY0XgDHDsNg/FkhkQAcQ2YmLbhI8AxDtFaVYXdDKr0NuXrmtPzj3/+9PP38N+ShF1+Sfq0pDWnKmZNfyPlLp+XxbzwjSRWOMVEjVoPFR2MFwKAnJYOugmXQICifli3IxtYb1EVj6fW1/947JaC7YoNXx7WocJsr2MY51HU3Fq322u8jE06ibbMiTDDmMqOxSO95A8y8+Vm2IX7n949YX/j7/SkDjX/VvwFv6RiE+aLRqc8OPHc8O6X5FAD3WA9T77JN+N7rYH895dvLuXeQeexD3WFUo7COqA/cqa/nut8E7jsEgLqAduhxT50DDrgXWXexkOLv7YB73Pwi4K4CV7AvFAF3v1F7ofOL8HpoMUXDPcmqvYapmXjLduCp8MbrBO4xoN2uP9OMpdy9N9jjXiR3fB83gJ3MUaqIvJc6yF+RMiTg226OioB7fE9cUCwbt+ApcwU82G/jlNoGnQPuztvhgStBO4A77iFoxyYQrw0/fpPWk99wvYFUBBRjYBvLlPKhw7hzY6QO8Zlk8B6ASXquuSkVAdpCwOq8xGyTznvgZPMeggRtw6Sy4gVeNxocDPBk9hvmQedzt5wO6Ing5LoVcWCqn9eidbBTuQfwgrFHOhLAJNoITj4NDr8GdOyIeKcoiBTIOQ495wzPwPdVZD4B4yH0Xz3vSpcxOK2e/uBxD8kgzTgdGRUCoFyDrRGY2unqWqjXq6mRlAMuSuG4ccBdUzC6KsAEaHngbsZF/icLklXjTspSa87LSmNOfvHP/yIP3Xev7Lt1n/zql7+URw4+IEc+fFc2167ICy+8KosrtxonXStRVgNVxI6gS+UQAF9yZ9ao4gsZBriGnHV70t64Kv3uZqjbMC/nTp6QD997Rx555jm54+HHRBIUK+rLux+8JQ8884QsrCypjsCJh/LcRyjQhdSbXa1WizkgFUR1gYsloNxwDDxw9XgiHkcP3DGnscFLY3eLLgnAl/oc39OoR65/BNRizPHj6ynQ2GCb/Bri7zSg/QlLTo+4fO9F9/u1GvcXesa3We8PAFjfO0CBMUtlmdJ8auYIyMn4BAdArNPjfT7ep7zOjvVJ2ueYqREcqawlgnaR4mPtxqmM0Ru/bj9/NFQZWrN+U98OpHAyZgHuqSCB0ThJ2CLgnlsMziqNgbsXyhTMTXcO7ViOckbBDos3zfqyWcc797zfMXCftS88xvTg2v9eNGfxs71SjcF50Xz4jaHoWV5RFgFUg1N5Glnazq1ZGtNXFILGXHBdvjVFwNmu2Arc8WzbxDKPO8ciaHCjPrhKqdhoAMbAbYciBfAFcKcHOD1dc82KjRX/Dg/aCcDwX++1jse70NOeKoysCqn3uOMetBsbrXpSNWVeMy1e5MGA38C4KXr50v5EeY/5vRZlCZQ70mTwnfKiA2XG3mVFVPQnBF/6jZv9JwDGRosxZjYZH1jqx9AXM/Ljxv4RKPhThbhvKi0uI1D8HL++vGzgOqhGjAHGmicyTAPJ3P56nSv4FUYjfU1+/cGHHEqdB4NM5bYgcQAoDFroL+SzN8qMgXa+E5x3ksbSLEQBtCtw7w+k0+kqfxmu4UbTcnSrTLpAcONe54G7vgttCxSaGIixDRxfP64xcM9AqvdAenqPfQ7KDOQMIBgUFNGAw6Y0kpH8/J9+KC9+82VZWlpRr/eh938lg0FXXv7mK3LLrXdKqb4kSakR2PsIzg1BvzyGVoPSdIf+D/QOZmHv9GR49Yr0O2ty5OMjUmnOyePffE3GyVg+P/yBrF3ZkCe/8ZI0FpdkPB7KkaMfycKtq3L3g/dJf9DXlJCgyyAFJTzu/RAMTI+79l+pThmNL9bBpFxxHL3e8B5ormfv4Y4NdG9U5+YNhSXJt3fYwgN3yCOBu3q8Q0acTP6CBnZgnHrFe9z5nhjzzArc8RYzdjLgnrY96HF63KFX8G4P3GPef7xOvdz6MfJynMlttqnxWs5J4b0FTg1d5wwyD0Yt51BjWsqNeGv4Wvz9RwXcdUQLPO7bjfQswJ3PAGin0oyfO81o8EewMQDj37nN5AYD9+3G4Kv+fiKo/wMG7tMMlVgRe4XiN9dYYU4D51TEk94bA3f/rGkpJCfN/URAH3M10wfkOe4EhuaNsuNoKlR6qOg9psLGPQCQAGT4B6UPLyoAGe8v8vjzu1hhx0oef/Pd5GBuWcfOK+k3bLZRvYeO9kbPFtNWes81gDvTVnLe076T3+qKNuUAa3S0nm5OKHIS7iE4YNu0sqIDn6kBM7L0k/jxQVj4ngAYv6O9LLrkgXtOFibQTihvfKcHPfG8+H7G8uzl1gOldN0oTzxJZYQ0GcgI/sVBv9rpkEc9NhbsXaC0WFGeHE2gALiDwgDgjqBVgGy/zjNZgWvbvPLpXChwtxgFnsoMUQG4VJZ6A1QZA+6gkCiYCJlDvPyl48RK4k5wPfXBz38e8GRBi3yHzct04M689Wh+v5dolpdmvS5fHvpQhuttOfDoEzK3sCDnvjwu//D3/1X+4vvfk3133Cul6ryMyk3paekHaKCRJnAZj8L5BGNFYFQiCBinEmppDqXXbsloY0NKraty8cLn8sHhD2R573558uV/J0ure+TKmVPy8UfH5PHnn5fGrkUByenMqdNy6tIZeeG1l8xLXSrLIElkjCwzyUCBe7fX0vGt1VDFVRdYzvsey6lfqxxLypDX6T6mgnqFukZlSilUW09PFHu40zDKuOmUoWbBUXrSyFJCMrViCSx4PM8VjUp1gFv/3pDwutCvZ38CWShvTtcpxIqAO9sMykzqDAknYuT7Kz+/VnyytB32KHKicJ369Revgdjgn4TPIJmcU54WWqxPTapVS4Twdfu5CdxnoMr4jUW97RNSOF4vcPeA7kZTZfxG+VUJoVcG8Wb8pwDcqfRTRea8KB4wxGDdK8tJwB3XeMVUNIdfN+CeN0jzGQU8cCfHHdcT1AC042/m5GYucd2cJlHSnIfVb2JF8+IBoZ8Ptpmbsl+TnAMtKR6UvQft8DBp8F7wMjGdYkZJyFK9+bWSA+uuAqClHSTvOANdOl4BNBKkpu109Bo//pr7JDyLx8FoO40NtJ10E+bI54bu208Q7GsMeKDITdYbFNzs/QnHToG7d67A2ANwR1AqjSTSZNKc0WF80nl0wD0FHwGQALhnBp0ZNx4s+PSrBO70OGaghScczO/OoFTLmAAQRmOv3+tr1VS8A/OnwbRVrA+AfftRmY0qFKcAawJw93qE8u/1BAJT/ecZkPOA0gwH453zbstnj48Hg6FUa6AMjeUnf/ff5MkHHpX99zysAPjn//IDqTdK8tw3X5by/KqUSnVJhmOp1hsKnJk1xxsKKjuoxKoNG4KYLsNuWzbW10QGXVm7fFp+9daP5JVXX5bzl9blgSdelMWV22Q0GMraxQ1Z3rVHxkvw15Wkv9mRtw+9La9/5w2xJWKBuEnS138K3Ltt9eqDBkHgDoAWG6lcOzFw9+DXyySvoz7gyKU0NsQt+BoBjmqXyVA+pg6BywTuPMGjfFeYcSjUGuB64j7DeZ4E3L0cXCtw1yB1p68gXqnOCQYq16fmoW9Yatmi903CJF53e31WpNPxvdc/8RqI8Zk3hNkPyoxVjoZBPTepab/Xz/+ggHuqQIPHJxt4x5H7Cjzu3qrThTuJduABBY+8KNhR0BOF0P/Xg4QbBdxjD0IMRG6k9MVKo8gbFb+P3ktdZC7/rP91SxsZXMKNN6KH3JA+TeG45wFp/m0eoKcKmbKg3p1g+KWgPt1uQzakQG9w1BFtCjwwQVF6peXfno1fllpJs7oEepcHi7yv6LPtvvOyufX+fLakkA4759VLQVJImac5q4MnmMGGWiG1jiqYKLZkGSAoT+Zx98Aiy0iD9mQbg3nUQpxbGpxo6sO8LB6gsy/+pCA3viF4jsuc9+N6gnb8F8+m5zr2OnuQawjNxfMaC8LY0ji+VRAOEDlWGoxxpUO2C/V8WbVJyiMyWyBbRzx/1Fk0Vjy33RsbpJswK0u6ntNHujF3Xr0YuHN+M6+Y+rO1D0XyFseMsj8AvNpm3KfBtdYQPZWJ0kB6fju8t4EzZoGeSqgGbCQozWcwYrpTMzassI3/IavD+2t4RWb0WZBeYIIEpl3wuOuCyeoV9BF03TbDFICm3rBASV2rTj9QBVH2ZwfuKZ5Ku+HHODOawjiMs+JU3Nw0xaX6vpkByf6GwdSsVaV/9aoce/d9eeCe+2T1zvtl2B/Imz/+sTzx1JOycuteSSp19axXEGCLAFOdS5Sawjs5DyFFZmksFSDtXl+SzavSa61Lb9CR02e/kOOnjsnDTzwsBx68X44dPS7V+m6578EnpVRqioyqMq7UpFfqSLkyllGvL79488fy7e99VwtjaUpIAPfRQJIEge5t6Xe6Okl6ChYyBflA1Xi9e6CO7wg8SZGjjs8APjzlWUEv9Jl0KY2F4BoPekmBYjg9g/x4QwF6EekrWVyMlBO0QWOGNL4CQBiGoVGOmCFI91NH/cDflB8P8vF7TAfy+5bXJTlQjHem+1Gmt/TZgbevCQZgoELOkRKyiWxP4LkbtcwOPEJGoQmbttctk4A7++b1ebYu7cGqR3yNEXf6m67vMGaYW3NkgBI2P6Flv9+Pv7bAvYLI8OB/8D5unXLIhosM9orWT1j6uzvaLdo4vOVcuOkV8M+Kps3TEWLB4fUp+AhZHvzi8vdMA+4xOJwGJH9f4pVtDhngKmoLgZMH/XpdSPtWdE88tum7lK94A3s8oXLqdsCdiiS34briE5NkY1LL6cVJ3xsZjl4RFxlqsYdjGlj3bZgchJpdFT/Lzzs3D70aih5BW8GLiA3d003gyWTO9narJeVqReYX5qQRqCZxuzyQj8eN/bUc0ebny415AMdce/FmnY4zjvfDWIdkLQbq0vz2tkFjflgldZK3HdcVHbvrGKUbWPDS6qZWTll/bA8BQfasCGBGOfa9zmE/vCwxcw+D35iVJeWhRpxQjnmR/KZg2xnRuTkKRs9WGUe2jWJPSAmAMipMhWeyUBT57Uy3iTgIyE08n9y4J+l+6n/GUMRt5JqKnztJBgv1QzilgXzQOMXzlJbUqGpsgl/HJsPWf7wn5gZzyGJgQ6/61j6ErDfOIcD1WVFO/lhGVkdKZR7UE/yMAHiguxA7gXsHA5kvV+TMZ59J5/wVufvee6W+51aE5Ur7yqYsLS1LqVqTgQaYmjouj9CPYGRqFVmjhyC7jBpWCFJFaswrV0R6LVm/ckE+/uKI9MY9eejJR2TPvfdItV6Vk8dPyIUzHXnuuddFKg0pjasyloog6WO5ioDlrvzwn/5Ovve3f61pIlHhVquPjhPpDTvS6mxKv9WTylC0CinkDuoI+fK5NuPTsXh88T2rvPpsUjRW0WkYgtzXeL/JSkbF8jLp974cBhgBuBtVxjzA5TRmBhSZ+FTL5jOfJ92fcvl9wJ8M+M/5/qI9Iwbu2ZovMMhHZjQhkw91YmNuTttMQ4FjFlcbnnTaGa+rGMhTnqdhr3gtF+kEO6VBJh/koL8J3HeEqIqyyqiw7xC460TF3tyoJTeB+46mZqaL/xSBu1cC3AionMg9ngY444Hl8zxg0800saP9HDB2wX7e46OY2R3RxvcUTWYKIGYwgmYF7gAEaJfPyERuoSrqkXGtNSc3wAEKLc1Z+jO/mSqQC9xh3y+2g17TLDexneQUxaX4TY3jEBtBMVizaoxWaZObH5Q8Qa8JujcAACAASURBVCTezxSQpPf4Da8QBMbAPXiD/NEzAaxSLrQYkAHUWOZYHMt/p+MHR4HmFjeuNdpEmkwclJqOa8Hp5TSwqvMbcW45fspwdikps3GdDtw9wCDAYQwEub843SC/nQG9fh6LgLiuo5AqjyDKA3c/T/idbffPuhbg7tOc4lkavAzgHip0er0Jjx/lOB5Xb+t4Y50BqDsD7rZHjmA9h9Msc0Ihw0tZRprCEdC8LOWhyHxpKCcOfyC9qx25/4FHRVZu0SC+UmKgH8nYhwrKAatx4of0mKgxAIBdMQMeMRcwqlFoqdeV7tVLMmyty5fHD8snnx+RfQf2yyNPPimr+/eLzM1pRdQr5y7Jh+98Km98+/uCTJtlPBdGQRmxAciHn8jPfvIDef7lF2Ru916l6eBdw2Ff+sO+tDsb0t/saREsAHctiFUGv76xJQ0k9eZWw6g4RiYG7l4fUb7UHIqob5wnD/CzNT1WqgyrRuMaH+yeVlF1kz0rcI8N4qyNGZ0vliF/Eol+sMBVXg8FGQrAPekNNJAchml9rq5GjzdCrd9mJMY62LeJ7/BGzvUAd7+3FvXT1juMtJsc9yKMMPGzacBdN4EJPNdYsaqCZiHq+Ew2XPy7Bu7eO4XfveWeCu8U0EThLVIqOxrkr/DiSV6EokXCjSdnKe/Q4673hkwPN6xbUzzuRe8oAu70injgHiukSe2lnPC/KdCMAnr9WKu8RwAp9kAUeRmKlKYPrpvWRn9vPO+pgoQnajhKMzKpFzF43xVA9QeCQksMSF1aWpJa00A7fwjifLYV3zcCKQbCxm3OebOC55FUnrj/fo3G60xpS6G4Do9VWQSI6R+ZS9wDMbZvi7Hj1jrHT4FalCoT3knwXnXsQqCp9+wpKHC8aPZJ2x8MDfaLnl9mwPE50FPQGuc7nkJJIxDwm7LvZ47/msvKNRm4Q8nHwB194skMaUkMXkYfJhUHi+cBz/FpK/2Ycg5ikOBlJJO1LODaA+h4TfIEkacFGHfy2wHc2R7qBgOCBtz9SY2+F6DaFfwiqLF786cXGYC0Z3mww/tMvsM8lEaaQ7xcQq7uioLiEgJnx1WpwCU/GMm4vS6fvPum3LX/blnevV9KS7tkPK5LeQxwD8N6KMNSoqddSJ+JedQgdAT0jkZSxZJGZiQUolq/Iq2NK9LeuCiHP3xX1q5elOdfe1HueuSA1BaWpNxclM1uT+aadelcvSo//eGv5bvf/WtN4TgegjLSsGBhFbCBHP7wLWkuz8s9jx2UZIzUs4kM+z0ZjQfSbrek3wZVxoocAcFrWtdKPZe+MbdunBLJG1XWFy/jJvvQv+Zxx4934DA7jwfNRforfSUyEGGMul2VefwotQr53MkV3xKcutXjTh1BXer3k3gviuXa69CtwH2YBmhn45ABd+jIpG9pIdWh0aypwcS2Z/owD3ZiGY31L41cL7/+mni/831IdVv4kPPk5zGbn5vAfdK+P/HzScA9FrR4UvzEpJPp0uTFL5wGYuIFTEGLFTj/JhCJ7yt6hwdlsYdUBfIPHLjvZJyvBbhv2RhNMH5nVJkiwWWbbNPNippoRgWnYGNlvd1YebClqb1I33DH3v6ZftMoGqdZgfskGfQAZZa24xqv9LmOWKUS33U2W+ptR9sIxMq1LKDVrxeAs1g5Z2szHwRbtFZjJR0/i99r7m33k3pdHaCktx2bK57DVIoepPvNe8t4qdxmn2YyBFxhvHZuJPgvvJZevvAZn0/g7uUw3dyctx33s7org1LhycM/gAJ8r5kxQso3r3P9xs5ns/X0uHuAkOrCgiJQ9t1k4I5YxdRYCzEJ6BtThfKkgNVStaLupDz27kQqBjC+TzH9wQOCeO7i/WAScNf5CGsWgB3/0Ha0VwOB61m2Hz+3zObiZYm/T8pSlvHHw+imKTet0FEG5LN82kZJDbEwYBuCxaIVYssKtgVc31JVPeqNUk1OHvlILnz5qdx//4OyuGe/lOeWZFxuyHg4lgrkszyWUSVE3OhRG0wNnPQk6mVPWi0Z9VvS3VyTSxdPyYmTx+Xi5XOy97a98viTz8rq/ttlBDlEYCCcFNWayKgvnStr8rN/+YX8+Z9/X8blqozGNRnD66559NHugayvnZO33vu1fOc//a0MNNhdk7xr4aV+G9VqLbaggkq1waE3LmfBqVPXqgvEjE9IMNp2rxXQ8jo4cz6YbvLAnR74IsCMZwxC4Sga2ATumoVIiwllWaRsPbpYIM1Mk/Hti5wgbLeX7VnkWj3uOL1zp4W6VkJghuprnOr1BxqPgo9r9YrUIO+hsFv2noznHu8tvi0e0PN3tjs+yYj74DEZ1wCu8Y4BrvXss5vAvQjnTP2MwF0FizlymT5qgufcbzC5h4eNMWZSFoK/glZxQqcJg17jPKExGIgfy4VNIeEGnAKNGWgKflOZtS87nogd3FAECLcbB7Z7S/uneNxjJZP+faOB+wRe7iTgy899/mr8boFQ+fzqXpGkcz4lvz6P9T1wj4ETn8O8vV5R+zG7kcDdz1+RqHjArRsmvFKG1wy2hUwyG1fXLWd7o2FFdFCsQ11zeTqI/h1RS7juNaBT/+W9oNwM+CwvkzmdEDi5+tKS0UlskzV6SbpxINByaBUJWSgK12IzBXDHf+nl4rqeOBf6rmwsrC/2rxze74E7ggXVC+szjoTNW4MyAy9a9Wb4XPsBj7tW8rTxZO52ZqtgBhzSe1SGgofU61U/tvF8UxaK+upTxaUe5FTHkaKRf2IM3Kkrkd+fWYcAfMFtT6ulhtz3RbI4SX/79cd3pCdlBZQ0v3ZjYO+BR+67AGh8nn+0WdPkBTmHnPG9NpZZVVEvwwruXbIDv54ttWX2k81J5nGnbFAW4CG3AHarHKtPB3CvlCSRkTSQhlBpMiO5fPqsvP/mL+XR+x+U5uKirN5+t3rmR/CAj8tSs6K6MiyH6qgh0LoyTGTU25R+Z0Nk2Jbzpz+XL744Juutq7Jr71655/4Dsvf2O6TaXJTSXFOfqZmb8DwUwkk6curTT+TCyQvy1NPPyaW1TZlb2i3N+VUF7lrDADSyUVv+y//zf8nf/i//k4wqZc2CUxmPNL1k0kVQMLLKjHXMU/FzVVQpu0WyEoNx6oe83s8odBxnD9y9rPl5yHRYdipixboM+CpwT5LU4x4Dd5UPtfKziEDuGV4X8P2xgeplOl47HhRn8lQKVJl8/JA5GkzfALijzf1uT4bI5FOrpjFL+fW1PXCnDozXW9xuD8qLsEf8mQfunKfsM5xs3qTKFOnSiZ954E5RjANyJm0cVEhe2elnBSWHtwOWRZuWfy/v10mfANyLgJIH7sz76je8WbLKfN2A+7QJngYWOU+5udgGuFOB5O65wcBd2+zmNN4QJ8mfbqyBywigqkAu8LJjeYuB0DSjgIp4jAwM0ebs7yNo9KkCt2t7vKEo5zVEZHrDlZuA37T4PT+bti51XALNBG0m+F1fX5datSqL8wsKfvWUopJxi71CLvKq2jga0PFrFr9zHFLgHeZHsyIEYKG/pMDdfsn44EnqQVO5G8NjPcylrkS/YHAwlSKMEMr1xHzotF+2eNyt+A/yT1sRpQAGsCGqVyvLJgM6Aosumf7IAhopW7oRoYpkAO4cc4BI/PgCV16nALhP8kBvkZdg2ExK9zYduIfBj1JJeeCOKyj/AO4Tq6VOAe6pweBT2Dn+ejrO4VRjEu2HuieWM/7N9Zcbo0BVAgAjN5+0KqN+YS0kafDeNOCua9Ad0/i1EZ8Ssa3I5gGh9uATzxmO4TU1ma6UKlKFF1uLf1WVqy4lKyRWTgZy/uRJ+dWPfyxPP/KkrMytSnmuKXO7d0mlNme0mlJJ6lpWdixDjXC1BBMoyJS0NmTYviIXzn0pR45+IIN+W+4/cJ/sv/suWdl9mzQWV6RUa8oo5AgH3x7UG1B2ZDiW0198Jj/7tx/K3pVbRUYVqdSa8txL35bG/C2a+76i1LKhlIZd+cG//kBe+M63ZH51VfpJooB+2LECTADu4GZrjEgAFCUH3L2uy+3HUapByEYRcLf1mnm6CVAtViHP5aa8eCOBOgrrTvO4J8iIk6ihPdYqu0aVmQW4M/MN9yN/0rRT4M71lwH3UA9C+5UpMJ44cI8aIbNMpysJjNJKRZrBseGBu2XGstXiDV8/Pn5v8euPa6zIgJ4FuHMc4nfZGkZMws0CTPF+PvXvawHus75gFrDugZBfzFr0IEq5xoURBwylijsKjtXFGbxgXBDxJjALcJ+1v7NelwNHztM5y3gVbWL+vXmvkGVKwD/vmZz1PTFo8Itu1r7Oct1EY2NC0ShvTLB/UFDwYgJsesWpm28A9175UHH78fTKRY28AAJ4H5Va/Py8Qs2UazwXk8YCxkbcJ9++ovu0LaESINqTKlxNc4dhyNIXkmYCigyug+dU87bXG5ZVCOkNA7jneOmY6XE0QXcG1HPrNHglUwOZx+K4L8yFgoJg0ONpWlwtgBsFceDhgrGrm2gwlpDKToPeRur1RdvxPUEYQDDlOuehK8h2omOrDcj6o4mRwnE6kufR+5P2w+V2J2XIG4pIwefHysBa8LYHugqDO0nXIL3HB2fquDvDzRvX2ea9Nce8yaB50L384Qifa73IIx/LpBlIBtb5bvzu04WivaDJaI5orDHteNb/STLC53n5jUEYruEzPT/fpsuqf/p1G+s6b5DbPJfU+wiZocHEcdeMS44TneozB2Zyaznag9h2XAP6mefus12WktCqkvo1rXKOuQJIlorUSyhMVJZSFR53GL1j6bU7cujtt6R1aU1eevY5aVYaMuwMZVirS/2WFalU4ZioqI9D/ZPgeI8HIsOurF8+J8PRQM6d/kLee/fXGoj72BNPyH0PPiCN+UUpozplc9EMTsRPI3gVp11I6Bg46KiU2t24IudOfym1cVnf/cWJM/LK69+Xcm1FDQb0o4J7xom8f/g9mbtlWe577GHpw/iFo6A3kH6rLa3Wpq5pzeITprBSybL2cN4QJxP/UPd5PcN5yz4zCeG65doMwpmjuaU6JeLC00BV4I7A2n5Ps+MAuKOaZ6Nh1Zgr1apSZVJPcZhHpoj14JxA2U4Ps2xY6BOrWk+SZ9Cv/BpU+QyF3nz/LTuMGS4qDJAtZJYZ4MSgKzCQSMlTWU2rPOfTWLIdaH+8p6m8hiB4u870coon8L1bN2qsBx3rHTj6kdtbbByysYRutCxA9aJt7vf+2dc2HWSpZjleWezEOGw2XjsFeH6UZ713EnAncIhnTgXEnbvnNq1C4J7l9Y0XvwrVDFSZGy091wvcZ22P3ziuFbhTkbDNRWBg1vZMuq4IuOt7CzzesYyxPfivKihX0TLbTA34eIUZA3cqKl6nshIi9nlfEXCP5TwPorJ3FvUxfW60yfPzSfdo24NBmgOT+FzDDyyojn2CFwkBqQBj2IgAwpRqUsGxu93jxyP1mLqYlWyjzQMp/dwFd6Z87ZC7uQTOrgIg46bwegsiBPsVBggwSCLDEf4ZeNdc4AmCxhDsZp5f/DCrifKsg3eYsq2BpOps2xqExU0lA7V2mXrHx3gnPXg2ZzqOmmrPDBBvICqHOQLulr3SjA38MJgWAJIGB4wlVu70cjItqD/dKKNAaJMNyynt16QmtQmyznn0a4bfeTmnEUVDyGdkQdsB2CEzvujSJOAey0ksw9TBXgemaeucYaXfByrvpL0oBsZ6D4oXhQJdDEwlrYqUpC17U6ioyVOMdC0EGY7Xv665guw91neFk5Z7O/ykYAxUmTFoMlWplQ0MwuOOolDj0VB+8+tfy3y1LgcfelQapeC5B4CGHFZrUhqVNIiy32nLlfOnpVIayCBpSa91RS6eOy1Jvyt7br9N9t9zl6zu3afFkWrz88qhB5hDPnY93UMjAdzhOYcUDXuS9NpSRQXLCnLIw3Pfk16rJ+/85pC89sZ/EKmuZoWN1EAayNXWmhw+dlS+8frLkpRFhgPQdBLptdvSToF78PIiNjUA9/weooohXV+69oLuKgLulAWz5wxc8iQ9uz6f8tPLnOVmt3/UHwDt5nE3r/s4GWoedKts3LCTNvLciRkCVcbvG9TFlu/dUnDSsLB2W1XrrA/2e7ZeM8yVYpUQHKu1B7SavPVNVz+Mg7AP4HcCdwD7eqNhBcfQ12qgQ2nshTlO0vUXdBV1s28PdYyJcVZpWPWEHpJnTh0P3IuwH8fBr1lcZwG1AO43Pe5eT2/7O4A7FE1YPmkayEnKctsHugtmAe8xoMoJdUEAFJWmV4qpsDlF7xWAvsN5T3Pg6g8QuE8DgTFw9Bs/N5BZ5iWeZ7/RXsv90+TGP9srjpg+M0lWCFDocY/bN4vHnQqY71fF66gmRRsKlVAsixxnvwFNm7PYO+fHqvC+EBMwadzogeemBuAL4I7r4W3HP3KsfR/wu6c5qFoOwDC34YSaxpSt3NjpQZkmbbZsHWHDS0E7QLBlekyr1+CY19qa6GaHDQgAHp4v8DaZpg1tZoXXFAwFfjq9OEpH0DVtx+WpLLhgLnLbzctv7449wTouWl8o8xBl/c1oNNysCQKYhouVaT3VBACyqAiLpyR5mYnHF39ngMMCemOgzAOLou9SQOrAAnUjZQ4gyKeBxOdoN2SGRoeuBRdLEuuGafrBt4FtjJMNsC2Uv5xOCF/G70yfi7iCXl+NPYAwyAzaT90Qr0nuJxxH73nUfrg9yHvcpwL3UPgoXlvKcQ8ed9RXUMBSrUi1VpFuqy0//9efyhuvvCGN6pyUkTsdwcvlkeZ4B6mrCqOs35Pjhw/J4UO/lAP375d+siFfHDsqnY112bd/vzz16uuyevf9Uq41pFQlUEetAhRoAkd9bLVZSqDIiPTbbfn08CE5e/K4rCyvyCNPHJTmfFOSTl9zsb/39m/l1Tf+RsblZasREU554OkfjQbym9/8Ul7+9qsyrJYlwR6bWAA8UkJivKrKCbeiXDgk8qA5mwvTFalH2wV6Uka819zmSqUid0pHuRsOs9MOP9+pvAXgbjpkJAl0wDgJXuuBZt7CdxYbATphAO7eKaTejiygnc82/RmM/+BpzhyG2emCN6o1x35YT/xc71EqlcmJPh86NT1Jtaw6QgMhrNtut2MnBgjIRgpU0K9AEdMBC3FJ/uQRwfRwlkSOWq4vH8tBedb9FIA/uNxjHeSTOnAte+OJfcR9FicGXW2OmK/bz9fa447jMrJW1VvnJiS3+V3HqMbKfDvwSY97fJ/+HTwkMUhVQQ8ZGrhg04UbZVtIN4c/QOB+LdPARReDzRs1v9fSpkn3pIouinIuAqoEbPgvg1P9c6lU4s88gKAc8bPUixPSVMaAh6Bxu/fEIKWov3pN8Hh7oLZFtv3NCnwz/r1fSwTf6jkKwZEbGxvqbYcHhplBaMzEY5oCYHrvg5fcGz8+TV58xJpmoqnAoxi8ioFPS9oDOLXqbQ+GkW5Aalsb17Tf7xqITwaanQLAHe8hTcbnbc886LYpKTgKwbOpbNsAp9QSUkzwPgXtWlXRAmMJErmZ4m8bE/MK2jjgUXifgQ3OlZ3SmDeLwbSYB18ptUge4wq5bIc3ovypgvYzZOLZqldTe2gLqJ8EgP2JCd6DExpQk9AHGksp+CU/1sUxUc79hsx2xWsr1bveWzelmlt8IurniPPL9ajfYeydscdAZuqGon2nqoHc+Y1A2x0Ap28z9SczNfn26NxqIbIsfaFf0wCHkHv43EGbAKCCt71aqUpvsyXv//pdefnF19UzPkwqUq4hr7uFSWODLgNkttfl6rkv5Le/fUtefuUZ+ezYh3Ll7Fkpd4fy28NH5eFvflOe/YvvSaOxpPKJkyQAP6NDIOfMUKk54KlXkpGc+uS4fHH4A9m4dE5OnDgpz73yTXnihee1CFRvsyO/+dUH8vq3/5N63KVq96MtAKfdzQ05+uF78tCTj8n8nlUZSlm6yObT6UqnvSnJcKBpKgPGVeBeVHwLHmKfutBTFjnHMXC3qqBbqTLqo4vwC9eOl5csRsTWPoE7qu2i/fghcLeTvLIaWSYXWjHLAkNdxrFMd2b1P0j/M7mx+6mj/dpQFRl0Sbq/hBOZcoibMOCeBZiavtEjNj2xxLrtdTsy6HWU3kOeu7XfXLPqcXfpSmG8oT1Fab/186Bn/LpRnR+87n5MU13kam9QZ241vGzO8bnJ59a4hBuJKa71WV974I6FGgen+km51o7zPi+k2z0rVXYTMoSk2W/irDfhON6Ddg8CUxDvufM3gft1UaK2m8udfp8D1DsA7pAZn1WGIIWKYxpwp5zz3Qw2goEYg/ZJ/fEbdAxO4ntyQONa6Vou932RgcA+wNMOEAYlyfSP5BQThPC/BKnpWnXrj23Wfurg5guI8BnY3OxoHqBdybu6YeVS3EDTwO5wedppGADoJklfhgDw3ba0N83oIABjVhM0gR7Q3CmBPtiQTgqqYSTAq6Wfk0NvXnbdWOG5Cxsg5cZ7miqVjJNJ4F4uIfd9dvTN9mAH9IWi8Dn5pp4m42WA4DSWC28UxcAd7fPzlslAPm0dn+FlMgbTvkAXA2ohN+gHaTI8dk/XitObXv58oGlspBStJZ2jaJ379bIdcPcGpc7BcKTl33HSwfZD7nUcXNpNzjP+C8rYpH2qyKhSXYNsMDlDL9AGgjfbG8Sc1wy4ByBYNm97Hf8djeX//T//q/zV9/5GKtV56Y9A/UMqxURBtFK6qkMZbl6Vq2dPyG8/eU/e+M7L8sF7b8mx9w/JeLMrrXZX7nr6aXnx3/+VzC+saIUmYFh4RmEcwKwdgQoz6kutUpJxvy8f/uxNOfvJxzJsr8uXJ07J/Qcfl1e/912lV7Svbsq7v/pQXnv9P0p1Ya8gI2QyHoRKqGMpDxL5/PBvpV8ZyiPPPiF9gHSpSGtzU9rtDRkOulZDQg1qGDXFwJ0BpQS+nl5CeZsFuGc6ODOyvd6K58Sux/ig6utQNMATwD2ksjSqTNNOuQCa1fNuWWXKqDbsajagnZkxYDrGgK/pGAPr1RxVJlub+C6rI4DPdb1Dv1TqenJigfKk1li79Rp9FQLikccdHPeO9NstTTgA4K656DVAGDow0HQctXEacDedZg6gVL+lcQKIDMp+vMMHQoe1R52FdhtAzzKRcV/GsyHnSfJ7AGLxxlzw903gHgWaThsz7+0oAl6+KqRXwDxa9cA9XaxOWFPL8FpB0wwTPu0Sr0B8+327rvMVW24vAmnxZnWj33mtz9upx50KWxVnFJwYg4cUeEQlydlWKloGp3qFtZ3MUkFt1+9ZgXssJ+lzA+2DsuMNUt5DnvLVq1d14yDdAYrc99XLQCx/DBD3nxtwN/Cerk0e8yI7AHjzmk/fgDuyYNg5cODfK4jWVDp6pIvNT5/DvMuhlDk8X53Nq5peDrxcpK8EbxNZLXy/8Ts3QAXyigI1BDYLygpGjlHWQ5BV2Y7ZdYORsSQARtiQU45tti0BuHMMypVAkxFUJjQecq49I+NtgqrB/Oek97Cd3sjTuQt7lpcLL7cEMrg/CzTLA3caMXFRLK8/vdeMcq2fqVfWgi2Zdx7tx3eQG/Lb1TAO+crJy/d9x7t8hiWOGftFWfPt2Alw9/fx9/jEB4HOAO1bMsqolzC/MtkX0FaYbmPL81zwr19n/h5vkAAwkQ/s15ZeA2/1GN59tMU87sjw1ADPfTiUt3/xK7lt7x2y7/a7ZFSpK8UEhZbKAH0Qu6QvvbVL0lm7JB8cOyTf+v535NL50/Lrf/tXuXDipCzvvkVeeP3bcsdDB43KBHYM1hUAJz7A60PMxng8kPKoL2c//kR+8vf/XTYunpdGc0GeeuVleezF542yttmTt376jrzwje/K3PIdUgJNvjQUqSAwcSzV0VDOffqJfHL8Y7ntgXtk//33S7U5J71+TzY3DLjXgsdd6YAlOxWNjckQAJNL0RkD9YxuYpPIenHoD2SWesAApBliXi94WYz1HE7eMDcwjmD0dVom++C3e44764RAn+HUBLqLHnU15tK86QbYucYyB4OlCuUelAHZkJZWga05CaDzUuAOWUhF1yg6CtyRwSrUoFCjTA2PjvTam1rhFlQZ6B41PBQ8BwqRB+5MEuB0kF8lMXA3A8Ty2vtEcKmTJGRiio2v+NTDO1tuety3QwxF39cR6GZBKpZZlsGpWZGdVOhVS/9uAjpV2bvUftaG4O1LOW7WoVSoNTYpO+7mpmIryISWiybdRL6eht61zOS298QbqI7FlkPibR9TmN97+7tmv2IScPdPiDduAhTksLV+2tUeAFGeci1xwoNnDkPecFW2E+goRe3g+42zlynn1GAKecGtURTa4NF3D4zBVTxqFFdsGpRvvoPXkqcMTzs8p9hQUCEVnl+/aXogEoNJfZZyUrMUYhxPgmf1alczfqp62HXzgacIx/zwSlpQqt1rnVesmIL2sMHqZqJMSz1i77Q70t68qgF36m1vNkQpDaFiogWkMWtSCNgKAY32eVaEJQyUFoLR8QW/F7QBFIxJ4G0bmcddi+NYcGH6bBc4p+OsWXsqyhm24/rAW035rhlVA/1pNBsy15w3ABDQRmy4xWk3OZ80BDNQnnHcDRz6MWUBmLzHPSf/AXR7uSFw57tIkwE9iac0AO4ecOFanwlH1WvISkM97bTy1IVvY1Lgcg8BeF5f27jY4yj/2VpXQdP57HYMuOO7rNgVMRM9l/bOGKib3GRNzloGMJa/B8KiOdBDxhh4LxEAq3/reIR4D20vOMvwO6O/AFIGfqrlqlRLFWlUK7J29oL89sPD8vCjj8nc0rLyq2VoRm0Jaf4A3C9ekO7GZXn7k/flO//D99XTunn+smyeX5P51UVZ2X+HlBrIOTNK00RqUXkEiSNwmkAaVJnKWAYbV+XMJ8fk4olTsrC0KvccfEwaK4uSdDdl7dxF+fzw5/LEE69Kc3m/lOpIYQnOPShmYPEMpXflJjn7fgAAIABJREFUily4fFbOXDora611eeWNN6TSqMkGguEHPanC6NXcNei78bUz45OjSzBuqRzpTfbjnQF30yHkhJvONspbZthm8S08kUnxQxpwHAysdL1bESPQrLrttoyGY9U79UbdPO0IrAUPP1Co0BecZNBowLzjFMYAqWo5q0FBCl7QfVz7NHJ9ClsYBpgnYyvD0KlIudJQXaojFfSProNA/bX9IuitEQyPjvR7cBr0tf0Ly0umNyERyN6l94YTxsBQ0LGbSFfLilwRjNteZzKc7cPZotEWpbUxgpGh+tUwpe4fzllTqdRkeNPjPlVPbv2yDut5KDq18LzoMXbYEVxgjm4AIf9yER9qh2+deHkMrmNLWQV/Ctgu8sqozAc+rd/I9PM/EeDuvQx+jK4VuN+o+S56zizAneDDz6dXht4DoM+bUOlRpz/sH/TeECh5r892gNqDZoL43JinJuXWHk+S2UJDy7WV96XGQbBWWPTHB6SSo0yAxrbxXg9g0ueVRmkwpAeTqbcEMASnHIEWox525WEyoIqKnUektun6tI8MtoSiZ5YCpDRrt9rS7bS1quncfFOajZpU1JuOYimJDIeDYAxgE68EvqnuJennNExIj1FKiAPlFpg6lEEIijWQqPlsVCgMmCu8M7CodEKjx2Az5PE1jqBt/8zTZOCdn5+fs7RyVWRNCJu6q05KfVY013in9+hRvilB3mDzepMg2q8Bv1683BAEEGyCKkB+u278IZg5psAAuOOe2KvpZX4WHWH3b62XwPYSXMfrz9NrOM94Nyp4djpdpTygzcwoY22xlJe+jerdpEEXGfomD9GJSgD7aSagoD78mGdy57y+CU50LGe10haCZ7UKytW4JHP1pgy6PXnnrXfk7rvukr1790mlXJPSuCpDzf1eEulsSvv8aRkONuSf3vxn+R//1/9ZRuOS9C5tyvBqTxoAaSuLUl5oKKBHZVVtvhpB5pZLjQw9FYOAJZJc2ZD+2qaMxhWpzDelvtyQUX9TDr/znlSTitxz7+Myt+tOkVpTee5IH5mgeiuqqva7UimD+Z7Iz3/2Y9l12x65/5GHZb3Tlm4fMRJAFpAV8PtxSpUB9yL54PzkQWKW7pbf878E7pTFvCc3eK/TKsjBqeMKy9n+bxlghr1EA5sRKIz3W4Bn3YJ5kYizVFbQiXSeGDy4OwfB2w/DlrpMDS01ZrNsVaZ3stTEqkPCPWqsAPSrLoUTImRtgb5ANiGXMhPLJT2xTB1LpLIMNaVlv9OS/qAvlVpFlpaXjcIDnTY00I40oknILqQHMUMUz5oEhGyd8x/rZuC0EeDdn4Rk+0ZGY6RBpXuqBthaKlW/tpDN6CZwn0VbumuQThb8rko4vma0fKz0d6qQd9iM9PIYuHOCPYDfDrjHm6CCFVqbkeK+CdzTc4yZp+yrHrNZgPs0OSlK+TWxzcEY9YqJz94pcCf44abivdsxOPCDHYMS37ciwEL59gqVn5Eig4BUeB0BvOBtz/iXmXc0nnC/bgzQwIsVF/7IuJjcbFCqPfXAKO/bwDvzHJNvTjDGwFl6yNgPjDf54ZoVpN+Teq0mS4vzUkPVS/BQh5ayzTZbnqBlfGOvLzgfHrgDPHGDITjAsTKrtgbSaAryPHC3Y2kD7qA40OoncMdeyIwsuJZBqfgvNmlLFOG5qiFvc0GFWvaDbWSbSUXhXHlgSe8iT30450Xy5WWHHHf1Vne7Kc2H1VIhQ16W8U563ClD3KB3uk/EwN0bFXw2++X7Qbpkrh/lsnQ1MLWrgXo+MHUScNf2Ou573P4i4B5fk8mZ8Zx1v3HpO71eyKVFVSBYVSCDvOkA7h++e0hu271H7r7zbnOaVyxNHk7FR522dNYuSrk0kJ/+5ufyxr//jlZSbV9sSVNqMhiOZW7fLqmuzkm5UUdeR6t0qojRgsHLdciteURxygRM2jl7RZLLLeX6t5K2LO5elLmayC9+8m9y3/4HZGn1dpnfd4+UanVJygGEa/XXspSGPfiepd3akPcPHZKVW3fLPQ89IBtdAPeOcutB9VF4rA4Uo3ttpcuElRZOpSj3Rn2ZDNxxF41bH+DK9cJ7MSfkmDMjUiprarqNZDQYyqA3kG6rozpG120dcQioDxJ47aEmBEA7KIEY01q5InXGSWDuQ3Y7pbsE7GGGnRm6NDLQXjvJspNKjWnQ7y1DD4y7CvKba3Vb+7GMNbiG+g9OA6viixOKJOlppiCMPQJUF5cXVIdCxuAEsUQAIRhf6Us2fuDKF0P37YE7+0OdBd1A5xe/03UaXoC2UF/gHnjcxzeDU2fGX3ZhHQVAhoLQFUwerMX8sScF5nfjmp4EyCgU2poC72m8OREkpIr3psc9FQw/Vl9Hjzs346lBawW0Jw/aqPDTY9lIfNMxCJsYN1cqHMoPB61IvvxKS9vsaDIeCNOPO8vqjJ/Ffulm5Dzuvo0KppA+MeRsB9UBnxVRZAgqJm2eusQKgLs3nvE7CsLAQwTgriAeHhhsEHqUnQF3S2dmlAKCdttIs02ZGzs8pTgp0EwyMpZFeHzB0wRuHw1kOOgrlcZoNTxqzwoU8bkcG+urhsapt0z5rIHnznEw4G7Ps4wgpMowx7KjXqnX3Dxv7BMyzFhWHEkzmqBv8PaCqkFDMg0Oc1wMenw9QPQyQgBDGaBXL5Y9LyPU395LTiDjx4Vyxgwp5OYz9zz4sQDt6IeXZQUjjpLI53A+2bZJffLf2zX5DEl8HvtUBNy1YGgAQR4kd7t9lR30BfEcTMFp/c8K0uXAd0TLzOnHAo97EXDnPf7kKp4T7bejTCg1AtllpKRc8JqU5POjx+T8yTNy12375dZbdusJAmhB9WpVT6Cq6vkdybEvPpPFW1fkjoceku56SypjMwwX965Iac4CB5W6JsZFtmJWYc0AzJO2Bbld70vn0oaIJIJ07/VGWcZJV/7v/+O/yPe+8x9kVFqQxuo+aaysylijGY2mJsOBDJO2rF+9Ip99flyOnzgh3/2rv5Jysy6bnZb0QHMDIA2BnPDLW3pDW/fxXh8btSwMRGPVy5m/Ngv+zALSKe80oswRacGlOS6UHkhYATj8n3rcNw24A1SjkBWCOxE7o4ZK+B9Au2oVcOERoxBoI/o+AONwlAsNpe1Toz8P3PF8FHpiuknNHlNGHIkZxvhvSQDscVJgwsN1mBqsYTHpWI5FA/v7XejPtq7QhSUU28OJH052kK4TJx9MgWkxQaCHlvOHXk69ZA4SOlZs/oK+jwxUGvXeoE7nL8g/HQVcRzeB+yyoIL6mALhT6FUYlNPJdGp28069KjtpVhFwj98Ze08ntScHtlwkhb/+q/Ye76Tvv6trc+OVlp+f/e0Kl75COy6VgYj6uh14plLjpkSPrm4S5MaS/M7ukm8deKle4eTkJL7PK8wZhi7OTuFvmQYEcJ0//o0z3aTdCKAYnmp429EPgBYGJxX1hZsfNzcPqGzMbIMv2mB1bKtWVTAG7hAO73G3d8OwyIql+M2bY+4rvAJ4NWt1WVpalLkGqqQi5mCgXniAb9BclNaix7hmFPjNmgDV+mQZZcBR1bRvgX9JwJeMYAiQPw1vFHOkG+/e+k/+LfqW5rWyOlKWkU371+30FTTS28u4Amx0lq0wq46YGhnOEeFlHL8TlPDalFrk5BHXeQ8WnxF7f7ku+MwUbAajivx28sNJk/EBzWn7w3rynjXvSS2SaQ9k+butWeOD60y5ufHGHfuY3heyGnHeOd/wuOMf+sj0oSlIdcDd7yk0qrkeYnn3OmHS/ld0jx8D7xDgM4waYVSdOrjukNJuIieOfSaffXRYHj7wgGy21uWOvbcpOASnGrIH6QOd7LefHZVX//ovs6JjCkyHcvbcl7KyeovMLa4KcporGESVVOXYw7tqXtf1tSsq17tW9orA45m0RUqJDDub8vnRo3Lq+Gl55okXJZGmlBtLsrJvn5m2KALVWpfRsCe9YVeNiM5wIAeffVYWbtklnV5PNtoti08Bpz2c5sO+JXAv2rOLgDs+8zLvnYrUi55O5o1HPi9dGyGugPsE26BrPOTYH/T60ml1tfAb3tuYq6vHHeNXKVX0HzYTBdaSZcmBp5zZVHzfYBIgTzzkA44I6lNco4ZBzQo8Wc72msUGSVlPQ0i/U0+8cwhphWZmPAvxXJS/8RDZuFoK3PGMxlxTdWhDve44dYH+Y6E7ZNTCKSay05gOjefAn2x6JwKBu5f7VBe4vVb7HfaQeI1wXaJ/I1Tw+hr+fG2zykzzuOs4hqNyndQApH4fwN3Pqc/C4MFGPO85oKcc1Hx5cFX2XyEA/brIIRdk4VhdE3DPlyK/kf30cxbzWIvml0rYf5dt1BmtIwW4RZ73KF97rGDyIHBrb3NyNmkwLGIpBcG5fvpouDSrSVhvWsEzC7TU+0IBprRPAeABcLFCKkALvO25ojmR8eGVtPdaGmBScqwq8jgQMT3NqNVDqjTzviCTDEqyq9rwHmlbern8yrFn0qchhNcdP/NzC7K4OK/eRqBjFHwZDnrq8YvLicfDzk3E3mPuJHrFlBaDo/EAEuFxNzBl8wOjAMrO/jaPHMEWwWQoNh3SKCOnM/KfJ9Lr9vUZCCyE0YT/mr7EZot2Z1SZFJQ4HRvLkgd8vD4G/zGo5fdF3l/0w4NtnasA3Ck/pJkgKJXVXj14VUMvyIbfzGPgHq9NtqvoxMeWQD59Hvub86yHtMVFgAAyBNDe75shBsPV0oeacRDrvxSoB53ggR7nm2vfGwge4LOP/N7vjVuAOzzeGhsdjD/Qv5DLGnMAbnMylAYY1MlQ1s6ely+OHZM6qDeDgexaXJZb9+5VgFUa4nR8JO9+9J48/vqLsrR/j0itqiC9PE7kN2/9XO695z7Ze/tdMkwsLFTbAm85UsuMEPzdln/9lx/Ja69+S1ZXb7Wg2XFPxt22DDdb8uN//Gd59vHnpNlYkQH8/NW6LO3apd7fXqslXx47Ih8d+VDmd6/Kyv69cvCF56S+OCf94Ug67a60N1tawRaAUT29WLPhlC0OTvWg1M+BBaBn9CNbmxb8Tx2ksphLuZh53QnsjbICqyHvkc/WB0AystBXzOPe7lgNg0pF6s2aBfXjdESDa7FaygqCoSfKtZqMK+EEqlTWOhShrKjGCsL73oeTQXuSxQxRtuH8sJORkpRqVaXG4NSSwNx0qZ0UqAMVOgnZbNIiVZY8gHoDRhVS6aIPiN2B/l9aXpJGHVVxy0o1NPA+1MBZTSWpxQZNLxQ5VEwP5qvAWipcc+rE68ZihHDyYPfEJyacb13XMH4QfDvMilPdSDxxvc/6gwPuFOocLSUqbHC9g1J0fxFoiq+Lgbtf+H7j88+iYo2jp/+Ygbvf4Is8pzqu1wncY6PgemViFuBeBAi8AuEzqLh9m7bMdzhi5DM9gM3dF3k4/aYcy2wRkN+px12VKI81Qo5fPlcLf4QjSso1wJZWSN3AkbfI4tKS0hw8AJkIXNIsGMx/bMCd3i3PZ+amqYFV4ZhX87brcW5I/4itLUrbaBki8vmVCYq48YLigPSV8Fir4bG4LHNz8wJ8o6WVcDQ/6FuwWwDfnnrj5cIfn6vXaIRgOpfxo+yKt2g2QPPYW0CZeeDQBwO5W4G7VWIOvF14yJKh9Hp9BY3Y1JqNeWk2LTDVfvLAnZudgpiQbtKDQz82Xp49VSaVB542WN6cdM7hnfXGIuffA32Vj5ChAsAdpzX0VpNmhc3fg30P3IvAFGVuZ8DdKDMehMXAnSla/cbvDRvj6PdUfgAqYHTYaQHmNott8OvAn8bxubEOiI0WXufXfd5QdJojAC3zzxK4WyEdrWiJiqNYF4iBAKUiGUp5MJR6qSKrC8ty8dw5OXHsqHxx7BN5/JHHpFGty2JtTuardTm/dl4u9K/Ks3/2mkijLsMxaClDWbtwTv7tRz+SRx97VB548GHjaIcxANj89NNj8s5v3pbXvvUt2b//Dqkgc0m1LCNkcWq15cQnn0rrwrocuOtBqVSb0sdqULoIdILI5YuX5K233pTHn35cnnrtdRlVK9KvjCXBqd9wIINOXzrrLfVaN2oI7sRqGoSsMj6laSarXmYo+wTu/sTRA3caivgsPpmi7KisampFGPCTgLvNjQL3vgWnMri5OWd0K8jReFSSq1fX5ezZs3LpwkU9/bv7vnvlznvvkWqjpqk3Nf4G63E4QoJ4Be8mj5ZbB7Qbv/YZH6TOmXJdi24hm4wZxDY+SqUJAa9mqFCXZI7IVH8NLO8/Asz7A+iisqysrMjcXFOBO0A9AoUB3i3jjaXkZWA99TvnINvL8sCdRe6K9l29B4ZN0KU+jSxXBo0ErAsEp8pN4L4z6ITg1EHS1yMtzRoT0xO8NyL6znsbPJDZrgU7udYLBhf39YLtImC1XZtn/T5u7yQgOOl58f1e0DneqaHiLO2i5/lx9vdScehi10HN313ELc+NWVRRcNaxmXYdqzf6a4rAMRWKv27afHqjrkjuPPjxz45Bh5f1a+lv4bvduFNO2AadI7feOE8edHluMkHvKOkrYGGFVKsKavS2IoMG3hStUhoME6XA4OjWe/5dFhQNqKohB7WlfNRr1fuCzywDhslXlonF+pbxxGO6B74fIJvJpqWvRBtgdMwvLCkVR6mfyPqATQfecABpTeFotJfMg4u+ZDmUKefWl1BlMFD9bBwTA7qhIriB0DAWoZCTPT9xwXTmlbLPGehrnjp425MBvFx1mZ9fVOCO4MN4LE1+DERgLLB5eUMnlZVwshLPG/tFw8qPATfwjFdvdMd4I47XDMAFNnuk4QTwUJrM3Lw06igAk8lDrM8IWNUjGE6GvMHsr/fvjOVRvwsnX+kzg2eVbbdnZdl+/JqkAQHjg/nzU8CVGmV56lcKCKPIPH0uPNvkt4d82XiHeg9x2lCQjYZ6ITbAsrEP+caxgSWi3lCpVgX5kUYwlEGrwGnBYChN8PMbC2rA1qol6W1ckaMffiCbFy+rV/6OXXv01OiLCydkzz13yoNPPC7DIegXdc0a0m9vyrFPjsjZMyfV4w3Q1geoK1dl7223ycOPHZRas2nZUfQUK5EOKiyvt+Tjdz+SR+55RJq1OemPRrLZ25TuqC/dAfKzdyQZjGTPnbfJwy88r7oF7Uc1BMhN0uvJEHEG65u6FqqNqowq4HyPpIySrblCRXlN6mkk+MacF2G10OgOexbXDmWA4B1/V5XGh7SKgRMeoldyRdnCc22O9The1ySMDaSEBGUGzpHFBYtTQVvefuc9zY1+677bZHlpSY2vk6dOy9kzp2XXnt1y9z13y8otqCBrjhVNiIETgqH9rXQllKgKQFz7AMMm9arbWgNwR4AqW2UVUxmQOlKgO0z6QadbwKnSYALtE04ErAONExqLZpaZR4B/MOCGo74Bd/yDI0RPD2yzSXWNutnz1D5vpHucQj0U40FvzOra1ckM1Bn8GopI1WsNGSdZEbRr2V+/qnu+th73acDdA+QcCHSUmWsBwTsB7jq/EZVgUmq/WSfvWtq8k2d7wPCVAHeXe30W0MoxLDIKpvHVJ1FVrtdwisdyWhCq3wy3+71QVqKXzQLet7SvIEBtFnmIwf+WuWLAUfBuTxsXzpP3MNLY0RR+qJC62ZJarZwLSFWAqnFLBt7yYJZ8a/Mo83sebXLz9IqZmRAqyJfvgDvKKupxf5q6LOS3dke69LingCgYCwArOLonzQcbJby9jea8cmJLKPuux7nwTWIzt981nWM4juXmiw2oyEDRrBzh6D3bYCyVgtJWFdyxymG+uiq8UlRBzB+tR/9wqmnQe0k97QDuyP/cbKDwCUAXAlOrgQMfPK5pakkDFTrWYDEE0JsZcNjsLeCM65bH2JwnXuuNOQ/c01M21r1wBpiXRfxOfjvKvaNdFhRsGSnMW4nsY1mgGuXF6zf1IAew5Oc4fhfuTU907RzG5sylneM9W58TCsCETDyUUVzPGAmAOHj5JtF8/DpTWWDaRLcG7KgixC844zBdG6DfhFz6/nlohxl2lgpQDTP8zmBqyNLQMpTUqvBGw+MOAgs81qL0EnhrG7WGNOfmpTbXlEoN6UfHUkPw4WZbTnz6uWxevCT9XlfKDZFW0pW7D9wr9917ABaAjFSgh1LRU6V+4LRjasCltlSGiPZW4ky/K+NBW0a9jhYeOnLosKw2d8ndt90n3V4in585KZXFmgyrY1nevUsWF5ZlcWFF5laXRVNvgx4ytGxQcCQMOj0F763NdTW0q8huUzG6ncW9bKUvUiflZIJJMpxDQYFjSO2oMuSy00AOmaoQwF11kS/CpNQuS0XpdR1hOwPdkwSZZRDg2VONOT/XUEP8k08+kWqtIffff7+0uj1Z3r1bg+ahKQadrnxx/DM5c+aU7N23V+697z71NuvpgEh4FtNYh8DgkM+8DG9zSKub97ibzlZqXch9b3pgJKUx5AsOBnOIQCeyGpKuA1RQDdmhIEvqBFmCI6GhUw/KYao/k74OhxWOznSn6hjNZpR5jwjcOX7+JMTvvVy7fF6qb0Pgv+oTlR0L5EWAbinBOHz9fv4ogfv1DPOs4L0IbP6pA3dP9/lTAe6QNa8Q4s3SK5PtDDMve7GyorxREXkAEV87Sf79M3jN1DZFpdjTjcV53JnFI3ckHwqAKEVmHRvlUBaXLBOIB9/abvWA0xueed9tXI03ynEh4KOi9puteomqFanBE6s5me1oF4BAKxY6D7P3BPNoNR57vL/fMW4+884rt3phQRrNOauECsCoReIswAub12gwCN5xA5PGHwfwzo6PPV9ziAqpGtCaHXMYyMIOypzLVqDEaAXGy7Xncnzc0TSgVgDu2PTIra6UDDCi6JJmjNCqnMFbpmxjZqOxdujmp9lFfOEeo41o0CurvoZMHAQ36IcH7pRNyofnm+uLQuEZb/hRzowb3lWPO4AjMlCsLC6lGVnYNoBLvw5tw8/yuWvbwoYcG2dcE349pTLnYkz4fL/WY0+ezWt2ikQ5Y9VX/M2MMvBq+3XLd/r1OC5vDcLW9kLiAveXY03g59O7ej3AtnqjXQ1fBdFDzeqB5H54bl2Du+uSQI5kLANkheqBo2ztb87PSXW+IVKzNVfXtJElGfch/4l02y1pLNSk3V2XX7/9S7lj7z45+NiTUqo0dIscojqq5v0OcouqrTqFOFlCWtWeDLptqSU9pFORn/3iTSmNa3LgrodlvrEq7394WO45+LDc8+gBqc5XzcgYWZEgFPgJpovqHfD2k77RzFAEaLN1VZKkI/UGir4h4w1OAyxWx5/I0NDxn3E86XHnnHGedWyD0eu/w0kLfmp6GpjF2oQVbRl8XBE0XX+BN84aEngHUkKicjNWKlLRgh5z5sxZeeTRx+Sjo0fkiaeekdrColTrDaWl4B/6sXH5orz1yzflrjvvVPAOakyCOhHQVSEdpC2PjDJoVV6tHoaUkTa2JmMNog/xNaOyGg5K9wHZyBX4StdIyFiD/sDwkJFVUIUhBoO8OdeUxeVlmVuYk0oFsod5GijffQROfgDuRboBwN+v5Xi9ezn3c0H95ClMpMJB31FPQO5rlbqUbnrcdwanr9Xj7sGJV8Y7e/v0qz1ozwH9CcV0Zn33dsBu1ucUXRcbGl+Fx/1agXsKCB1tIpR5K+zy18nj7hs4DUB7RTINWM8yxzFgmFVuitbDtHvhcWWfvJKEBwtHncgLrJ5l55Fk2zSgcH1D4CkFrWF5ZTENSPXPBOT13tA8hSEP3PnsON86gaalSatLOc1BbF4jHMPT485NNlsPlkaRwIzvwHWt9Y3U2w7Asry8LMiGQK+Z5R5G8Bgowdj6DADpxuOykPiN3W+O+jkoMKn3P08b0hLuqVfVNioLxjKPvgW32vYPAOYNGtw3TMbKb0fqPmxCaVBqyqnNKrumYBUpNmz3Us+aequDwWAyYOnpGKRGI8TTCfw6MOMly7nMSqepng5c31gO8TeC2FDwqt1qKQibazYVuDMjjo6HmRI5yhXf6fUKEKP3xBWtIY5BKushVa83RHLPDH+w7UY1yIwIzh0Lj+Fy0GRAM4lPj4q8hATufGe6bgLA9mPrPbY+jsIDdm/Q0HAYJD0NKIUXGs9AQS4AOqTCs5SNPDHoqucYa3kOBuB8E0hUwBergcqRjPQkRwNcNb3pQGpNJBlP5Oc/+mdpXb0iL7/8sizOL0i5ipziFmGt0jUea7YR6BSjSIxk0O3I+dPn5Cf/9lMpN5vy6KNPyeVza9Jtj+T5b7wkdx98xDjqoHmAr23UbanibwQ6hsqgyrseigyQ1WTQkY3WugySrhaWqpYbesKgdYsKPO7xPp87fUqLJ5lhS94788F7XID5x6kaaiykKRY1ANKCRHFCqOvInz5q6E2IDQlHyXhOH+l0RbTw29rFy1JrNKTd7cm+22+X3fv2y7jakLGCbuOxIzUmhrrXacvP/+kH8ujjj8nuW/dIHwZSaax8cz0tDGlMqUtt/i1FJTzuoPigneGwTUpI1YgKu1WkibQ1jnsSxEOo48GqqlrlZ7jTQX/pyaDfk26nowY5CkktLi8pXQbGk8Z7qD404A6DAKcmHrineiJ43O3kKLtmi2MgYkZAtvUUJtCC0F/LBBZqCoRoHAL38vCmx30WTJJecy3AnccyeEhsce3o5dtcTOHx1rhZ29f3llkB2LW85Q8BuOf6FTxkRX2dBtxvpLE2C1VmVuA+65zNIgMedOzkubEMEKxOeobPiZ0CO3BB9STUjplJU0iBmHpXEtnc2NSAVIwh6A3zC/BwGUC2I/vgMQFH0gWNEiQxaI3v5bgQvOC/Xklb7uGqgCoDTrtx3cHTtDzJmq3YGRjUEfS4E9SYIre88+2NTfX24oe5w2EYYHPWZ2kmDOSvRtW9kKIRoF09RxnP3XuDuKGnBoLmUs4oQZwLHasA3K3dZsQYvYE530OOd602aDQaP07JYCjdntGeZwwtAAAgAElEQVRkGvWmNOp2vO4ryPp7dCyC5x2b9iBB+XmkBszoTOhXStUIHlPOA2UgdgowLR7e5YG7Nphl1F3aTM4TgDuoVgDvkCPMwfLConp9CbTUbIn0bmbs2GjqmE8A7uo9jbydHrjHz5q2hmwc7J1qOIXgRMgSgwoB2vHPnx7FzzTgA2qJjT/niONi1kpG+cK7MK7hwhTo6NF/4F4rLglgRQvfVCoKqiC7qGgJXnSr2zbAFcWCJL1EOl1wyBMF50r1qVeljJObak3lHZVIMQ+g2aRxJaD6lEfSGA/l3Mkv5ciRw7Kopz51mW/WNbh7dWVZKtWSbK5flc3Nlhqa6xst6Q2GsrK8R+478Igs7rlFyjU8tyLjngHSIQIatVIqgh4tdSVkCYGZeloVPMNKU8GpQQIDtqcedxiy6Ee93AiB61n1UE+L4VqkPOSMq6C/+B2Bu/e4834Cd2SDYYpFndcg+zwhJH7R9yhwD0SZIOAAnQDuMPQXGnU5ceKkrOzZI6dPnZbHn3lWlnftkWGpKqLxBNB8Rt8TeLvHiZz78ks5cvgjefypJ2RpZUk6va5VKoXX3FUbNmPcPO6KaJUSA4dIjSmupDwcSLfbkXZrU6r1pp6mWgpJZPDCHhDih8qV1KgZ9TsyxIkMgHuno3pUgfvCvFTrAMjQhYmMMWdKH7TTnhi465iHOieUe6wND8i9o8nvXQTunEvbiwLlsByqZ4MehjVVqUl1bIXGvm4/f1RUGRyfFClWb/3eiAkoAu763Jse93R4pwFQPx8T5+YmcJ8oqr8L4M5jXL958b3qnYE3RAMxASTNy4jvNX2iZgHZ1GPd+eacAncrwpeVlE7lI6TvSoFs8M4G+JMe3/L6FPAHA4DARoMeAd7BccdGA34iKt8pELXCLz49Gdur1VQ17VmgV+BIGtz2TkcND2y6qbcdgAscVeUR43lJCtwtS6UFfcGLDjDDIFUCLr/xpxSUUASFwVFZu8BxJt0myyCjz9bCLOSmY+BD4ZkwWdY2eFETBSkA4wBU8IjpP820w/A6bIIGArV9YnndsWnD2wXQnhlcZjiMNdDWPPz4bhbgTr1MT5cH995A5Dzge5RHB02p2+lKtVzRwOZFZPMJnkuATT0VilYKPc78WMfa8fW9kcliOl7OU9l0tRTixeiBge9bDNxZMRhyhHbjtICGRwrEw8O9s0nbDOAFdMtzFZ7MOI87+8pxVYqErkUYrObxVCpDCOSF0YAMSWgD/n189GO5cuG87Lttn+zbf7s6RwchF7i2Dxzt/kCBFmQJ7Z9fwOlZU2MMNB0h6hYgyLMasqMIqmrWZVRFqr+K1FA0CN75ckk2r1yV9csXpN/ZkOOHD8ljDz8gu3Yvy5cnTsiHHx2Wx597UW6/84As3bJPpNRU6Dmul2Uw6OpKHvX7yoceAOBh7jVDip0+oWCjITrLMmMXjM2LP4LHvafpIPvIjlPHqUfNjHCY9RHFJaf3wvh7JwJPCrheKc94bToX4QQZ61DlLHj1Ce5TvBA47rQ/9T3O465scRgrWM+9nuqW+UZNTp08LQtLyzJEH6Ukjxx8Qsb1eRki9z7kHYA9QWA6jPe+lMdD+fSzT+Xy2mV57vnnjCqTIGc6DP+MbmdGsQXRqv5UzzoKMlXN6JexnDt5XI5/+omOI65BMCsMtt1798je/fs1DmLQHyq9BnpE11TSl6HG3PSULoN1P78InvuCZr/RtYMgf62YalllYLzHwN30lNH1PHDHGuN+4OfK/4716Nc8Yz1UbkJ8CJ1SMBTLNznuO4PMJRRgYlSyFnhQ8zSzQp2yU8ys+TnTeOd84OgUT/hOvaqqRF1gSs6zr5zgkAwleme8uexsNG7s1X7j8sA5Btvxd+nfuRSEW5K/2EYTFwbygbxubOI0mGlPrwG4c4Mrmu5ZT0NSw48P28HQM+VdYU2kCYWS/OOLNvLtXp8bZ+2440p7SBM4pOZFyZ7KQFJv8OJ33Ygcxz0HOgEccDypfGvzLDK7gAYTbm6ol1Rz9S4tpanvYiNN/9biLMYxpZfS+oQ1z7Vk7+MaYnAX24R7UzCHwFRwdMOmrEFvyBMMiknIUGDtAJx170dfwgYDes/6BvrQ0s1LTwwWF5Q/zzHRMUKgHajo2GjTFGaWTUG561qQyY6OrTpmZiTYXAcvfUihqX1WoBwmCAVVcD88+0qRsWcpoMPcoPhTWlUV+agzJ5lSahIYD/CqooR5TTnAmh5Tc9oT8bosQZraLRg6GO+RpazDu6B/KV469ylwx7NBEQmeYdYEgB4M/eC44gEpcMdYM5NDSiti7mVRgwkb/GbLsoAAZMKrhwBbfZ8CxlDAjEWPcHaj8pgPVgX/1vJlh8C2sLYtiDO4ZlOwa3QkG+eMy2/qCxzgaI3pvFi7bRyMJ8xTBoAjq5iKPjRkfh58Xmb0YQ73fJGudJ1oKXqTBdIqrL2BIKVzZBKAz3GiUh6KzDea0u31zKsuI6linEL9g3PnzsmRI0fkpW++pF7nM2dOy7DX1yJgCGDEmq7UatLr9zTPN4AO1g0CzDHvSvVpNqWGd2mqQMhrAH2QcY0LrUmphMw0FkBcxRqHR75ckbqURPOVjAZy+O035eyJ4/LN176hJ1SfHTsm3d5QllZvkzsPHJSFW/bJuFLTIkoa1KpGREfgVB4gvaHidTuNgvE6LoHTDg8qj2GgN4YKBDGnoGlsbrR0LrAeFPRBLkL7YWTwyERBNgOaAy1QJ4JpHIMO5Okh5lurFvO+EPuB8UBGGG0vnxeyy/B6PSwINRNMJ2aGl1JpdD8FV9+AO3QLaGNwLJw/f0EOPv2UfHz4sOzZu0/ufOCgJJWG1GBUI5PR2mXpttelVrNTwVKzJv/0r/8iL778iiwtr6pRhlNTK4KVbXoITlVqjDamLPU60sciGLki62uX5Ec/+O/yrddek1p1Trp9ZMEy6s/Z86fl/IUz8vIrr8r83KKMS1UZluoayzQadDRAWItJbbZUtupzDVlYWZLGPJwiZdWjWMNjNSoge4EGo+ey5jBhSgNba+Ywwt4BHj0/y2hNgUoYst9okG+IOVBqGNJcMgg9YJTU4IVDJ7mZx307DJL7vlQbqwWt6YRwnKlhx2HaImSm240rd00reJYXXi9w9+/Igfgo48yswHGWNl/vNR6kxcCRf0/0hGP5bpPucQtwnwLCbzRwnzQ2s4w/QbAufgU2OzO3WOmwsA0uCn5iG+Po+ThrUcGNeeCeB+VbjKeC+1UZOo41NyLmGPaeUcqEGskuowU9GPDs4OgU9BJ8ph7SxUXdIFMOqGuDbVJWgAQ/nguNtleixUm5VdZkAPvmHQpeXz2KRipIUGXgTUNQKjzXpjC8tx5/VyRs3PBOKhcWgHuo3qD1qwhiS/QId2FxUerNhtTqNaUR0MACYNDi7eiGBqqCn2ngWj07gS7jgbt5Qm38rPZOcEaorAWQHKgpqE9u1VLHuqHpPfBToVqiUhMAMOEvQ53BoYEoDSgF4LT88ngsThTQVwB3bKRWdCpwT7HBI1ghDU4L5ehDVho8X4EvlwICcDVDjhnnetKhFJFQgdUV86K8cF7p1eRc4L8KvqOqpPgc1BIEN5OqxGq7WrgI7QnAiLqGJxiYh5jeYkf/WysgZvOYnRhRh3Pt0IhlXwjM+V4+g8YjryNNhsAdxgSAMvpBfnumb4qr6yJuQlkBOMJXQzk7UQagAbDBMzAe9UZd6rW61KWm2UTQDoB3/Bde8nanLaWKZQuCbGqAabVqMo6503iLoXx85KhstDbl8SeeUMEGZ/nK+qaCHQDQhblFWVia02dxXHUN4p8CIICnshbt0eBPBF4CEAeqy2JjQcatTblw9kv58Q/+Qerlsfzlf/wL9Qi///ZbcvHsBZlbuEVOXdiUP//+38gd9z8o/ZCcBAWfklFHhqOe0XmA1xOYtai+OlBaTmmEvoDKFoxcF6QJYxAnOKwgjGBnuPxYG0G9tUFOkAEm7ALBiLNUm+qNDekxs5MoFBCyDFM0THVsYKiHHOowggDCOWZK63OZZFLMEnSV6UbjuHPtDQcjzQSjBaTqddWtR48e1R48/dJLcunMGZnbtU/mlndJtVyV5PJVSS5dkPaVC3LuzCl58IEDmpb8UqclR45/Li+9+prOFbzaMPCwdlT+1Z8BTnsNZp+eYKoc1evQmHL08Ieydvm8PHDfATl54rw8/uzzUl9ckGG3J+XqUE6fOi7/8N/+Qf7sz74j997/kIwqDen0EymXEj0xAXBHTnrw3CuNqiyuLEkTAao1xE4F4xtxARrQmsXIcIyoT7mVeONJ10OkG/x9+B7zj/9iDrgH2QFHViPEKHQowHSzcuqO8Ob1AvdZwfv1AHevxL1wFL17FuC4owG6jotvBHDn6yeBwzygNE9F0c9k4J4Hof7e7SqXFr1nlvH/fQB3bvQxiJhVfgkgAvLKedNnAu4BgBHUEgBpe6IpS8Gyu8eDbWRtWL96RRUyjuSxsViFyLzy8+PsgbsHS9r/UGAoN/dqoOeDydguBey6ITrgHjxYAZuaotZsKuYBT/8F4I7sGS1w2zc39dq5BQTiGQcTVByMCY0QgGl4RNEiUBQ0I0IAUwBEKPqSrTUjrZKiosAZFJU0K3LGszU7ZgxaqqVWg+c1AFIAdz29RhYHXQj2N33vGhypn1uGDr5Tve36D8DGTkrgUVd4onxpZpUwb7yBc/OkKhgJYN+ArAF3fucDvZCtwm+oBL6ZYRD8ejy1DEayp7fgHmaTgbcaGyy87QC9WnFXLaV8MS3KLSIR+U7K03bAne2N12IM4iddx74RCOC9nt+OPuAzAGgG1vp169eDXyvqIYW8hSBGDUhmsUHEHSaJlKvGmwYQBw3k8KGP5K7b79DiNkgVuG/fPlldXZUjHx+VBx58MC1+xqq9XOfqGIPB2e/LJx9/LJfX1uTJJ57UMb+60VLgj7kFvx0e+SpAVpQfXwE8UwGGYEZ42dWYrtalXq1LdZDIF8c+ls+/PCYvfON5qaLME7LC9NuyefWK3HrbfimXa/L5ifPyq1+/Jd945TW5+8BBGSKdJAIXS30ZjroyHvalpPkqEQuAVTEQHDcAuEOe8WPGThYszNSirMCrwaLBENeAe9CJgq7SUzQmSwgnKuoECJ+FJarrX4Plg3AQE9ChgP9CFuBx98CdBq/X86Rzcd3FwH2UjKXf7epJFLz1DHR+//33Va4OPPigzC0tydzysuZbl14ivQuXpNxqyVs/+bHce9/dsu/OO0XqdfnhT38m/+57fynjelVpR3CSQtdY+8syVicIqqUaZaZWqUodsjYeybkzJ+WDt9+SZ55+Vq5c2ZSHnnpaq6oipmg07ku51Jf2lQ1582dvyp133ikPPPiYFvKC/CAIWqlXCDpvtzUl5+LKojQ1n7vRcPTUbABdasCde2N+H8iq1XLMabD7OaDjieuK8Ut4FnSJgv5AS0odKkFmLC/9FLrGdWCw673168txvw6POxXwLINzLcCdSvePDbj7zWTSGNppfD5tXw48RoOum1IAT5OAuzck+Hug2RZO4R8TcGcHPchOFfc2ArwFmLuTjVlAu4HjrbQmVZTqCc7AEa6lZ1tVGYBDoIEoH7nfl431ddncuKqKlmXpCZqoQD2os8dY9pL4Ryuwusqg/r4YuKeKGsfytcDlrlY0b3T67ArTSpLTzePokI4SKSxBa2gbtx28amyGC4tI/4ic1fA8WRAcgbs+XStQhuPd4HEHwLLjcUtpZmOQ9iDz2GtHMgKQGgG6VkJFTQATpdgg9tS86wrWlZ5grn5kk9Hj+5CL2KrVhWt1M9ZZVnpMVlXQDIKUMpPg1MXaxwBVzQYRilYphSAC7mYQ5L2uCpgDbcNTq3IGcTDguRlrfyOvGtNAwjsKudJqtcif32gEeoMZ9SlYZwCqhhmYF9obgZRBvyb+f/beq8my88oSW9eb9FneW6BQqCp4okmQTW+6m5LaTCtmpAlNKPSgd73Nb9CT9NwReprQSAr1qJvsVtMMDZpkg7BEoYAyKKBQ3qfPvN4o1trfPve7p24WMgGQjaaQjCLSnHvOdz679t5rrz0KlI/63VA7R+1t4Xe+NvwS0poYlidopxHC1+R8otc97hsHdnxO+h6WmRGpNyVafFYBk+PC8WIkiP2+vLSMubtzOHLw0JDX0ZNXRfl2uqk8igSqgQoeaDcErARWN69dl8d4186dqjw6tzCPFqmrpaKSCeV8jsrdiwYmr3ugO0nZiVEvA+7MsaAG/JULZ3HrxmU89/wzKJYt0ZteVhPs7pBLZbSKLnD50vt47fXf4Lk/+BoOHD6GNg2LHmUpG8iqyiYNGaPIyu/OZF5ZsUHfn1GnhIZm9CtV7gz5BqLXBZqt5og87sEo1MK2tSnj1vMpfG71iDmNKiRqnJI8LQHYtzM3bEn5pZeXXe9z0YG7rfcwayLpWz0vUKQGHveuPO7cm/gRL2jHe968eQtz83OiIBHQb9mxGzt37Ea33kRvcRmt+UVcuHAWjz/+OMrj43j7vfcxu2cndhw+gFa/K1AtZoMrySiqRYqLUUWY1F5gxIaGZLuJ7/31/4kvfOGLKny16+AhjG/djnafyjg9ZHstJkqgtrKMN994DYeOHMWunbvRybJCqoHyZqiPwX2LHHf+K5Y4HsEJwv5i1C+l1z5YgqaP71+x0R1jl1F7D8ef17ihnSjlRB53fo7APWzhH3IS/+7//HsF3DfiVX2gizdAYbADbX3Lyzf8UQeJP+8jte23NB9ioLyRRzzw7uv02cPA4nrvb+FV57bG/OwhuvZQMz+twH3Awh7Rqx/SZxsF67zzev38UeZYDNw95BgbW7E31YGFj5kDWNeppredxVcIsOSZC6FgXx8+jxzwCZRYYcrknfxaRQBSOu4OgmPg7iDI/pZDvlg0ZQuBbPPO06svL7bQrlWfdJDqFA/qTzOplmo4BFt8vgqEUEGDKhys7udKOkye4sZv5NMkSTWpnNrtCLSzfwbg1qU1Bx7nYXAZ8b/7lpBFqozR8WklBQWZwCzSuEjGzoBXohdPACODx3zw5lkNnv5E6jHY0lKRyaHfySrh1L7MNJdXnR75TFbevbitVvLc3iNOTNU1IdSfBu7x2Kc9aC4q4HPbq6W6fn5ccVc0k9DMeL9NVpznAUSe1ni+xQd5DMrjg9+jT/739Nr0az3aFIOx+LN8D3oVSfth7gLLu5eKleQs8fs6H/5B4M6oV4jJeN5J4N1ne/3EkDlz5gwOHTqkGgNMHuRc9nd2L6KPkxcDImdaxgLzP4JnX/3PhGTOafKFGcyhVCNpS60GGkQxhRzKY1XlbLgXUxV2wzyxXA5Sthj14jo04F7Ol5HtdvGDv/trfPXLn9e8LM9MikKT6xrVxqoOK75gYB49XL10Gb948WV898//a4zPblMxqA7pYx0CYUvatoJgZjyb6RCodyHy4WMejwf7w4E7sz64DzBvgv/oVR+shKCp7iA6KGDF+eA9GhFBTcvUrIzvzcUpmiACcGeBq0Drc6qM5lKUSzR01oY0FD/v6IFuNVoC7nwX1WWoVKw+RqEgCs38zWt47Z/+CUePnURpegZHHzuOztwiMmt1XHr3nPIEjjxyBHeXlnF7dRknPv85NJiLI+pj12QhEy6+5cSYLCwrUzN6CmR7Xdy89h7ev3ARTz71OZQnJ1GcmkEbBe4myNORoWhhB3dvXcVbb/4G3/rOH6MF0rR6SlBt1a2wHeVIGdUcm6yiVGJuhFIOlKTqkT2dE4GaOXAWGWiP6UZpwJ7GLT5ffQ0kBn2SHzmoLWBUmRx6nc+oMhvBiMk1H4Uq81GASywhuV4DHwbaHdSvt7n/PgB3f8fB4Tia+/1RgHti9KSK8IzyuI+KjmzUs7yRuTFknX8UjruDhVE23kMMxBjIfNhc+6SAe/Ku0XsmHsdIgcMBmLdLPwfvqwMXApPV1WWsrKzoYJqZnpZmcQxsHMT6OvEN1xJcCX4Hyia85mHA3eTqhr29DuqZdMbEVAF3JZ5ZyfuA1E0WMpSNj9VkeJgQZPEdSEEgWOeBKG97qIQov568g8bNlpqGPJXGQxdYFmhvWfg84lsmfRsByjRwdyCq6oOEHyxME0LzBAf2zjz8g0qIueJNL5nyaeSf95hsZt5HO6jMbxfqeptutKwYq9goHWsSX8P6k+NTtCGrhKj8IR7eQ+1Wb4eDc8Af1zwOc3894D5q/sZqYBx31QCgDGStltBkCFJIu5IKRFAAWA+4x3kZvrZiA8/bEK87P9R97sU/r2dUu+HqACBuDz/jHl5xqossgFUJidoGEBzk878s0MU55brY2nOFYMK1nkhLg6rbQzGXx9TEBF566SV58k+cekJeUZMeNK+l55ZwPXBO55lsSB4212ZI+uM80DOzGbQ6LIyUlapSgUCc49lu42c/+xkOHDqILbt2ot5uoDJOj7v4WpbroP2C4M4SnTlPCV4lIRhoMuVcCWvzc3j95Z/hD55/Up7YF775TXQouUcetYxKq0dw6cI53Lz6Pj733LMo5Qp4+/RbmF+p4Yvf/GP0slW0mW9KlUO09S8nJZIOcr0MtHLYlr7VKIgpWKpgu7Zm3GoBd17TA1ugaqdMLg4Jt2bummEuacXA4edakPFIwybQcfhzs9VCl8otQfLRlKcs2ZzfK+elM4iqCLiTThQp0Y2cZ9y/gmOD487kVLafii0cA1ZCrjBxvlDQnlvMACv37+EXL76Er/4X38X49u3oLK1i7c5t9JeXcfX8eTzy2COiwrz1wSU8/41vCLiTLsOohzjmSb5LXjr9MoSYo6CidpaEnW2v4uK581haWsFzX3wB2UJJwL1IZwOpYY0OslUmKHfw4x/8A5793POY2LIT7QDcOyyGtboiSclCmSIGYyhXaBhYejzbYsH6gU6+EqUjAG/78iDypnkXFYCLjXE/H/hfrhH/opOJXh2nVPl1WptghOAzqsy/WOCubPARrfeFlvYopoHuw2gfm+qUT+jiuN0buaXe3SMOwgHrAHff6Eb11TrzP+m7kGCcABw9c/hGv1vgHvDORjooXJOAm+CJ3UifxSAiPW/80ekNfV1jZYQ03lDzXcUkiiCJ4xnC534tD69Y0izdBcbnNuDh3nYCdwIUUhqmp6Y0RwQiXN4xrKEYuNtUcuBuT3EalpJjE85lnDwplDCUnOqbbQLmmVgltZpwEIeS9y4dqHLd4nsHzxx12xtNgXb+I4CoVqrG0WdBp5Cc5dKXKpWiCLeBKEvIM/8+k1spY8iiHvxy0D80ztE4eN/SCBCnVfxz+2xW9JZQdEnPCKBd0pcWkjdFEaMEsB1d8uwlF0l5vhApFHUm3NupDJ6AzWeo6qRVnrSkRzNIBNzdKx+iYgY4HfyHxFcVaQoRhQi4xxGctDfM57oZCQNePIGWpDhXV+WpFl2JajJUMkk4qeT9m+H2wFpIkqYHRZkStt6QPrkr4xiv14G6A70YuD8w/13mL7Q7DdwdPLD9nqhdLBUCcLeCLpL3CxEZ9WnXE31jI2mgFJTkknR7BtCUONfF5cuX8eijxwQYm622wDnnnhJORc2w8vSkdRgYsQHqdfje9mb0uovqQY9zPifPrTyvnAftFhbm53H6zFs49dSTGJ+doMaRRQ34jCAKIZoXo0ExcA8SpNl8CZVMHpfOnUW/u4i9+7bi7G/exHN/+BW0pfteMNpJr4/68iIK/TbeOf2qgjf7du9Fv9XEr155FU984SvYe+QU2u0CmfFoZzvoZJrIEDB3yI222hJKrmQ4SnKetETtvCIFqFZb01rnqzPpmhcVspa/osqZoVqw1mIA7QTuvJZ9yptzrbzxyqtSOCL15MrVK7j4/ns4dOgg9u3fF7jy3A0s8Zz9S11wctT5ve8JDtzj0/QBxw07IfC86XHn2NRrNbSaNOQJ3KsoVYPSD8E76YK5PG5evob3r1zBk88/j+nJKTTuzyG3soKzr/waB/btRmV2Cqc/+AAnPv8FZCpldLQO2as0etzrTjUiRiCs0Ba19F2dKNdro99p47VXXsWePXtw6JFH0MsW0VlaQ2dhBd1mF7lqHuWZCs6efRvlsXEcfORxdLqUtWxJyWhtZRm1+prm4fhkFWOVsvY1E0DyBPggBsB9LkWbsb3R6ICuBOX4IT5LfY9w493XOPdM5cyoloh98dpBpDiLdnM01knvCb/rn3+vqDLafCJQkra4kkMyteHHHhq/Zsj7mqLJrMeL34i3NG7fJzHYQwfXR9CRXy85dL13+TAjJPZibeT9YqMn/cyN9HP8/usCWlcH20iDoms2m/+Qfv567Ym9r2lQPqrf3TMXz811xyfi96bBknsreJ+EAqOTdrBp8TP00MVh+wR8ewOCwol7R5eXlwW2GLZVddESC5sM5B1dfss/7kBJ7RNoMeCWeJejcvXxkFnbjB/iEpLex7Gag+A/aTMqEOOcU1ODMC+7hdMJaKTz3O2o/eQIky7j0oOudS2AGCWlulqE+lOHHUGDJXcR3HcYxg/cWgd1idcsqiQa94dKfkcewgGYNPnHwX5kHiZ6vUTndUUWKl0w8avbFBjh/Sh5Y1jDlFaSpNokYsH3Z+IpPVf5wLnpC2CQYyxmvPeXZ/cGu92Nnhj0qo1RoSM/CEfNcd8nBFo75j3k905nIODl9wTtNKC82qjmVfC4p+eGnhdJQcbP5ffpKACvt5D4oChYrH4Ug4C0kWAGzHDhHl9v/jlPsOU9S+UiKhUWwHIpSEta9D6y2AbbYcBdRq300YeT81jAhnNpcW5e/HNKlXKslPhHb3qce+CJyAGw6wkhMVn7PkEKve1UU+ITCdop/0nDkKCIknzNFjLdPi5efFcUlSPHjiBXLEqFhKCOXliC0kgcyvYWGf+suMm9pIhKNofXfvUiHju+DwW0cPHMO5jasRul6Vns2L1H/dBYXcOvf/JjfO6JE7h2+V1cenJdtAsAACAASURBVO8idu3YidryMpabLZRmduDwY8/iwOETaLb7aGVb6OZa6HfbyHYtkkZZQ0V9ON6kDZH6E96VUTXmsDDBk4Y2f885dvvOPUxNT2Mb5TDDXkh6mIxWVXc1sD4/t5DkW6wuLKvvbcz7WFldQb3RwJats+obrR7RbtitlFU0HXYWW2KtCbeaWD3UDPDUl4Jkxn+XVj3nfQDuTJxv1I2nrQRVRqOU/0GvuNWzKGaBa5cuY2F+AU889zzyXP937uL2e+exujSHIyeO4+3rN7D38ZOY2LoVZMqpYq7kYoOSn/BEMGoVRSENKOynfK9sFvN37+K1l1/Ct779baBQRuPOHIp1FlECuoUMCjMV3LpzGwsrKzjx9OekUsQE1V6LVZFXBN6ZRD8+Oab+NElVdo80MtGTJr9XjXYd1EHivK+f5GjiOuh2EkM8Bu06Y6TbbxEQ3w/cSOffJevpVVUpwWlpSp+6r98r4O6JUeleToOc9Cb8SQH3hwG1uA0bBfgfNlseeN7vALhroTwkevS7Bu7xwv2XAty9zQYahjl0sbGZnicPe7/0BpaeOw7afRNMPMHi0Nqx4SCM4NbaNZA+9L9rc+PGG6pCEmARuPOLoJ0gyz0WDm686IW3MQ3cXQ7Q/76eMZN8TuHsUL00Jf9loIlUElZSpSfNDxrzgDlwF6oNOunNllEzpFXd72OsWpV3lHJxAjau6uHFbLyapQwYA+4qvCQVi0GlP7bF/6UB5eAdQ/LpCC+uJZmqV5LhlPGSz4aCOgTr9jwaDDywCN5JN6DqRyZP+gJEnVGhFTk2zNNqfckj2tRmqPWuLwo5UFGGCIaUID/Ig0i82p2o4/j78YMheiGjwSIFDxtPn8vSIQ8AmIemy0BKcQLQfLKqjFbt00Gx70EPrIngnfTr0uA7/tn3KiswOgDi3vbYYE2v08QDHlXw9fnpBpgDd74H+bulckiuDaPp544oCoESQAqFjSfT9gz8mTqQtbGYL2D+/pyA+6kTJ2yd9rMCRJzbBPZKfAzA06hcgf4gtSD+HBxcNOA5QXgNgWEugybnM0E31xfpNK02itkcGvWavKPTM9NMvUCPSZkhkVMGsaJankzNJHGTWswVDFDmO22cfvlXOHHyMIro4L13LuDqrds4euoJHDx2TBi1Xa/j+tmzqGb6OH/2tBIhHz9+HG+8cRp7H30M7924j63bD+DZ579oxXmYC5JnvRcqzVjyR7ffNmNVAYScGXJEpZwXrGvQYWJkXR70mzeu48aNm5ia3YJtO3dicnrKog+sBEuATeM/SGUuLS7h3QsXcfzxx0UF7LetHwWog5ISI21aG7kszp4/h+MnHlekSPQ0RT5M0lPKV0yet5CIUW9shG3dhOXudRlEfQrA3RLoa1K+4qhWKvS4G3DnXsX+ZtSgxAScRgtnf/MWtu7di/0HDqB95y6ac/fwyq9exFe+8Q2cu3ETE3v3Yf+hA+hJtpLtozxk36hO4d19aOUQyOcU1WAUhe0vZrN485Vf85E4+eyzaN9bRHa5LvpTI9NDbqqM23fvYrXVwmNPPaNqzNyj0O6gVlvFyiLzomoYH6tiYnJCidaiD+WCbnugPFk/e90DS47y3/le6mPBfTDef7Q7BcCuAnpBtYrOAI019/hwjgwcJJY89BlV5sNQaOrvm+G4e9a3A/f05rweOPJHflLAfdQrxpPK//5JAXe/X3J4/Q6AuxbHg/6B5NV/l8A9fWj/SwHu3kcO3H0+xPNiaAN5SEJqPAfiz8RrwA99B+8OJo2nagcGP+tKBw6QyLuN10YCmqj72+2Ka7m4aPKPBFeUneNB5e/nG6sq9AXvYvzOet/gMfa2j1qL3i/uveZhF2/kMaCz/jAqjRViMkAhYyLw3Q3GGOBxnW0aHwSNBIj0/JRL9I4aV94St8zr7W1QUaRQ2EU92GX59YGn3fvY+349WTP+3RP64vHR2ARPeWzIyNteoEfTjCo3ivjftig6Xf29UMqrUA3v3e0boLeR9iIlg0qp4u3yYvdYq96T85WtYJONqVOW5INMjBLvc30+5Ee4c2TUeD4wZwPY9iqjNKIYAWHEw9WJlEgYxl1zJbx/vOb1fQTc0/tx+hxwsM7oRByNitvuhu7Qs50W5KojAXwlACGMC9+BBgjnQrlcFO1KIC3KF9BnAlDj3zxxjt8TQNGTXqChRi9tr691dv3yFYxXxzA7M2Nl3qneQi9im3UE+gLd3l71v+giFkHR80JlTiXFdoKHMQBxJqByDLVeeK/gneRcz+ezaDYbePm11/Dlb3wVzXZbILTLhNRAR3NePuUfmdhI3j0BdWNxHlcuvIVTT59Ee2kRb7zyGnYcOIgjjzyK3NiYvOZghc/FZbz4n3+MIwf3496d29i9dzfeeuci2tkSCuMzOPXkcyjmS0Lm9M4WKkVkigW02OeqAEpA3ZaxIMDbpbZ6QQm77Oczb53GxPg4dm7fLjWoJg3dfAn9oL0pw5jvHvIIpNyDjOYjgS3nI/u00+qKliJjioXZAKytrepnztXzF86j1W7jqWeesWrOUolhGMucCjS0OIf5PVGvz4nYqaiAYORxp1FGRRbut8uLVO8CSmXzuCsixecwp4CUslwfVXLSay18/wc/wL/6y79Ee2kZvaUlvPriz/H0009joVlHt1LEgYP70OszNyaPXKmKfraArva9IBrRN154sVwJuQ00kFgmg3tDH2jU8H//H/8R//rf/XfoLq0iM7eEfC+PFgtbjZdw5dYNVKdmsPPIUdOM517EfIPaKpYXFuV55347NT2h84PKQgwA2ow1QzYN0pOaPsHgHqxti6DGxrftsUbt8toFHE8/q/g3B/C8T+JQ+wy4bxK1s6M3IQfpdA+LfA9K98bfxy1IA+fNAnc/HJIJEW6+UUC+0es2C/Q3koDpQMKBRZoOEluq6XYmi+FjAve0MTPKuFHfbpJe9okC94dw+Tc6m9OgIu0FiOfnqDmZBn9+fbzJsy2xZ3DU3PJNLw1OdH/i1+DpsYQtA0j8SgP3BJCzCmG7LU87OeH8DEE7DzXfBB3E6JCjpnlI1nxgrEMylM/LeC3GRiDvm9B3YgDn3pTAvXY+uh/AiixI2iwkzVEpQGNrVBlLrF3Roctn8wB0fWQvTT9EaQh9Q26lDpQwGUz+jxJ1djinqTyxDvpg/gxT+2KDR+M4CrjnvVKpjTvbxufyMOfhynuQllGuFMiCESVAHnfx3kOI2eohJsogSuaVIUOvJD3gpkGYVbkVowwQyNvYDbzpNj9NTzAxGsmFTfpoIMs4al4m4xsBd1GWlpf1LjxYmTPhCkXJ+rEz3QyNKN/GgXty8IaOjteLAFT0GQMF1k5fR/4cXzc+92KDI352QoeKKJWujOM69OVKCUV6E8Pz/d68D6Ghrwvei2PKf4UCwVgBpQJBfFdRIVKypiYmkSWFoNNXNd9Wo21zjvcmUA3fe+SL4Fw84MD31poIRdTYTrWf4FEJlSFRj0CeHHz3BavycFcef/LdqxNVHDx8SKCTSjNerFT54KpUy3VHAGn5Jou3r6A+fwtHjxzF8v37+OWvfoUDh47g+NNPyzvf77fRWVvFz3/wA4kzzcxsUb8sLC6gPLUF+w4dA3JF1NfqmByfREna700ZQwUW/2EfiSZDdRl61vsoFgoyTO7dvY8S1WuyWSzOz+PAgf3Sq3/77beUbH7o2HEltbL/8jTiul2MlcfQqjUwf+8eDh44aHODyYqiBRmiVv8EPjgBPgsL+TjyOvbT7t27sW///kD+t/oJuSDfSTqf+PhKkh1WVtPa8MhiAKK97kADfYkF4kTBqqBUGTOFIRoQNPKKReVQjNP5gCzOXjiHRq2OZ049he79Obz/5psYpyFYzuHMmddRqfTRbK2hly1gbHoLZrbtxLbd+1Aan0RlbAqV8Sn082VpundAmV1ZEzbOLP7V7eJ//6u/wr/6t/8N8vUGsgvL0tNn7aLseAmvvXMGRx8/gZk9e9Fi1IP5P522ojj0uFNCmDkO07NTkhrN5MN8JHAPHndfe85P5/XxehzsL1zH5pzw/SXZZwJw58/JvA9A3dabUUST/SKT+4wqs1Gwk4DVDQJ3HR5xaGkDD/q4wN0P4d8VcE8/Z71X/LjAPe6XUUaPA0nPJRjVjhhsrdvOEZtUDFKTOfB7BNzjvkgbGOuBmod9xoGxAWwrOpP2KCb9GMKMcajR+9uK+NhnCcATbVsln1oCnd83oQd0GeasCWARNBJcSYElcNtjtQ0Hl16tzudyAlxSwN0BUWzkeFsTABXRi+IN2viYRvPxz0ilIHjaudezOJM87uQvdnpKHlxZWUaDRU1yOXnPyuWS9LYJtEwa0Tw+1nYzdNSXpuRmhWvoDaOGuH5vVJ6hgyXSQR+My7CTIQG/DsLIlnVaQ3g+Ofvit4c2OL3EgTvfoaJktSKQk56fkl2lhsNCNYHeYxxgqwZJr587PyTjRo87AQmBu9Q+eJgZ/UCALNCofDxMOnLg1Rry9qrPXN1mALZ93NS3oW9oRBHo0hjk753fTgAf7w8utReD5wSQh6Rpn7MxQB61zhy4p40A/zkG1KOu8XUYrz0HBgTaHBfOKSseFVRYtP95YrF5tb2dHD+OEWlepCxNTEyK3nT//n3cvXtXqkHHHz2G+moDN67d0Od2794rKUiuMSZ4yqOezSqJVe+s31Ehg8mNFhVyyT+9Pydx0GRn9IVVXtUeqSjRs52V4ox47/2e8kA+uHwJB48cUeEc8p7JVBFPPtsPCX8D4E6v++Xzb6LQXsGR3QcwP7+Ac1cuI18s4dQTT6I6MYFus4bGyiJ+/dI/YWJiBvVaD9u37sDk9CyKk6xcXEWn0cbtG7exdXoLsr0erl26hB07tmJsdgq5sarEkVhD2NJgyE/PqArya6+9IcrNtm3bRL/h+Jx9523U6zXsP3gQ/WIJrGxKYM93LNCBkcnj4vkLSgI+fPiwUcvEVTf9+k7bVGU8N0GJxiHRmn7icqVsCdbttp5Lu3hldRnXrl/DkUcfUe4NKSSlShlbtm0NEqeDhGsD7iz4ZFVg6dsmLU88fVZ2pnErtaIiylXuvWXkS0UVOqJBUMqHZG4Jr3fww+9/H1974UuodDO4e/kD3Lh0HvsObse1D85iy8y4CicxCbVQKqObyaHVBWqtFnKlMUzM7sSW3QcxuX0v+sUxAXg6AnpKF8qi0u7iJ9/7Pk49+wy2Vsro3Z9Hu9FRNVSMFfDjX/0SX/3OH6EwOSUDVJGeFivANrC2siKvO6MfkzNTGJ+csIii6Iicu8O83OSsC2smfV5Y9NgcIr6fulFOj7tHZznvXc/f944kmhryxMj3/4zjvgFAHV+yUY+7NnSN0sO510P3TiWbbtbj/v9n4M7JHVdHTA/rZ8B90CNpgB6DAQew8X/TwC0G2qPu5d4BV6dIA5MEzKRC+0PXheRUB+6Djc3407FB4JtmixVSl5cF3gnWZ2dnkwqpvHcM3H3TVAGSFAjVzzFvMXTdKAMyBmKSeowMFY8kmLfdaAIOHo03CivcExQ0KIDOdtVrpiRDpQmCJapEGDc+r/cqlYqJYoG48eHQ530CA9lUO+htbw3oQATuKsQS97te1QojDYyXSAvb1XcSKTYmYZqkpINWvjM5pg7c2c88fAh4CRD5c7FYRnWMwL0g76OAO+EMebh0jrOKozjTfeSohEPARk60F3jnQekcdynROK2IwCHIYFocOzGSzDgzcEgPnGvjq+3BmApcjSEaleZG8AI79YpzisYUx4/VP11HP3YkjALu3tfuSU4D97QjYmDwMc/EvHOj5id/7/kg6+1tbsD4vHVQ4AWkaHgQuDtNxg1BKWJQjjHMWTeMaTDeunkL9+/N4fOf/4I47hx7jSGjQsUSGqs13Ll5R/OOoG3vvv26Fz2rAqCuDBUIMvQIs4/bLaO58V2kQEPddFFdrDouOd1SDQoJ2aQ2ZPOMAti87XRaKBPothqW+C0lmrw8vaKb5Nx4JlWLhZeoGANcPPMqJnNt7N+2G1ev38JaLoN2D5iemMC+ffvRWqMMaxPLa6vIlyYwPrUTnXoX8wuL6OT62LVrB3Jtcu576Ld6aNbrWLhzG+ViDuOzU+jmM8gU88iWCrh+4yru35/DieOPi6fNees0QEZXlhYX8e7FC3jkkUdkZDeV/q2mayxK+RKWFhZx6/oNHDlwSGPHd9V9CoHmorXRE1gXR5r5AG2TK/TIpdZtmFuMDKzW1rC8uozZrVvkZZ9bnMfK2hr2798fKiGbwcX1quiXom6MdnWRk5e/b8CdTpMlU10iDafEBNVKVSCe9JVCvoRcN4dipYJMvo9CpodrF87h9tVrePr4E2gvr+ClX/wQjx/fh+tX38Hs9JTGvVK1gnO8Dx0cNDpWak0srrVxa6GGmd0H8eiTzysCwtTeFiMluSzK7R5+/aMfY/+BQ9g5XkWbsp+/fg0vfO3L6JSz+NUbb+Br3/0uetk8WpIh7YJykKTM1NdWsTg3p4J1zDGYnJpS5CAbjFwaX74uPRqlM+khwD32uA85CHK+b5lX3St8x04ik8U1Z9hnlVM3Cdq1Cedp75serRI+nDohrtiwKzahVIRFMsqzsl4TYo9MGkzFQCr+/CgQpc9GzXoYiHpYWzbyt/We78VPYmtT7QpssVH3FjdxxJf3uf9p3WdGn4257xu53vtMhyrBVsqgipuVBnOj2hw/c9gTGzL0NzEPRx3Swwt8cLPEG5uKEMTtSbdtVL8O91la7m44QdHbF3sVvBR8Mo9F+TVudhxaTM9ltj+myQjEqJhJxpQqQvieGyg97JR+XFhY0IFFbzuTUg0oDxJa42fElA5v2wAoWQiebxcntWr85A0073nCMQ6/i9dqAkTkYTQqh/8zRYhARZBiwSBpkgCRIWfxN3M8AINnFxl9X2KCXdhTLKk1HKYBkMeFqLwNQ22NFH7kZRoBzl2Szo2dGPypAk6gAnl/+jjxXizyRA8qvdTNFtVk6OmrWGIty4fLk0qvaUhMzcaSkZScDP0b9gCCdzlAlMjHaAs9rwQOTFSkIZHRAW8Jq4pvhARmzjPrV4vYmIeelCQCAPN+0iU/0CX38dc4B01xvgdzJrxaKulXsZpMPOYxrUV62SG5M72H8+f1HDPJeqNxkxob/Y2e6jD/4vWquRXRbWQkhEqXzlPnu7gUpBfKUVuSepjBgGMfhX6n6giBU6vZwrWrV7Fjzx5MTk0LsFmFzlAllwmo3T6aK3UljmrfZMSM0qWs2ttp6x4sRMbwvyhUHEt5lAtJxUkCJHqdyUv3qBTbz3E349dUV+j5jdemFesl8G5Ry8i41cUi+pQLpKQomcnUx86RRdNHZq2Gi2+9igM7ZrGyNIfTp9/Glj0HcOrZz+M//+Sn+PY3viJKF6lr5fEZoDCBXqaITr1JDUcZwTJ22l29t/JJmk2rmdCq46133sapp06hMFZBfqyMN868hUePPGrGehhHGrtMHOc40fFEz69yb6gExbfodeVdL2UL8laTS+7rmxETX7/Mh+D8twRui0wUlODbF5Dmdewr9jvnEP/28ssvS0pzbGIM3V4HxXIJbRpLbBMN6FAAiGo0mUIOXYa9NF4WoREdR2KzltNCh0NteU3J9KJSVcoYHx9DsVBUkaRMroAScwI4Lv0mMrkOXv7PP8Dcrdv4wy98GeP5An78D9/HyRMHcef2JcxMVVHI57Bt21blJPjc5rpiwSty3uutPt6/egv3F1fw+S9/E5P7HkG3Oo1WvoBSu4Vf/+in2L99D7bPVLE2fxuvv/QavvrHf4SlfhfX79/Fk5+jogwUuekF1S2OH3X1lxYWxHcfH5/E7LatKFbKxu3Xew+oK47VPEoW75UJLSxI1fp6dmOZa8CplkMGgNa3yaZ6fkmy5/YZpfqsANMmYNNHA+4xVeRh4H09ELWpBo4Cuw8B7mmw5D/H7dyMwTGyrank1MTwSNKSHvzUesA9SNBuqks+CnD3JJP0AbmpB4eLP0ngzltuBGwPGRefIHA34BnrVI8G7kP9pKj4wEMbGx+x7KcbNfFn48TUGFQ56PGDi4fT4uK8DilSGQjaPcmHY6gCPhGoiTdbB7cOpmSwib4xAKhpgykGwuutD484OEiMwZsXTpG32kuaw6TPFDVYXRMIJUDkYetffCcqs0iFIObRq7R5MIWDEeCc5NhgiA1H788YnA+uHWgQ+4GRGDWUrIuAowywUAzKjSgeSPRS87/82/jElCp00rlkXmfjuMuLJ1zeEXhgaFx0DUkOBv6/BsYAifTcydenlnuf42pqPTRgaASqcFNI8GX/uC4+ea8Gogn06ZA1uobk3QKP2N8vMToJxDqdQFta0XMJdjm3CJpiGor3Wwy0fbyT/S6hNZkxEUeu0vuw5qCEVWLJzYGGtwOCB4x2cZ4t0TMG7rxO4Cpo0fN5fJdqpWJtoVGssbD1LHBIRNPr6zopzEgBg1ZQwTza1sHmsKIh2e4i2+6jPr+EfD+DUpFgLYvTb7+tJM9jx44p34TedYEUFgsK3nRFRrLkzBuQJ2xVheIcNdDNUBFFw72akUxrDJS4N80v3MPZs2fw+S88j8LYGDMl0c3QC1sQj5tzsJIHandu4yff+0+YqORx89pl7N67B/3cGE698BXcvT+HVmMNTzxxUkb30iqLKhUxM7tVCYys0qn5GJJLaTR0mi10W037fb+DM2felBf74JFDor30GBVmMamg0MJoQ48OhzqBbl6Slx0mSTJSpAiYGfeFXAEri8uYvzeHxx87LqqNwGMhK+cCjdZkvyL3OgXcPVHcKYeUSyTHnt77M2ffxh9+7StWbI5VZ8tMqs3rZ5rBCwvzGJucRL+QUVJ5hwo1cjiwEFaYx6QuURSg3kRzuY61Wp2jh7GpcZtjNJ6yWRTLZZT6QG3hPhZuXcGdG+/hyuX3sH3rTuzfewQH9x7Az378A+zbM4PFhRuYnR7Dlq0zmBgbHzj5+O5hb5BRni1gtd7Ardv3cOnqbRw88TwO/8GXkR2fATNkfvo338PXnv0Seq0VXHz3TZZiwuFTp3Du+lVUpqdw8MjRIDnZMlUyjWsXjbU1rC4viVZULFWwddtWlFkBWHlJlj+TPh/MOBpQaJzOaeeP678PlNK4lByU+3kSO754L/4+poVqrn8G3D8CDMtze2NAZuDJtg3sQc3T9Tju6x30w57NcGilkpbWA9oxKEi/1cM87h8XuG/I2FhHVSbtPR9q93pKNCK1Dq7ciFHx2wTuG3n/9LgOge9NKu6Mupf3hgHOBzUx08m0CTBJFayKPxs/J76vXWOc0gfmmVfTHOJeWxqZJyA6jcbvv55ev9+b17vknlNP4vd1WgY32KWlBQEqekQ9cdDbTmAQAyjbTAc64r5hOtiOOYlxm/1+DlwdsPnv08DN6THGxx5MXB7IBJoEI97vnsxJ4M6EMiaxOZXBDwm+H4G7VB+iinzm7Rl49fmstLc9Hi9vZ9yng7Y6aI/pMwPahpz8kdHge497jPhcl0/k9zQ+xpi4R/WSANwFE6UxT68tecikSrSVDEhvvDTiCdxDdUZdq+gAuahmpFjxJqPMsEhTAtyZ4Bu87uwTGk4CsQIaobJqNqjBROvP+yIG7jQ8SFvi/OI9CDwJ3J3iFO+7bgym1+Mo4B4f0H79MAiXWy+h8AytNRpKPggRgOU1Cdc2Klbmz3ItehpUfBcauNVyRYmeBMeDKo0huZlRLVI0ikW88sorOHXqlMYyWyyZ4ZhUpCWAIgrpI9PuoT63iHyPURArHESv++2b13Hnzh3J/+3cuVOAkwoo3Bwk70dAnsuJHy1KFxMBmaMh8G4GQ1sce8t70EiGiJuDniSCkQVef/1lUSyOnTiBXHUcmWIFHSYBFvPytud7TXzw1mncufoBnj55HH/3//w1vvsXf4H3L9/E3kdOYWbnHtyfu4vtO3ZiYW5eBuL42FSIsNOgawkgM4eENBbyz+kNbzdaqsZAw3RpaV588RMnH0cHWVFE+H6WPGoR+9raKs5dvICDRw+DyjmK8Ery0MCe5lkP+M3rb+CxY8ewZWar0e5YQVZUIfOkUzRfeSzM/HYlrpAHQ5Duc1OJ7cH4oVF2/uK7kl2sjFVNiSdvFVX5ovT0v3n6TUzNTGP3/t3Sog/WmhkOjHi50dfrSIe+tVrHaq2BXi6H6sS4IjUlevpL5GXXcPWdd7B08zIq3TpKeXvftXofYxPb8eixk3jxpz/Cti0V9DtL2LplEtu3bRN1SqdayIsQ1lKtCBq3BbTaHSyvruHe/DJuzdcxsfMgTr7wNRTzY/jJ3/0Qf/TFb6BXX8GvX/kFjh1/HMXZGbx/4zoOPnYM49PTaDMPiLUmGOlgpdZ+Dy0qL61a4TvuITTAxiYnLO+G/R0S391p4XuHK3HJGA7noJ0f5qmP9wJ3FPj54l54d7gwMkGPu59Jvj9QTeszj/tmsft6wH2EjrgDJgJHP+A3+jgOeuzRGQXOHgbi4uekvZobbcNmr1sXRIfD8YE+GNTY0aNqt86jfvucvneIU799frgZ6ySGVnc9poXB/3LXsf/aV1pbeb1+c/Cl9wjV0GJgttn+2Mj1G03cjcd/I/eNr/l4wN09BF6IaEDpiEGLfx97ERMgEoB7/A6jgPsoI+hhwN03OIIqUhkI/FxFxirPBUULJRkOSrnHBz2fGZesHhgpZm74e8XGjt93VDRmsIHbs/0alyxMQFooIOKlxWMDRFrh/b5AlSdAer+qJHnRVHb8MB54foK8W6DCxB4h85INJ506eE/GIlLFsYp/w9U7HQDa+w9z8Hys+R4un8iy4Tx4qtVxVKrjKJDrSym2oDEt48/ospaoquqqRpUhSHBOrSeu6u9d8nVDISAunl4oSEOjRVKRDGLTgOFhT9lNT2weJGBqTGEJYUY1CvtEqhQ9qQ80QEhbIu+Uc8r57X7IxmvA94pzdQAAIABJREFU+zg9V9LAXXtSSnoxvk/yt0BJSu9XMY82/blRwN3nAY0Q0mRc0lKVX6mvzfVhKZwG3j0LuGcKKEvzCzhz5gy+/o2vG0UiXzD5OlLJTAbI5rqha9TmFtFvtCWlpxXEv2VI2WgoP2Xb9m0Cr/LQNpoCpuJr57KSQVT6MbnEIXpQKJf0nEaT9ArVB06qjibrSfklVl+AtkKrVcdrr76M4ydPYtue/chWq2gTFBdzKFHRaHkRL/3kRzhyYC8W7t/Be+fO4ujjJ7HaBJ798rfQ6Nn7zcxMyWAUn5uFlNg+0lg6VkVYKiBSfcnrd91mWxU4aezk8hn1N9ewkmu5B4VIHt+BfXj5ygdYWF3CgSOHsbi6oveU0gzvKSUtKu1k0ajXlRAsHXgaoqGSqmvfk94h6mDHDBpJb/aZ/9k1QyEIAShR36U+2R5ZTuSdMyKQofkcalHYHK3Va1rPUzOTqr9AjfqBhGdQ7eEgd2m01NBYq6HeaKObzaE8PoaJiTGMlQqozd/F6ZdfxFi2j0M7ZzBeolOgiXv3F7C8BtSbOZw69Tm8+JMfYve2cVTLPezYYWC5r2q6wcGhQmchL0brtYd8sSAv//25RdSaHSysdjG5/RA62XFMjm/F0R17MHfzBt6//D6e+MLnMddYw/2lFTz21JPocK9khEMKYwbcaciS8sRkWwoE8BkzW2YxIZ57qKER/FaO0xyEO3CP99vBvjDw0sd7ha9vdwbwnlzHpBXyK97Hfe/6DLhvFgWR404eGA/BACLX9ayHvych3014z9PNGvbGbK7Rnzbgzne5//p/0kvUBdZT4Hxzr/fQqys7H0Nl12Oo7jqu68o7jw15PuMPjwLubjxt1EjabNM3C9zjQz/9rFEAQQt9BFVm1PvEhtfg78NeV3u+K5kMONsx+Invre9DNCoGK+sB96ExCF41p8vE7+6UDKPILMojygqQTEh1FRn3IBuYHkiyxr83nfFBAqc/3+jBg+jFA+ApxTH293cwHIP2dJ/F7+hgmO0gYKeHh+3hwU9NbHrIYmNAXPKSgVHf4HkPA6ED4P4wb3sa8I86ZBQyZkGTkFAbHyAO3C11bjgy6KDdQBoTFEum7FMeN1UGdaklgqlPg1i4FYFh0mvHVGZYxCbDqpvkwbfDoWpcXdf3N8UYS+zif/XRHjnQBWmI5zJMZisqmcsjHsm8U+KlASPXcPSx8GsY9SBgJ3DnmDhNxvntDwPkPle9b/lzOnLjfZfeg5K1FIC73yuZm1ECXHwP/j2mPcV7F9vhhZcI4J3fnmdFVBlCBOFOxbHIRoH5FYUifvHii3jiiSeUNyIwGSgn4pk7nYkRJLrdm13UFpaQ6fRA8rC0xCXnaJQfp695svnaypqqhpIOEVohjyb/8V2YhMr8iEKpKAoJASvBf6vJ3IlBn5rZwYgDASwNOs6vDgqMDhTKyE2Mo0N1k0IWVXTx5i9exP1rH2D/3l3I9Dp49eWXcfDoCZx4/ktYbmfRRh4HDh6QJnq32RBnPUMPaqeDHj3rLZMdZJ95RJAJmgw8sG0WZ7Rqr3zn9lpDq4VRA080p2EwtzCn9dwv5TG3vKR7VUtl4QsaAxofzviQ10CJVCZp2rsGrXuCT42FRZPokVfuUKCVedSKf+N4KNJHYJgviJozt7CI4ngZ1fFxZItW9IcPlWMk2QMyKJZZW5YClXamsB6uF8NDr41Os4Z2o41V5gDkC6hUq5gYK6K1soA3f/5DHNo2iV3bZ1DM0xCqI5vrYXG5hntzdczfb+DQgWN45de/xESFa7OBQimHmelZTE/PyGhRtEcVfq1YG/cOJi/zXTin5xcXVCW23S3i+u0aVjoV/Nl/+9+jd+c+Lp47i9L4OA6cehwvvvoqTj71FCa3bEedeROK4rW1xmkUaPq021IpWl2x2g3jExOYnp0Rz90AtuU4DSK07mEPVLNUAUOz0wdSkO7Q4R6uyrCBauhnDvdRqibFZ6bvH4wufgbcN4u01gPuwfMQ326zqjLrbeDrAYj496New58/1KaHJFputivS16/bnmwG87/5G010/vef+4tgfubpP1Uz+H1yUKZ42Nobwmb4Lwm4+/sIYI2IUDhAefj4DTzODg5sfAc8agN1sUqJHc7eVwltZARwjyMacf8nwCra+ORBChubgxjem5s1aSX8x2smJ8dFZYjB5gC8RJreEcWEm6YrywxA1sDTHHtGfH47KE/3n3tG+A7D3njvNwO5aU94Qi1ZWU0oGTzsxWdn+DokkNKVyIPXCqu4hGJI8qUCiwDqgF6RNoLi9roxELfTr+d/Y+Aeh3Dd85X0FRVgIm1iLxxF4M7pIjpGdQz5YllFpyRIEfTJEwAuyowVqbGqrOS+2z9xfvstdLos4tSUR0yaJzoJjaOocZHXj0lveWQzVs4+nykhnyuJiuG8YCWkygNMqlI+gJ2UgRb02x3o0pji8zi3+M+Bu/f1qP/GxlA8H9LgOr23x/tM/0OA+8DIDNV6Cb8DJ17vGPrG16S/D+cT38M8wTl5gvukCHjxqFAcqaQkwr6oIju371Ckg0CUYIkAs9E2fXB+5cRVz6JTa6K12mC2X5I4auvXEsql+BK+3rvwLnbt3InpqWkZR6KBlQthfG3vZXJmqVy2Qk8hGbXdJnBv2XMDZcfnhKYCozKdtqgytbUasrkSyltngQlC9g4mslm8/tMf4+Cu7Tjz5is4cuQgfvHLl/Anf/FvUJjeiV5+DMXqOHLMuWg1kBGPHGg1mtIfb9cbAot8NrXDnfcsvnKvLy125mJQB/zKlSv43LPPKama+1WLcJfqUGVTwMmXS2j2u6j12lisWc2GsUIJZWrNZzK4fu0aKuUx0YtoJOULgaZkk8748qSM9Fn0k9VZ6W3nuBF8BvWn6AyQ4UVvvsC7GRZXrl9Fo9fBkccelcOAlBE5RljdNUiEko+fK2TRojEtME9v+6CyKg0l6tdTbrFOuhP347Eysp0a3vzVT7CjDDy6d7slW3ZpdPUlJnDr5m3cub2AxYU1lIrkkAPlsTzanRr65Jy3mexuCbHlShUzs9PYu3ePIgB5RR1Csmgmg6XlJSws3UcXRdxf6GP7wZPYt/8olm/fxLUrl/HIEydxe62JhXodTz79DHq5EtY4T/uMErbUf3KCkNqiBPuW5g/PF8pozmzZgpIS7Lm/mIHjdBjf17l38YtzfthTHmpLPEChsYjvIDJrZ4flBtm+5IDdn0GnxGfAfbMocl3gbhJLQ1+BCqIjJhw04aixy4xKFr5Pf9YPp3CRFl+Mwjx05JXn0po2A09rfBh8GNjfbHfE18f3phe9fvsCGnfsv5/WLwfuBPLlHceGvKxWQj0MVPAcp4SDPvZrfZIe91FtSzPeYws+3fh4/FyKTkWQ1AUD2oc0s4NUnH/GvEKqEWwKIKGMdkzHsDPedNhFw0h5DkfN0wQYCJiaVrdTZOgJmZ+3hFR6A6emJpJqgTHIJliT8kXqy2gd5m03cGPtNnA5HE2IQbD/bdT9BsaNbbgDY+BB7723kZu01D5WVuXlkWZ7KBXuB4AOlGJBYMuUISxx0kGhQLFKgQ/4Z3JojzDU/cDxQ8HfI54blsMwMEDiz5iiTvIpfaPxDp6vWr2OVsuqvapQ0Ri97ebdFrBybruoGVai3YptmZeSiar00DrvvdVtoddrodNz4M4k1sCPDxre2gUJ2vsloMeIRAm5TAnFXEkeeNINFOIP81bvriJNVpJeMneBg8o+VLJdoxFkOWsyoEiToSHCyIGr+dhcd3542LP5HJ0FgzF3g0HSeQFcEyDE89Tn4aBnQzzeOi2hOg3mmFOf+Bz7u62/4PXTvB9Ud+T71NbWtJZZhZfl6L0CLyMbibHBzzMRt1zGpYvvYeuWrZjkGOatYq+EA+j5pkHJCAgBPecai9jUW+i1CGBhZeI5PgLT5hP3YoR8Ryb/ffD+JTz6yKOYmZlBq8MxDgYEqSRZU0DpBIUVGUx5VnFlRMDeXUZ6LquS9TaH6GmmR5ceyxyufkBd9gp2HT2M7GQV+XIe5U4bL/3wByiijanpMVy4eAG1Vg/Pf+nrqG7ZrUI/Sn6mYdJuCrjTi99pddCpt+R1J7ub3nxWZyVU43iLlsI1SQoKqRftFt698C6ee+ZZJe5K3YW9QBWpfBbvvf8eHj1xHN1cBsvtBuZXlkVNGi+UldC5vLCEs++cxTPPPItyuaL3y5JGQ5lHGi0EmCFB1mgylg+g/AfOSclAGqj3PcudGgTurHjKzy3XVnHu0kU8+wefQ5kKPJz/HEv2e6hn0GzUpH+eHy8qasDdm/rqduaIi6hxabd7aLbaMnSmylm88/KLyDYWcPzQDiUEMy7DRFsCaer/s/3VMSqAzaA8NiGvfqffRibTRVZ2PGMXGTTbXczNz2N+bk5zYGpqErt278DWrbOolKtqQrNZx7VbV9BGGfMrWTz5pW8j1+7j8rvnMD4xhsqWGbx05j185ZvfxNhEBY1uBjVWmuWO0zWqDPcx9gnnEJWxSFEicOczt2zdiorWv60DfpFGYw4J876LOhMJONABQmpTOETDZ6wGiZ8PD6jGBAoWLzav+2D8VH2VBlPPIo2ftq/M/PXLI3yF//zNXFfHfZTHfZ038ANyPQBgB+Hwh+PPeC/8NkH4Rns6/S7zb/4tFk7/7UY//qm6LvbEO7XmgQamePkf9wU+UeA+ApyOat8ogJyeSwngDJxk3seS/CgSFuuRD57gwNyBnGgOBCn6Z/PZPb2xp2K9uR2Dfm5yXjGUXl2rLGrcdk9IHRuz0tfpdRUDd39Pp9qweEgSGYjW3TDwH/DD49+nAe/gnUKyXWiLe154feyJ9ecKUNVqkiDTuR74687xdRk3yrURbLkHxp+XVJWVNN8gadi9rkNe3EgXXOA1qsjn+447GaxIVPDmRpGUWN7Vw/CELyp7Xm+g3mrKqCBvmcCdIXN5AumtFdAOlZQcKCcWp1FoVDJHnj1Tmml1SDPoyOveoc9Sv2dhFvO622cMuOcyZbA0YiFfQTZDmkxZBZuoNiPtdgF309U3OUgH9IO+IxXMjSke2pxrfBcCdyULFx6UYoujLT7Ow2tvuPCVDLHg/ffrYnrTekas5raSB4crrQ7ODCscNTAY7Xu+Az2pBCKcLzIAScOStJ5RokSzke3UNYpIu4MLZ8/j8MFDmJ2cDgWUcipwQz60jEoC1Q753xCvPcvE4W5PoIea1+VqVbz5+sqqJVQH04xtIrhbWSZYtYRyyYgySZDUhX4fxXxJRpUJMNPbbFQwrhc+2/NYCKqa9HJrfEnYIXgSOQqL84u49MEVPPbsUyjNTKJULaHYbeN7/+E/4PnnnsSVa5dxd3Ee01t24vCjp7Bj7wFk6E3tdJGn9GizIU675DSbHfT5j/r1nTaKLCaWz8rrLg5+o2FyiWxrJitgujC/gJOPn0Cv0ZLOOffEXLmI+4uLOPvueXz1299EJ5/BSrOO5XpNCjHjpTLKmRxe/fVrOHrkCGa3bFGkgnNCHndGLYJjgXr5or1kgjRl3uRWBb5b5OMbrvbIo++PmnvBqKMR8e7l93H0sUfVbis3y1xjcw7wnd46cxonTp1EcaqCjiJjZryZfW+FzjqdPtpa2n0Uem205q7h/Gv/iOdPHkK1YvOrsdbAhTPnUF9dw7atWzAxNS6DgHkTTI7lu2nfUe0ty1nhvRkVajSZKL6mitJLS4tYXl7C5NQkjh15BDOzs2r09bs3cf1+DePbjuD4iWewcm8eFyjL+dwTeP38WRx/5svYtmsnGq1VBoXQoppRoHEZ8KZRxihGTxEJjqkX9CPPnXsAK8CqzkSInvp5IyNTicCWh+FrKl6znP/i5Yfx5DXq44hyGJ+TTpX0c0fUHM5sVZn69H39XgP3jQDvNHAfNUSfFuC+cPp78qTxv5/0V0xlWe/evw2OPJ87+/SfiR8/9PUpBu6jaDGDAz0G2AOjMA7Dxe+pQifB42qbvRW20ZxTlcrhjcPmq8n8mYPQFFsMtAdN9MDBjXngo0C7b2Jp4O6yiA7aqdnOa3joEyAWi6EiY3gR95LH9B73jDi33WkbMaB3QJueb7FBEK8990a7Xnzcp/68B8BcUAsgOOLhQCOk3WyKd8oDi8BRHnXSuaSBXpWcGsGLg0T3OLISpUBUiirhf5dXPvAr4z5NA3cHe9ZvpiEc/y55h0CpMBQWPL1Bf1ra7dSyptzg+BjGWD2xXFLYd0Bh8gqCcbKWILgOTvP2d+V5E3jvts373m+h3WsKxHf7bfPMk1ajz/CgJw2gJKWZQr6KLErIZ4uWiMpk1R65v1bBUUWZaIBKPnI44Zp91GxSzrIuCgf7g9QSHtoKk+eH41jeRzF4f3BvfhC4qz8ir3wa/KfnXzKfQ2TXokRxwjFVYKxPk+RZrrkQiidwJKD2Ql4E0kwClihnpARFFRJ6XsnxX1lYwtbZrdL95jXUYEeB3G46pZms2ZV3kiAXzba8pJwTNK5lEBSMUpAJVU8tVGMGmtqZpWqNJbtScUUJqvR0hwRiefjp7ZYnlPtPzgBy4GsL6OVyBvhpQDBvgfWWCCrpnez1cefefUxsnUVxahyViSoqhQLee/M3eO/c26hOT2Jy+w5kc1U89tgJZCl1yXZ3++gxyZJea3rzubl2esgS7alwWAe5Ul7gVcKNuay80+q3Vkt9d+7cOcxMT+PAvn1orqyi12xZhAN9XLj0HmZ2bseeo4fQzgFrdETU6wLgYyyMlS+g27Rx4ZzT3MhmRBsyeUzbfxmhI47Oq+BjRlE585h3tJ8YH9sMVp+TSlzlfkGPe6DA9PKk/ATDmhQarkClKXT1/em33sTufXuxY98ucHSIG62IEyMu3O9z6PSyaHf7yPW6qHQb+MX/+3/h6SO7sHOmFBJKc7j8wWUszy9g6+wsJqcnUR0vAwWrxKr1yBXBM1ZnhjJt7VyR7KjlN5CGx72fkrk3b9zQXnnyxCns3rsf91eWcebSPTz5he9gujKJf/jb7+MPX3gBC81l3G/U8fwXv60E6HZ/TW3l/SxCZYXEONYm12mRCu5lK0vLWKvXZCTQQCgw8iOu/UCuNYmuyvY1xSBRqaJ1pSrAKV6811fwc9ANLH5OuU5M8I7VyHQW59BpfSr92vi9Au6fJMBeD+h80oB5I/ejZ/3jgnUC5FgBprLz+NDPG2lHfA2VafhFdZrB9x89+TUN4EflDXxYG2Pv1wOHcZrL8iE3e5hBt560oh/wfusP87hrvoZQPz0DDlhtU2Go3OS5fD/hRuKblbt4LGTPhEN6LkzKb5R6SwxCRwEVbzuf7RuhF8ShYgOpCwTuJps4kFYc7ifTPXYjxkOa5ukwHucwrWXYYxlvqj6WvsF6++wegwp4cV/HHn3fC0TJZsGVVhtrq5YARZBBEM4Nm+BEYVdqoAdutQrZBC1tC/CFAlU8cL0QirzP9rf4nbxypxsZ3j5/n7Qh4sA9puokniWPLhI4hiJFHF8echwTtp/h5PGJSWm3yzMaIjd2D6elWNKdzzej0ATaEj34jIaINkPYbt73Tr+FLqj+0JR0JMF7r8cQN4vYEJAXBNDz8riXkENRKjMG4CklGK5xoBB5rnyc2e/1Omkyq6LK0OtFCUj+M8394UMzNm7WW59aI3HUwsdPJN1BJCqZHykFoHjf94TQNHA3zrNR1twjS5lCBwdMAqXHnXQM5h0YPbor6oOqn4aIE+cKuc6ri8uolqsG+pQcGaQ1Gb4PTCDpf9OD2GHl0A7ycsZaUSYWtXFwk2XELVCK6Kzle7bbLQF37TF94Gcv/hwnTp7Ezl07pOdOCVc2kh51tpHPp+HAdyCg9EiUKDmqnE11EKJIcxnn+jQ0bE126TGnYstEFaV8FmdPn8bcrRsojk9gz+FHMDO9DeXymJJKCa3btRryyItjbT50gvkOMo0uWt0m+tk+ilWCaGqu901thNx/tgVZrC4tCfQrMpDLorawiF6dVYTJcS8gUy4iN1lBv1JEK0tVlZbWDQtXEYgTlhcLjBbZOvYxZNRNRirfSx7hprzkEstgFKNQkAHB6Ar/eT6GSagO9gy+EXXnRfugIZoF7t2/hx27dgmo87nMJXAaxwdXLssbfvCRw+gXsupLDppFzzi0zBexROdCv4WrZ15D694VPHFkF3IZ47zTa74wPw/0OpicmlBSrhhsocgVJ1VW/wIr2CpqBYeQH5SBktLtYm1tFUxuvnHjFubnF7H/4BHkqpNY6Y3jmRe+gzOvvI5Cv4cDB/fjlTNv4tQXX8DWPcfQbDfQ7CxbzkGQ3eU8Jl1GvH8Z1LaOtD8vr2BlbVWRQ3rdy9WKjWGIcLrxrL05RBw452Lg7lWV4win76cehfbP8Pfsdy/45vu5GwE0TsPS+jDo8Tv/+7944K7BDAUUPoneexhg+yQNg420lWD9o9Jh6ME2sH5c3uz1vMQbaYcfNKOuHQIi6AepyfMfWcXGATyNDFMR3vzXqDHcKFUm/uwo4M3WPAy4x61N3yvtSRYQCfxzp20k3lsCLyWEuQdxkHQToLF5V8Q3DeieG2KQ3HJ+um92sQpG2rCIaR/+Nx5usa42VWQI3o3/7jkJAwUZe9cBcOc9Hbh7aDQNctMgNgbuaWpJPAc9OTQN5HxjdgNBKoahHfK2r6womY0qHuwnetH4nrwPFTUI3PWO9PLQY6P8AONo61APfEuVnw/6+u7d5j204QdwmAaP6Vk8AIjmcXfg7oeH3lfAK/BrxTc244zGByk/9HjTMzg+aTkH5GmKvx6WjQN35TpQwjHoRhshwvVBgldWv+tJhk4UGbTR7jVUqKkv2ozx3wngjXFDyEOASW97WcoyBPMFAnclrppMpLzwLDFD3etA4/J3t0JFBtz5Tox2MKLj8ywG7j6PP6xf0zr+3u++Zn2OrGdA+nMEhEMkLH6mpeCYsVwMYJVz6N7de0oApfH0/nvvKdGURu7jjz8ur/fiwjyKJStPr/VAmgO96r0e3n77HRzcfxDjY+NBKz/oh4cCOAhydSrORA13gsM2Q/mWu9BqURrRqDRV0krotA5ynvSIa47b6jRDYW0NF967iF17dmHfvv0CsxpSzvnwzgSivQ4BOpVAqOySEwXHPaAEm+bJ51SiYW4oMFcoSvqvODaGAhNgO22ce/O0PNS7Dx7GWHUWxXwZfc6rTkPc9mybSYJUa5HSPbI0FtrMZ+giQ0nWUlGVTo1db3kRVUaXMjkBvmRv6/fRZG2G1VV51FmMqN7vYnLvdnRKBfTyWbTaXWnA08z44P3LStjds2eP9gMXSHAg6HuygHW7bVG6UHSLfSUQygRRynmS1sH+k7KWRWjc427APS+jg3//+7//e3z3v/wT0yqnd7vV0b4kgMrkYnTVXxz3rgbOEsmlaU4DOUuqWhfLty/j/Ms/x1OHd2FmvAhkjMqmSIEUo2h0kWJk+VM6T5UaZTWPtcfo6LC8C89BkeFhLqMkp4N9sLS8iuvXb+DmrXtAYRJf//N/h35/DP/0s5/gay88jxu3ruH1s+fw5e/+KWZ2Hkad9LteDa1GLejpGx0wzhlS7Fic/TZa9QaWV1bUTzOzU6iMM2eHdJnh2hxqKyVDg5S3nwOJ1z3sp1rDTlOKEvvTDiQ5QIJ6mMYw5GIVCiX0u59VTt0UAtsox/2TBu6bauRv6eKP6mEn5YRfW5758wda9nGA+8OMmSGgGpINY+9o484FLPzmbzctRSkA/9SfDqnRbLS7RxlYGwHuG33PTxK4m8eO3rBQGp4gkZuthJLpYTcURgDkO60l5HnFUSusQ/1jJnfxcLfiOYN/o/otHiMH7g6WvRongTs3WXpAmdTmVSzj4hfeZ/yvabibl5Q/x8DdDwcHug6QfNONgblfExsUw6CeoVHzfNlzByo7A0BsJcL5s3uo6UEkDYCAiwc+5eT4d4It0WQ8kVBoxICbA3fxxsN7OXCPQbsDdx7iseff3yttpAwOHQPu8XVOx5HQEt8xlHlXki81wldreicmMbLNSuTKE0STotIX4B8Gm6pbPkhgDMDdItWWwCxDJNNHW1VVDbh3+qTLELQ30Of3BFsC9iR90CFOrzoNhrJAez5LZZkisn2TiKTnHeTDE8CzUfTsOmDoG83DpDkteuBJqabCwoJCD3rcRxmZ8ZgTuMfRpaQfXMAgzJd4HhpmHUjIuYHJPhllMEgtJEtN8Zw8iWfPnkWlXFbFUiq+3L1zN5Gvm52Z0Rq6df0q7t+7I5rKoSOHsX3HDtEHKEW4tlZDqVi2XABGk0KyM80eVeosGtda70WKQaePPmk5IdmX/HfqmgsgBqPa1od5IxVRoXIJlWNKJQG7lbU1JW0eeeQoZrZu1XpSEmzYwxlBoGFBb3at3kCRRb1CzQa7lkmjBJBUgamZp1xe/SLOv/suDhw9irHZKRSrVVw9fx611WUcOUZRgjEgUxAYbdeXkek2Uexm9Bwl4lImkG1vWWJsnoCYibKMVPDdLHCi/AACd+6b7D+uVHrc60uL6KyuIift9Azeu34Vj7/wPPpjZXRyGfREMclg8f59XL9+E8eOPSaDsd3pqLgTPdnaiyP9fyaCMjmYERSqJmmfZLIsk8QbTeVQKC/AtG1DxDPsHaRc8H3YN0WqpGRx+vSbmN4yi4OHDpph3mREsIUMDcFCFl3xoFjjKYM+oy5ZA+40fjOMbnGtdxu49NZLaN65hKcePSD+OBN4TTySjgWCdtKRzMBg3pRr0SeLMIACl9twYG/Q3qqyWZ0J88jTPltdq+H9S1fx/pW7+Op3/hKNVRa3msPRI7vw0su/RKOXw2PP/SH2Hn8Sa5IZ5bxck8NBG1OUfyVuvTzufb0/5y/PHL49gbsKMRWKJlsa5QBpfbI4UtDN971VBlyIUsZedkXvoryqeH/g37zegl+TeNxzefQ6nwH3jeIuAyqFMPm4obo17EoOKd3nT8Ljvhlv+kbVDpBxAAAgAElEQVQB3qZeGOSuW7LpZmgxBLecrVsI2h9SHfTjAPd40qffaagvUtUR/UD0vqWWPGUqN8OV/6QA/EcB7uk5kYDHdSIB6XkR/xwDVe9Def3EpYuAO0O44jRmlJjmX6QAeBU58xaat8247rZG+j1yXw3s8LCWNyoooox6F/c++kbF+yqxqVZXyJKgiofYli1bTOUjb7rmlPTy+w0Dd27yBjAcMLnH2zKxLHnL6S/+czy/fMP1tsRAzwGVe1UdLMcqIZ6Yqd8FjztpJeRPsi3Uy3ZuuxdMYSLqmHPbw+HKewssyHtlIXRRLUJOgXtj3XPr75BQWkJI3Q0LPzyGDq7QFya1ZoDfw/Xq1zD+OmgCn9Y0j9cE+mhsVMbHErlB89zzkB1Ihfo4MJmQ80xg1PWZA32Jc0kUDr4z5SDFxiZdhl5QAvYmuv0mkGmJz6yEVk9URUFSkATp+VwROYJ3ENCV5HlHn/2dV/VH4+mb5AnfiWB9ba2uvAOO11aqSVQqifdyFHBP70VJpMMLx5CAIQ16+/I57gaYf97n2ZChFyr8JmOaSkKmQcw+LOayAu28jpEcVio9sP+AfkeQ5mNJwE6wR094p1lHu1nHWr0hwHzo0GG02i0ZxZXKmPpF+c4ac4vu5Ekn4Np2jjcvoKedbAzqnIf2EqSyeA6TJHtdFioySoev60q1pO8JMmnwEYSTP1xnMjBl90pFBUNa5JgHaTyeFwSyrFjKZO5CsSzPN73ipGMYZ7mHIo0K0rdaTUuK7vdx9+4clmqrePyZJ4FCHi0mzHLtSW5yHD1QhrCFfquGTLuBDDn7sjLIse8IkGetsCayVAoRv9287dJOz2XQbpIeZF7ts+cvKFKze8cOrM7PoURQ3Wip8NSFq5fx3He+js6YFT4q8Nn1hoyt8eo4jh55ROvc9yTfY2imK2eIdBirX2aa7WoT5y+Vfnoy3Eqkc4TEWYJM8yhb/pHylVQQyrTdbV/r4Of/+CK++a1vm++b0QumMGS66OczWFhewLXr13DqmafRZXVjj6DJaCjI8ZDtrODVn/4NDkzlsWfLJLKk7qggGvMvqPZjuVA8X2yp0sh2bsxgf7BNOYgCJDTHMO8CFcp4YczFsnNpZbWOD67ew+1bS9ixbT+OPHoAZ8+/hmy2jQ6KKG/Zh6e++kdo5suoNwjIa9TMtKhfYthYfghzRZzjzvmratY04menMDk9rQRVRSYCcE/2yIxRHePzQpTM4G2Pwbznobg3PT53eD+ec9x36MBxmqnOa1WKNi3/T9vXp5oqI9abOjBkbIfEr3Qn+uCt17lpQOWDGnv7Rn32w/7+SQ7mZr3s9K5PP/lfJWCI32zG+Fjvff2we9i7rWe4pL2Ko8Cq33ezIJ4Afs+f/PtPsss/8r1GGUFu/Y+66SjvsksuWqJS4LMzEcr17LXprk8Vij2qSb8LVLI0OHmTLKLDEtPGLzfQ5IV8zCtp1IvhBB+BqdVVLLOSXa+DMfK+mZBapq6xhfD5bD/ohr3dxIzW5tgoCBAqmZ/x+ospC74pD2gyw88a9OOwhr0Ddx2SKks+8HozlE0qxurKojbmUpFJlaZiQHWWXLGkEukqwlQuDVVKjYveJO8rab7hgkm+TwzkLoc9yzooguKEjIlQwt4NN62n4OETcNC/gadHc4tc5lCRs1Zb1ViwkIsOHHHySe8ZhPt9DLzP7NC2PSL2OJmnXW4v864FXXcmqhJE0cvOZFVk6Y3lXCJhISSs6iBm/IkKIwQGOXncWaSJBx6574RKTKjL9gKnlsYDPca9DFoN1gdYSaqlMoeC3k/JcGoaDQC4rysTBQx7XUIjG6w6qWOkOO6+X8WRpcEnnA5gKhQDQG+Hjt9LvqJMD5VSBXdu31SOweHDhwVmOZ55UjMkTzjgsHMeElQT+Qn0Z+mM6pt3GcCVy5fx/vvvY9eOnTh48KCoWq0uPb8G8Bj4UduVGErPrem4c03b+jIVECXodYF2i/kaNNbbuk5GZzaL8clpPZ963Itz80ZxId89eInpsSdVrCuqDO0q8/AXSNtoNJUAqgqk5H2zuJeKM/VMdz1Pz2dbiYicYqUslWeaOPfuBTx68gTGpibQqDUwVqmyFCzypTK6bdJhOsiwuFObyeFd5EsFGZUNgqhyVRQd8rDloWB1V4WHTDOfkpHcpzg+nCu/+c3rYGRj1/btWFteQLdZV3+sLa/i9vwcnvj2V9GqEAAWkKFeebOFJtuaL6LMIjvdtvqdRobkVNmjNJSbHXHTORCKHjLHIOj200Ci4g25/iYbG/J3mAPjcr2ipmQE2hk9IE3JVFK6uDt3Hzt37Eavw7VetMqwOer397G4tIg33jqNz/3hC8iWjSrCz5Nznc/kUSlkUZ+/htf/8Xt4/sQBjOWZdMqKsTkx2AjeqWfPsRGdkhQbebdNApZ/z/TojbfuFSBPYrv8XdiPgqed2Qi2HgN4Rwb37i/i0oXL2LnrIDKVPN45exonjx5Eq9XBrZUmvvxv/gesdUvodnNo1VeBrjl7jONuEpi8JdV9rGJuX1QZyqiycm95rIqt27fJwOTnkiTwsPYZ2ZGwgGQgLb+EURM7Mge5VG68cnwYgXCj3vdFXm3Ry3ySnJwY85+pymweI9Hj/kkBdw1ldDBuvjW/vU9sBrDPPGnFjGaf+bOh0G7sLfi4LR0JCFM3XQ+4x5fF/f0wg2KzAH7PH//7BxVoPu5Lb/Lzo4D7qBD+erdNvDoE7VTekGYzgZdpXQ8q820cuBt4NIBAkKbiHlQJYbESbtgq8hF0vAOdQEDZjqkEaJNOQoWPeqOuwipjlBlkmfRQ0EXwLymgZQeSf5newnA41DfIhEcZLo7nrAPfNHCndydt/BmoD9VAw7pOwJVC1eSEh/La9ARSH3hpGa12QwcngbuiCkxKbXdQKFdQGqsmgDF2AvCwcsPC57AOZYGlgaEct98BcwI0XetbmuOmIKQecx6mDjPjxieRCJWTHwB3l4prNBtYW11Dq91EsVgQRYZKMpQblOZ3Kv9iADrt0PZ3i+eqSrEHnqsXZ7J5xOqGVICg/J9VVxVwz5jH3QBBeBcCqhC+FmiX4giJHgbiiSYkEym7kSobctKiWW8mFWwr5QqmZ6ZQKlFqlOtCPTliCQXPa2DtxhdojKhHHanAxPuZG5lxxMfrCZjH2w1Sl4AkH5f8V0t4LZeLAhk3btzE9NQUZrZuEfeaiZKkASnhjoZJoKkp0ZRgT6iHEn70Ohoocj1wtkWc+IUFPProo5iamR5EDAQ2LCInpSd60WnEEbzL0PJ3JdC0gkj1tRUUabyyg7s9NNttcYU5T0jjYQIgJQKpQpMNZeWvfnAJxWIJB44cRkeeY/LDWTwI6LXaaNfrxtkulQRuyb+W8cCkUFEq6JWW4rjkKgmsL156H5XJccxu24o3XnsDX/nq15DNU8+eXnzy2tvI1FsyDEghISWERk2rVkdBcpSM1oRKxcWCkma56oqiLzCC0VTiaC6fwfnz56WeMjMxgZWF+yiLMrNqyaVjFZQO7kZ2oiqlo/aKraHyFlYWLSLXYSEnRpR6Asmq0soZ27LiU8VCCflKySAviwgFCUOBdoJ3SQ5aISbPyVI0SUpVAUAy2VjVlrm302gCVmurqJYnUMyPaX1wnrFycSZnBvrPf/GP+NI3v4o+6Uj5osaatCrm51TzWdw4/ypuvvc6nj25Dzk5Eqgok0VPNJuOaGwGx6XFk+CFTJb9yP3GqpImAFZrx3YDUSFlFPvu4IVwrE4t79fq9HDp3Q9w/9Y8OsU8tuzciqliTv1xfW4JJ7/1p6hsP4x2O49mfRUZ7iOhXwjcuSTkvApGEp0ppMrQ+02juFAuCbjTcWRR6ZBD5DUFWNCMidWqB2L0JVb/dXlLN6TcoWZrflBvwfdpj5rxHq6mNjgDqOb0GVVmU/BIwJ28LhcR4yJMedz9wBx4SQaSXQ9s6NEvNgI8N9XYj3jxRkF7AthFi7FDP44GfFjEYaPNS3uq1gPc6/XfqN9vtG2bAfD/3N73zVRJTfe994dTItLAXd6PpKT2xoG7PSd41clBlsIMDxcmrPL7YR54Am6kN0dt4I68PqQtLC8taVOdnJ7QxklgGFONHGCnjTyX/nOAFHt2GQnwd4897jHATbxWgQpHj6L/TsdF2KBNmjBwL4ciTeZZco+7PNTytq/I21mtVBLg3mw0dVDlS+ZxZxjfPf1J+yJNdAO3gX7giV6pPcX7I72OeJmOUX4+cIjNWDOQ4MB9IC0Yir4E0C9PfqerQ43jw32xXC4JuJP2QK8gAYfyJSJa+JDxHIHg2Nvk3n8rPES6jBl4Nl50FrdVoklgHW39XSA+cF/1DLPmQkTF9duZnOoAngmqpG+QfmCh+06rB6qvsNQ52zAxzsJeJgNp84T3GXD/vf8/bC+LPe6+R3o/xPPRD27rC757XAjMAbH1Bd+NNBgW6yJYszzsrLT+PQ/CuC7Ge/Y+0Zi32siQV024xHup5pLx0+N1xLFVrsVYVZ+XR5lGuFJdnEpnp6HITpr/IUqg/AUaR320WRW0zeRLgrKe6DBMKLVIVE9Fm2g0CET1e6LKLCzMK+nw2PHjGJueFu2iraQ+lgntotOomwQkKwkXilL70BpsdxS1Mqq9GcssgMT7LywtYK3ZUPl6zvWZmS3iKzPZsivg3hVwbxOoM5pXyGOtWUd9ZU1JoOxbglTODXLc+U/KN5LoaylqIdYOlXCaDZRLRbRqNTSXl5BptdBvdLDWaqG6cytye7ahMjNFmxNvv/4WJiYnVSiKY8r+oHEisE7gHvIGMizkRKMin0OhUrZ12jGpTO6t3bap0/BLikKkvQWjjX1LLy7Bi0s/FgomL8l1VSzlcOadt3Bg3xFMjs8oImW4mWvNck3mFxYwvmUKKBdUDMqkVfOiyYzl+vjl3/1H7JrOYP+uSRQUBQ0FhHIcB1JIWN3Z8p+46fB/mpdMYNV8t+JSGVKjnEETLa7k5HHGgy1Au4L7AjKYv7eIN199C5Pbt2F2+yzyLOqVAa7dXcDMsWdx7Nkvo9nNo92oo9tmnkxfOR6SvmS/0uBhu5hsTRGBVlt8c9JlGOUgcJ+knjsNtCD5OHDkcD5Y9FIRJFKURG00Tz7XvlfD1v6rzw+SVX398zpX9ImdSXrOZx73D9tuH/y7c9wT9d8IuI8ClM6JjYFiDBRioJsGmPHPsbdmI62OP/swz3J8L1Y4vfWj//lDb1/ZeQzlHZakOfQ1gkIRe5E+9MbrXBC/i4eYNnOvGCjE32/00OV15L8vvPm3aHxIFVgv4pTWn/8wY2OjY/TQ944SIx1QjppT6xkyHCv/x6Qhq5JoHnc55IIW8GbbagVyeAOGHplQZUVDpL8dgHsaVItFw0IuodgSCy3x0JmenpKUGA9QOyEHRkQMhHyemGfaOKAxgB30z4DikAbu8ZqL5zFl6tJgn3/ne7p+Pe/vXnFtxsHzxc2YIHdtZcV4qOWCVDvodWebCeq1oVMpolBIAOPgYLB3jhObEo9tyHGIAfCoPvE5JINDuI6+LvPCmdzhgwmR+kzw/MZ0Ix5qfB8ebOTYjo1VVXSHvFkCM++39fYyRmH8b95u9aWAK0G/JbZ5hdUu3eJqislEErBTLFJvkOV1pkahsRNX3sdXcCBJtMxmqZxioIZedxV56ZCj3EVttWYye7k8JqUmMz7ob2rEc02YYFwAqj0ZkKOcAf5upOzEEQWfW35Q+3zh7x1kWyXZ0OZgNCYcZeWPdNTP169fF1lg//4DopSw7yQbGIoByRPeZSVRGh+kR2XEp+7WmwLV7q9M1mDwKMcUHnlvQ335LsEfq0zSwAy/p7e71mqaZGSoqKlEPQLiThskJzWWl0X14GfkqSbQUnIggXjfALGqcpK9QmPXEllLpbIoFwSwpNHIg8nEZVJLmi3tT6S6lCplzRdxk2t1GaD8fJvt6vSN15/pI1skfSPklbAKKakbnE3ytrfRJw2nUZcqEg1aVgJmki9pMjSkCIYZOeznsiiOVzVe9HpTN71cJG+fOQdmOPJ3RSbKrq6gu7IKNLu4eO0Kdjz2CGaPH0VhrIr7N+/h/XPv4vNf/CJf1pwRNEy4FxDolZhQzanetwqsjMqRAkPDQcA8Y8m91JxnBIVGmbjvIWE1SLZ6ErkiAiExMl8sW70lJt/m+nj11Vfx2LETmJqcRc8VUnKmcU7+P424Fr3z1SL63KN0PuRQLOQwjg6+97/9r3jh6aOYnS6FZGZ69C2/JaMxp2xkWNNUIpLeOddfJ6hLFUxHSvx+p+pZfoXlWAWM7ipKOsRDxSiuiWwO9bUm3nrjbVGsqFCUy5uu/a35FawUt+Abf/Zv0egV1L+d5qruzfmgKrGkXXKek14WKgPTEOS+vLS0LFUkSkKyKBYdRzFw15mTs751AQR3esgJEpwInP9c57ye/cnzxH+O92YH7vybn8u2n1B28jOP+2YwIChUy/9tBLj7Rh5nGadBe/zwNNiON/d4YDcCnDYL3DfjZX8AsPtL/JaAewywR4FOf/xG3jkG7rHRtNFJwCRWAvgP+5p56k9VwMkB4nrXp99nI2O77rM/pHIq7+2gKwapvjEMed25KX8M4B57FT3sT8Cu4Dwl4RS2Z1Jh4LSnVFjoBSVw9+JEBIfkeW7dskVUGfEro0TJuE9ir7feQQldA1qazydrY5AcCzdw77kDqrhv/Bkmk20GQwzWaIikgZg9w7AJ78VDl54bhsV54I6NV1SkiF4e/l30Ex249OYNDthkiYUS7wpvBwm6ATgcVNN0L72/a5wo621X33jSYqDf6KAJybNpIBqrFjntot0Y0EpK5aKAO6UF5Y1SFcSBmkq8ThOQHoC772+exKvjKejiE6AnYDzwdI1TzgQ5A/BGYGQV0EScz4woAXeOcai/SfqM5ja53yoBKo8hcyrI6xVwX6mj3e7Ik02jimoyLvXJZDjNKCXVWjKgnkPDR1VNhw/UZL9Jcdz9feM9yL/3+euymYnxGTrQ13CJHOt+Hz/64Q/xrW9+HQUpXRTEv2VBInphudYCEhKVhM+g7ndzrY7Wak0ed+ZrxYYH6RQcXy/UxDnL7y9/8AFu37yJp596UoC/xErKkvnrISOOuRknTJaUXCzHXoXBegClHenVbBj44/r3JD7N1RZpFbbm2cZ2pqsKtSouxv/lC6i32ihPVMUtl5eelLMaPaZAoVRBgZQhFvRkddVa3fYvFm9iQadGG2V65nPA3Py8KCPbtm5FqVo1lSw2t9tDZ62OXqMhxwLnM6El20ljVMWTqOQSEuv7NFqothKqbBJUC2IySbTfw62bN7E0P49jhw+hs7aGbLOF1ftLeO/Wdex/6gT2PnFSRsPc3XmUCiWMTU1ypqrd7Ce+HxVzXE2GwLzTaCaeXHrKCTTZR+JSU7qQBkUQzSgxShSSWcXVJm8/SEDS4879g5xsjpEBd+Dddy+Ky7979z6tC9V9Uv47ZSFpr7XRyfSRY1It6UmkSjHKU8hjrN/C3//V/4KvfeEkJiaL6HWDgyFjFKJ79+bRz5XQaDcF1Jl/UWQUI5dFpUwVKEZgzGGRyRLoMofGYkdyGvlerk3N/m/gtjH6Wi9Do6qD82cuYHl1FXsP7EerW1f/LKy2ceHWKv71//g/oZ4pKyLSbzP/wm7nUT6dAYwgdTrajyU92umIPsfzaGxiHFu3bZPzyApcDc4DVe8Ne5573Pl3Gs4WvbA8JN+XTe7RFjaf5c4erQGOZbBUnC9vV35GlVkXA637h48A3N37lwbtDwNpw8BnYJH5gbf5hq//iY2AdtJi1gXsCap4kELxSXjcfZLH/43fxvsx9mit17cfF7j75wnePwzAO3h/2DhvxNjY8FhvELiPMhDjDUOe16BIoEqCDLXy3oH3vuH2JFxvq6ZqyhIMQTKJzTSIycmMve3uURBfNJHlW9EGNjk1LpUGJV2FjTbZw4OEoLctWWsBMA3A0IDmYOB2kLQXGy5u5MTA3QxpA+Fx+NKpQD7/EiAdOJC2cRsop2d6dWlZ/6WXrDpWDuor5v3lYa170xNM0BKqGcZ7iLxlUlwxo8cPDsvdMpfUZoC7+jB48bXv8N6hHd4PXgjGn6fDrG0hZBpV/KqOV0Vx4HvJExi8V2nj1B0SfkDqZ4HzQfKWqj1SKk6OS/mREyk8Adeg56GkVHnfSfex38s7T4UZ98qDPN2BprdVACYaoRwbPYYscU+DMoN2o4P6Sl1JquS3m2oRi+uYhJ0MJnF3rXqwv4vReUwmMzZ4nMtL17NfK4ARKRzFcza+xouD6X7y8oevkORczJvn952338EffO5ZzTEZFJofVv2Rbyj+OedEKKZGKkZjZQ2ttZocUKq6SaDAdRl4+PLoZrOiQPB9aQTQ+r1x/Tpu372NI4cOYWZiXIowBIrk0zNCobEmwiN1g//olS6XRK9p1mporNYEoFlhtNNqK+mTHk1LJiZ4MtAr51iRRYgKUtwnF/vtc+cwu2s7du3fZ7ruvb5oTaSKlMpVGSbZIo0VqqqYmoyyHejFr7dM4b+Qw517d3Hpgw/wwgufl6FDzzlXDXu4t1IDIwo0mv4/9t6sSbbrvBJbmXlOnpxrvnVHjBcXIGaCAwBSHBUUxVa3hu7okENhO6x+cDjsDoftDlv9E9z2sx3hB7vbT36xLdkOi6IkSyKhBgGRIObhzlPdW7fmrMp5dqz17Z25K5F3ACiKgBqFKNyqyumcffbZe33rW9/6GLDV6nV0ul0US2WzRaSUp9NTkJTKRnqtskP8lsOSZcx4f+xXd1Hd3cMjDz6I/Y0N5NNpVLd20Y3SOPHUYygsr6gLKY+BeSTOYo4hswOss+A9ScmZNOpOstFttjVOBI10e+F186wu1xeOA0Emwavvosu1lJ1vmbHkvKPMRgw4rzvX+ZjZPhZTQkXZJDkqLBzW2um6o4rgAGoHVdza2caDnzsjO9A4x2yIAff8oIm//Df/I7754lOI85xZrCXhfdXCfrWGn731AUqLR9DW9WajJqZDBojSFosV8znkkjyiJINsjpKvWEEJ13sSAX5Osyh18hVkXF0BKNeuW2vraDZaqlNIZenExVqOGK+8dRn//j//A/RyZevuS/Du1syQ8NGeTX27A++c482G6dx5TZZWVmR5G+rPtea6/FW4Ltv9znXdvNj93uF/tt/5mIF6vw7y+Pz7hMBd1+Qzxv2jwJBpO0hXDObTNwELNwtYhsDdb7a3+/SQifELfTix7gbg/WeFm6b/Ofzb+p/+96Cn+Z2+Fp75TSw+a+zxHb9uw7hPA8Xpc/P6V+/bqrHxaX+hCiv8CmSydzuSv5PHKZ+5+f1/dcfPmpbOTIP4EMTcCeDf7kPCsfW1FmFwMut10wGOn0sCUk4uI6mGPKutUJUz3bMJ0+8ZXs9pkGaXz4A7WZYxcKfXcLfjQLwBUM886Od+Tx0S6bxCloOAcGFhftwJMATuui90UI4Fl9TXUshW3DfR0ft7abLhHWbcfQAzAWQTp5rJuU06tE4C7EnmIARu9rgVGNI1Qt3+6g0tzgS4lMp4iYoKP6WXJbtEJwZXIOy8vKffV9dxOmBxmlF/Tafv+emgQhkQ59LgHYWYFvebCDcbPe66Loq5V7aEXQWtaMv7DZcqJeTyuTELpaDDvz6YNNNz1uT/FhFNzpEyLcFOy26ogpQz0I6Hx2jHzWDKpDIC7mLcmfamLpf2d+Y2QzmNucFw2ze2nCl+amqpefca916rj26rKx1pPlcU+0hWjM40Zn4k4fRY7+7vWZPlKIQ7JJGyQjraIk6atfA1PpUezscwWLRxoP6c72dNaOyzWGxq+4680VkH0usjT0tE1YWkJFHyxdoEo6wlMfaZATm7LvbQbjQFZoWxHfbha8hEj4NEAn8np6Je2jsKVetVXLl6Fc8987TAeM8VVBdjZibSGPBY4yx6ZLsJlrMxiuWCwHS73kC/1UE+yqKY5NBtdbBfrZplI0F+khNTX2815BpUZPHqyID71u4uLt+4hvsfOY3VE8esvqJBnfIASZxDVMghkzg7Pl/7weJO3n/sjdDtI07MGeiHP/whvvriC6rHoLyCwCpJZdCu7mPQ7QgwUh6zX923mg8C6iSWCxEDjlwuryyDnFkYKPYtMLGiXeqTe7h1a13X6eSRVRxsbSFH1ne3itLRFRx/9DRqnS7OX7qMM089hQEDDhbe0p60S5lMDylfJ8JArdfVWDF7wOsgaYzbOM1Bh9cN6v6qgkrKfly9h5x3MhmBToJ4yqvk1sJ7k/OCGRC3+DKL06XkRo3RaDnowKaA/gi725u4dP0qnv7yF2UHau4yEbIsVm1U8eP/7X/GN154ClGB9wkzPCyerWHtxhbOX93Ar/yj38EoTnQenUYb7WYd9YN9tGr7aOzuYtTtYthvIc6mVZhPW9IypXcMDPIJcol1yVXdgm4LV2+QMqcaqSL7fWxvbOk+Vv1Gwp4BQH+UxatvXMI//Y//C2BuGV32GKDjkWoWLRsdNmHitaOUy+o6zGKTzma8T5ZXllF2tS8ey9mYWoBta6btStZHxAIf2Yu6+827gDEzqTXNZZvGa7dY+ImDFe9hk9nwHD+TynwkkHdbH/cZtod+Uff/elDgP/BOQG36sdDSLQR7dwL+sx7zmyZBJ0H7nb7mnyZg/62xLOCuAzWlNw6Bxp3OeQzcvYBtxgfpnG9fE3nXQ/tFPoHg/W4e8Me/9we3bdoUAuePepyHgiIX2dwtqAuBu190/L+8ZgIqAo2UTRiIlOuC0ziPwcpUW/bbBxeWBpeOcSyVMd3gYcbd3kHpyR4t+fYFDPl5XMBpS6djE7PhsqWBg4vpju0rBOCzgPskXWm2XdNBNcfwdhmc8N4MwZZ/TeiN7u9V7osdduDb3x/bfNEVh+4T/PKMisaf9QW+xmCGJMefo0+7TrM7/jjC4H0SYLgQx7Gsfq74gN5YiScAACAASURBVM02GgtCwjH0m5F3kuG/DKh4fbixkZkmcKdLiB9bXSen/fbHHM5X/myyk4nEZ3zMCr4OA3cfAFJCY8WYFpBJ707GW6UMJokRcJdtJAv8eq5w1WQzZHA9cCerSGtI2eMN0mLcabfHz6DFYjbOq0mMmqBrAZo4QIRzZuKCEwYfph1WfOUyP+G1m87QTAN3SW2dLja8lr7WICspjGUixLqqkZQB9zEosKhRbDnjDrrNcB4mvI8oD+Lx+YZOdMDoWcdPaaSRQome/Lkc6tV9jTUBLSnSg3YDc6Ui4lQKtb0qutUa8nFWBZwEgj3KRSijoJ59MERSSFSk12t1JNGhJGWuUBTz3mDw1+1g8ciKiv8IpGkbW9vfRY6MK7lyaWDS2Dmo4oOL5/H8V78iK0cWatLWMY5yyJcK6MeWYSAjbgGeyVr7ZPa7ZMojZR54jgSMBF8sTpW/fKuNYbONbofOVQVp7g+qZtfKc2HBOPX77VZbRdgE7ZIDcfxHQ9T2913hYR+ZKI2r167h1PGTGqMu17J6Xc2W7nvsDAbZLP7fP/4BvvClL2P1/lPoZS2wSlicSX07JU4MFBhC8jrR2aQxCfh5DgzCbM5YsMUur/3eQPITgTxJS6yg3Gf7BOIj3j8DqwHQ9aSkhpcqwvqN63qf4ydP0YtHkic+VwWbwz729rZw9vIFPPvC8xjEaXMAUnfkDDKtA/zV//o/4ZvPP4nifE4ZLTr5NJp7OHf+KlK5BXz+H/4OIDcaswJG34ppGSzxHNPdAQ52N1Ctbqnr7+7Wjpo4LcyXsTBXwkK5gCJdxdhJmo4/ZKkp0XLEAuc5g6atjS0Muyab6zPoZzfbQYSXX7+E3/1P/ktgflljxYwPHXVkCU9yxRX2+vuN5y7JiguGaCrA4HZhcQHzCwtjnbsakY1YjMriW7eGMloI+maoCZW6jltw7wPksQ7eBU/jNTKVNitJ3xnbFbsyiO1bqc8n7usT7eOu7l/TDZhmAPcQQEwDgxAw3cvoh0AiBBThRhi+z+2CAj7/XopQybJ715g7BRiHjn0KuPsJOg10/GtcZuvQW0wzhNNj80kF7/eifffg/RDYnsGm3st8mAWEuHrd7Vp5IDn9GWGQ6YG7utpNAfexBnkqyLrdPDTAZ4w7OXtlT+jjPmAjJgPukyIcY3dUkNpqylWCj1EeM3b2cMxhePwTAGQgMAyQ/X0Tgll/7xmgn/jthmM3AdyBFGXcTOfw6Hmg6wFoGLCqIIza1G5fjBe/+d5Mw/ObrjL+mD14JlCwoi/Psk6ca8Lr7sH1dCAf/h4e06xrxL+NgyEnk/DPCzcMgSBnJ0gG05oUNcS2y+mHDXuKDEQMFPt736+B/r6dBu7TTkjjYMEBd6tB4B5vchl/7ex9fKrT6cydpp3btTHuZNoJ4Mm8Me1sOlPJMvw8IShUMxoy6mRThxj0zJs6F+cECAm6aQNolqIMGicFzWTiObMn52V2dX4ujedGoHHnY57ZC4OWD103OelMGHz/nmbvSJf6FNauXcex1VXkk5y067IP9OCATYEk47DCYlojdug6QlcTMtuUO6nb7KTJFo+XUgul8UdDAetyoQjWMogFTqfRHfWRFPO6JtS6E/D2D2rI0EOdevNCHi3Ka+iR7pxjem69EAvc66O+vSdAy2MmIG8PephfWQKJxJjWqMMBatvb8pvPxYlMR4Z8fj6La+trKM9XcGT5iDTnLCQm5klKBWTU1Ml81DVfCaZo0ddqoc06GQLM2LoUX7pwUT7xx04cl50jrRb3N7fQH7CPQgaFpIjq9o4YauRzyOZzauLFTCALYaXtp1Rm0AeDKOrH2SWVgQjZcOq2yYwzsBm2Wtja3sKJxx5BsryAC1euodvo4Myjn5POvR9ZwJXpWZEkJTgsoiVoT/WHcqZp1hvq2ErpkfTtBNsKKu1+5HW1otvEBZsEo6wFcG4yfL6rc/DzlaBbc0bWkBmNSbffxcOnH0GUzaPV6igI4gCnRn3UDnZxee06Hv38Mxiwe2qc1vjIeWjYx/f/l/8BT54+huPH5lEsVmT/WT3YwhvvXsKTX/waVh59Ug5A7YM9XDt/TsW7R0+ewBzdffIVDFtWcM57tisNeh/7u1u4ee0y1q9fQWrYwZGFCpYWKjh6ZFl1KGaiYCw89xdq+Tdu3VLRuTIGytbxugzw4zev4N/7z/4F0gurylC1G3W5U+mudYy7X2N5H1n20SxMmcUgcG+126jMVbCwtKTrK7mMyxqqj4DTyPs9R42W1Vl3kr3lOudrH0OjgTCwpxMZi6/5fpIfjntdfKZx/ygYyTaN23VOnQLufsENmaxwQx+DV8eofQigzmCfQ+bwTgD3TuBN8o4f3Nk55vh3/5sPscPhBjNz0Jy+04DaRNQyfc7h7953Ony/Tytw5znIeeb1/+uO7Dt17/w2AKL/a7wOjUvAZN9tgh4CYx8TuIef7wENpTIqvHHNl8h+ktCbnltjMDF1zIdBorlD0FVmDNxl80j7NDY6YULdJCVke6jFbDYOZJfITWFxcVFpU42Rk5PcDriH7Pk0aPeg7/B8MxnBNNj383gaTIXacf8cf19OA3f/+WQFWw3KfmraYLkIE7TrcyVHNp1q+C19t2Ojp4MRfm74mdP33PTa4q+vvybT12z63KfnowefIXDnNaK2XYV7uZys7FjMR+AeHs94Xs9w/9HxBHUZ/jh0fPq2GgTPqOtajO0dHXB3DhW+EFVuJQwyCNbRxwDssEolMdl3Z+NLr3rfddYXvalQNQPWF3OasmFTlh1XMyYXSI+s1sOs2FSd7OR83qbA2de5+9rPhbG8UfSsXTf/r2fc/PU6NNckj5l0GQ3nLoFYPo7VdffcB2fx5OOPo5gwM2BsHi0KFZDxaKUwMrkN2XaCNO+5TuCuDIXqT6xDrVmWDmSBRxcMFjiSsaXMizILfgZBa5sdSeM0tjZuoV6t4vEHH8LerU09l2sHmfZMLo+0vPwj6d3l2EH2u9NBv8Ui0K4IMB5To9vG8vFjclAhkKdverNek21lPqYFYxZ1dkzO870z0j9z+hDUNxk4DBkw5JChm44j1bpkKym/IaPOeox6XQxwlvIOArx2G41mA0tLy9LL92t19GsN9IZ95MtFgbWD3QOx64Mki2whL5kVA3HqnJlBoG0hAXuP2vNBD6ViEY1mS8D/oH6AY8eOY3d7S9KkTBJj9aEHUWe2iEWZqaxjvjNyzOHYUsNO4VdSyOnYM8wEtbtoHVAy2EKhUlZBLcEpdfQMfMTe9vtoOq95FfQS5DmVBa8t11WzqTSWXmsT3YcSy4QQWXIsz58/J1Ll9JkzfDJanR4KBZPfpMnsD1qoddqIKiX0uRazODafIMrEqMQZvPrH/ydGjQ08fP8RrCwuSs51a2sD75xfw4u/+pso3/cg2rV9vPWTl/HWKy9jgX0Hjh3F4899CctHH0CUXzQ70RT9+Lti5EfsiE0L4W4TWzevYuP6FdSru4hTAxw/uiKvfEpp5HjT7aDRaqJW33dZLpPa8r6tNXr46zcu4ff+8/8a0dJx9Flo3O2iN6Q0zp4nJxnfb4HBgDdNYEDb66NJG99GXfp2Ossw8OMeRdmRWUDa3ewL+YUDnYTOcl4TQwMP3H2jrHDdtLUupfoK/uy727rD/EwqczdgNP34vQJ3XbzAXi/cTO8KgoPisnAx9xto+Df/czghbvf+uyyofPP2jii0eTz+3T8YT67pjf5uYzWLDZ8+lhD4zWLcw01s1ud9Uhn38FjvJp0JHWemz3earbzrmIdB0m2KAPx7hnNlFljwwMn0sBljWlyhJDdfX8M/KzDzger04mOfY8CdUplZwJ3pTq9FF2inL3jtQNpcMu2+IFW8iUsbhvNqIhUxr24PrsP7xbPTIfC293D630Cu4c8hvM/C+ysEwmNg5gY0DMDEXnLT7HRR26/JTYafT8mPL2oie6u0ti/Ccrp2jbXzzffa8+lzng6ipteCcO7MCir4/FmyHn8O4bzx56LNhkWBrZYYd35xEytQNhHb2IdzQEGHK6adnnMa06mCWv96ThhrZT6wZkssMNTPBI9eEuUbubiOnaOBQBelMn1JZNigiU1sCNytkYw07gyUyDAqyGD3zxgpelZT7z6KxNQRuBOk8V9tw2q844C7pPViKpx8xlxmTL/14SBc89O1VZ81J8P5dmhjlwTI1+RNsmlk2mkfWt3awd7uLo6uHEGlWLbiV55fzGNlsaUqmPUtizrmCmijyOZndAtxtQIqBVWjIgYtbORl4J73H4E49dGSzrHBTbcr0Gte5hZUra+toVnbx5mHH0F9d0dNduTRTuY3myAuFDAY0bIxVtM0NhZi86SD7R3EqqNJoU2Pd/YuIKhOpSVhoIyM45weAHFMN5Iu2J9HnYQzaWxt7aBSnhOwrDWbAtaRczSiXKLT7+u8Baz6bKTTkrY6ykZIsjHq+/s4e/Ysnn7maRSiGI3tHfRqDalySgvz6DSa6NRbyOcL6GUjZRJopUndcZoyDUkXWKw8QH23igx/d/KwbD6Lv3rpJXzvH3wP2zvbCi7ue/hBbOzuodZuY+XECWTpoe5kPbKqZFEtLSDJYjN7Rblcr49OraGiXl7bbLEg1lwSCvUgcMHvaCTpGhugaf1WUbLNGRIj3maWZgMkP6jdZsAtsCs9PG1Os7h86aJuylMP3o8BgwbmGOhWpKxND73OAQ7oT78wr2BslKFdJQuTs6gkCTYuvIM3X/4Bzty3hLliHqVcARu7u1jbbuDL3/0t5OaXUN28hR/+8f+N9Qsf4Omnn0Q/G2PlgYdx+vEvIk6WJN3pp6xBX5pRtO6fvlmQDroYthqobd/CxtpVbN68jiQ9wqnjR5HPZ9HptNHutizodb1AeL+kBins1zt46e3L+A//xb9Eam4Vwy5dvmx9YACpe9dlFtW4SzIoY9AZLDM4YgCmdTzKYHF5WWu5AXfWJ5kTlt3vNvbaK+jcxVqcQPbG+zyUyvjfJ3uZrX9qNucKWnldtV5zDn4mlbkbNDr8+L0Ad7+hTjN5HsyHG9j05jt9NIcuZGCZNw0uwgV/FnC/G9N+J9eYux3j+Hxuo0GfBnr++bb1zX5R+JpwTD4NwJ3HezfpzLTmPQySQhB8t9l5aGw/JnD3oNYDNoEn1xXR+7iLAXYSg+lrc/dA1Hx76efsgTvTy17jPi7edJ7tLEhlZ1EuxAtOR2jHZHNlGhx60MHCIH/P+bSnP9Zp4D4BshOg5Z8bvsaD9DBg8AsuH/O1JyFrHQYOZKTpRkDgTrBL4MLswViGMqK/djT+ntghfhi4h4u9B93Tgf30PPJsvX/e+HPVyMZkRf4rXGv8OfjXeeCucXWdBL0zjpphJWQMDzcn4vvzfFRQFdzmYbaAwN2PZziGBtzNRm0w7Ohf6n7pJa21TtPBy2XMSaY/7KI36BhwBz2wyTB3BN5HKStWVVt1J9GQcxLhbZraZeqJI2RSWclk+C/FKFGamlVu/QxcCZT47RxeBOQJLk1Cw7mtZl/j+2RSFD2kZ3Vgx+rHNQwCD107hh20T3XyLMpZfDMdWuRRf4+eBcJDFmcS7FAXnaa/tyC7gDtbzDNVJmDBYlEH3MUCyrmJjB7Hz95fTWdcYR3rCHgdyLBzzjJDStBf39kTC85skXz1U8ClKxfx+GOPos0AdacqLXipXJFbSpTLA1HiHGYoQmelYB+N3T0xnkwuEIxzPaAchC4xlF7RtYSOPgw85CTCus1hT6CZQLe6s4fLl6/iuee+oCLLAdl1WquyOJf2hwr0zGs+n2aL+5bsWONcJM02A4jX33gdDz54H1YXFtGuHmBAK9DRAHPLi9jf2RXbzbHuF3LqVMqAR02f4sg86GVZOEL3oCF2mZkKBgZk///kz/4Mv/1P/jE2NjYRlfJYPHIEb/z0DVQWFnD05El0JYHIKTCKUxkV7zIzEuUSsfNRlBaTzzGlJEhNwOhB77LbunMHIwy6fZ0Xz5PM87hgXfuBBVsKNsjgO+0/O9eyGy4DYjoDZaMEA7rZtA30xvksUlFWjkvpTIKRgr0uqnu3cGX9Bk4/9ZQcaSgJYiDBzFQxmwDtfbzyZ3+IcqaF5UpBbjb1dgcHwzQ+/41fQ7ayjPr2Dt746x/hg5++qjlUPLKMr/7ar+PE6SeQzpQxlK8+9wrZIZhcTNkuZoR4HH2g20G/toe9WzewtXYFG2usJ1hFOsMMkt0HKoxOpxEPMkj1R1jfPsD5nQZ+9z/9r9DOljHqp5R14RxWgk8BuWW5CNw5XpItcfdikSjtejtdVKt7uvbUuC8sLjrXG/PU912DZTDAe8yRNxbjTxy/fEDFf31zN14tyz5bzZMyZJTo9G2P8BlZlgd8BtzvhoymHr9X4B6CIA98Qybrbh8bgggP5Ph670YwDS7uBNx/HtDu3/dux2u7qTUznv46BC7FJNozpoH77cD6ofebZKTv6ZB+mU/6KOD9bxu4+zkXjmnIyPpxCYGfv9YhcCfjLhZbfrXODs8xwR50hO81c7wFBKybIVk8MaeUylDjTrDhrLC4wbDwi82JuENSfkHGXefiAcxU0aSOX77F1hLdA19py90iyGPyxxoGofa3ie7QP8/GjGyJAa/DANf+7p8r/WOQXQvvFz4mH3qmVw/Y6nyIUrmMXJJzxZ8pMchcuFU05/T7pqAyazH/2To/x9J4sM1zDcG2Z3PD6+FZmunr7NO0HiyHQHL6bzJkdJsIQRevEQvlyNSpKLVcNqtBWc/YWPs1i+fGDqrj+Jw40slZ5LBwG+AuLp2MLvW9fWp3e+j2O2j3WgLj6qyoL8cUjwboD9voDtpykJGjjKQyBOy01mtrDrK1uuQcqVgMIxn1iC3vU7H+lkkliFJ0R+FjiQF3On2kCfLJOlMLbwCeSNKKVl0PGD8PVPzqGzRZcagpUWz9tnnlXGjc/KIu2+aVdywyycq4GzUZPCfxoX0jgTqbKBHUsiCU117uFORI3f1CmYX0bUM29KLUzVqxOy9VgZF+j516jQ1UJ+KgdoCNiwgI5+bn9RmUsRA+bVy+iiIBIIEIAdKgj0I+Ny5oZZFmJhW5hkVsjJUGsnlkqKtXMfbILCi7PdR2d+V+UsgXBN4J3KkjTrI5gdR0NLEFJVtMf3qL3y3/d/HiZXVRPnH/fQLucb6obAq13xzN7qBrAWV/IODOxIjmnfM336RNYy7GHLuuNtsY0kIwnyAp5GXdSOBOX/z0fAGZOFHhKCU4zA6Q9RYnPWSDpQZSsmFkUzW622Txk3fexNe++U3s7u6ivLKo4v6ttXUcPXYC9IBvpyjbIXCPVITL+4qMOTMHuu4MCJoNdGtNZUDViIlgkp1oOQ5urnSb5jbDPhfUfKsLLoGmDbXsK/l8utbkcgUL4IZDLC0tKbtJOQZndpyJUac8Kc0GXmbzCGroM+zcOpJNJvXmt6rbOPXoI85tDJJDEdwzGCpGI1x55xWsvfc3eOjYikB2vdtDExGe++Z3ES+sonNQQ31zExfefgP1ehUPP/UEjj/0CLLlFaRSiYKhYYYBITNgnNOWOFIzKv7cPMAbL7+MN179MZbny3j2ycdRyGXx3luvY3Ehh0KR48Spz3s9g1R7gNQgjau3dpE6cj+++ju/hzrbG7B3AHtrsGOu9Wu1ngaqkTHGnXPbwLetM2Td2QyQ6/r8/Lx07rbGWYMyAneRRG7BU4aQ92Fmsm/IJtcVnsqGk9k/Z5AQdkvtUcrmGkNxjvAt9Tw2jOrfhiX9ZQIejuDu2pVPmvufDUmWF5XNA0zryAkfMpbhxs2ffZTk0x23Y6/Dv4egaxaYneUwM/25/vr9vKB9+n3vxHjPamt+p3nkA5lZwO/Twqzf7T75qODdM8EhE3roM1w6/m6fO/24ZzlDJnUWoB0Hic7WTMCPwN1Z+1EyMCKYCWozxvM16E7qwaylDfvsJy7WlOCEjZfUyMMBazF57AjY6SgNSUcJ2j+WWPCYzx8qdvTHNz1nbC5N9NXTAW44jw/faxMJggfBNi5jN69D9QcykuAmNragdDUdBFWOvbYGNOZQwMwBnWToN01miqnVQ3KflDHSvpHHOFDg8uyClZCJ5uOUS/u/+fkSAu8wSAnXEv+a0IrQZyj0vkFzENN7GuPLL19MKXeKpunbubZRxmQNisg42bQgsOD7ae1jQEI9uRubMEMRztHwmHUsLCalufogg06vj96gh0bvALX2LurtKgapHtIxGXF26pRIG0NQr9pCd9BBf9DFgHIZNWjqAukOgDbSKbpuRChky4gzeefRTmDCwIkSjDzidAFRpoAonSAtBj6HzMi83GULCZ6TsbosmlQWyS1YBOBML8gr3hWFSuYTaNx1Hyh1bvpzC144/gwiM9pbnCO9tn9j8c2TnKeasC17KoWdW5vSnrMFeyYdY0jLPj6H70OpjI5hQqWotb1j7n1TmYEKxAdi96Tr5jxmloTAt8emMwdqQsXrR0DKwLu+SceOtrTmZu86QIaFvb0eavUmjp48jma7yYpJoE2d8gDpfAlRqYgh3WbEhKYQDUbotRpot1h0GaFQKqmmhuqIve0d9l2VS5HYdvrTy4nD5iKZZQYy1HpfvnYZZx5/DKlsglScQzab1zjKArBPUEYJi3mst1tNV7xp15xALOJjzTr69TqG7Y5AN20p99e3VYODXIRkoYJcIY/Gbk3HyCwCtfRqg0bNfq0hYEsfec6HfKUMVIpipQnI43wsK9hSviAg3KVUicXpWQbtToqihkoZ5EoF01rT536/Lp1/Konk3qKsiO/fkDG3GLLAlHJYwzMiEgK7vnzruQbx/TlOjVYLxVLRSTCgnwlAeyOoWLmQzeHcxXMKipdWV429JyXObAYLWPl+zRZ2GjWUV5at98KQDc2yQJxTbUU+ptn7Jt764Z+ikuphcS6P/XYD/aSCp7/+XcT5OQwoW2o3MRq0AbLjLBbOk6Bhkyv26OhjlHHWr5LfR5J5KROQAravXMT/93/872js7eD5F76Ea2vr+No3voVeu4nXX/0LlEsRFhYqArq8l3q1FurNHq5t1fArv/MfoHT/I2gOI7bUlXZeUqHAD5+3JcdNDcHYb8Q33HIN8kgs0RaSzkNHjhxRwbAMBVzvClnbOi279l0XdPv91pMpfIyBUxJnzaLT7Rl+zdUcdvIpn7m0NZyuS59MePypAO5cGbiozmLz/OB7feq0HGEW8JoG9bMYUn/xp8H77YD7zR/QqnC2TzutHr1zzN2A4BgA3CHQ+6jAPfzMD537JzOgvNswzXz8TuCdPu+UzUyDmF8EcPdzJJxXIdPvj0EgWMVxBkb9HNYxpblhUj4QXCCfQZHXtbNRdJ61/J0uMiPZ91njJRalUoPKzxaI7NMTvCcwSCY3zkaq2me3QnXTCywRvaxiOtC13032Eco6pgH7hwNnk06EAbIFOQbcPeMdvo5AwAP38esccNfzYbpSyWTqdezv7+vNKDdgMZgPWDW2dMwIrBnvBNzHrHlQABoCc782hFmCkGn3evZp4B6e/ziwY4FikI/1gR+zIvVaU+l3FaWWy9p09N5OukI2j18C7g5MjPlx9xg/xwdKfgxDpp+gu8/5MiA464sVO+jsYa9xCzu1dRy09pDJpsRQUmpAOz7KYXqDFnr9tkB7f9hz4J3ODPzuIMqMZFuYz5WQzxaRzVDnm0ecof88LQDdzwTrmRwyKf5OIF9ENs0CaXpgU/tOaY1JS0Z9zhenSVW9hrmrSH8sFyVKUbhPWCMWAnfb2V1wqKDJA3cLlOVHL0cUJ8chDHNTPE6nkGQyuPD++3Ireuj0acQRizKdcxOBwpBHacWmsv1zVo+MH8iMSvMs6QuBSQ/tfg+FYgFxLtHHZKOsZci86xBlPpzbPLFOR4E4GzaRkeyS+e+Ylp4M+Mn7T+Ho6hFpxoe1hgD6IJcgnqtglMmgTzaZAQg13MM+avt7Apa8N+YXl5FkC2jWDrB3ax2JilWplzdgw9CEx0zwmiSWyWGzLa5XBO7ppIAoIagmiKUOv48Ru8hmuNZ00GEAnYkRsYYhHen+HPU7KGczGDCLRK/zVFqNgNq7B6jXD5BfKCM7XxJgah+wriMSI93lmFGz32qjtbevMaGPPDNMSamI1HzFupL2hzh74X2RESdPnEKPziPU3heLGMoDPRFQV/BOVjlLe1J6z7fRqB5YAEbHGTrCuAJK63zKhrRdNbTy0kBlEpxFqBj7Tge5fEFZLtYImLWvre1y3pEwOyN7UIL3l17+aywuL+H4qZOIuNZTUsQMmbuB6YU/iFKygpQ8rTdARt1Xszq+ODPCXBZYv/AO3nr5L/HQ0SWNfy9fwtPf+geIUhyvgdxiMtGIVu9Ilwj681ABwzCNYWaEYZrhcaSMkSCqlhe6u7Swc/0y/uqP/ggHmxt45NEzqLbb+OavfhfV7U3cvPQOkniAcomFxHwPeufvY/egjToK+I1/9s/RzuTRYuBEGV67QSX9IeDux9KrCGVPrEyZ7W00TWgc1HSdVlZW1ClaTaJYB0KZT9AUz6/Ffl/y+5Ff/yg3zGWTMXD3WVO/n02OxfZh2ysYsH0yAdKnA7iT2QhcQQ4BHwc2POgJmcJwg7od4A4ZtGmA6zdRf5HDyRE+926gnU2VZjH6HxdQ/zzAPRw7AZBP5rz8WMCdO/bu67cvDJ5VrHq7zIwvgJt1ILebB9OLxp2Au5+n3n/bM7J+0eBmx7bUvnByeq4YVnFpR7liqEOMNe0hkKJOmY4IDrz4ltLsFEjXFf4+N1dGaa5iHVIDtxqOiZd4+PsmBMHeY3uabffP8f8eDpImDZgOs9aGrELgPgaYAXD3YFlMpStG58bJ8yCbQtnAWAtO72E1FbKAQNpGsriuW57fGPSZvhHTDHtLOjn4a+oDvDBbEN5L/pz8sfnX+ef74wnJB60rbOiipi7OJsEFRGToGvWWPkIymcBbxmeNHgAAIABJREFUXy7qkmNMtJzeatIHB2Hg5WVGYaDhj538eY9SF1oYknnstrDf3MHm/hpu7V7Hje1L6IxYwAg1ZclJY89sThu9fge9If+lxKYruUwmPUA61UcuiVDMJ8jnEhTzRRSzZeSiIrIxvwuI+XOmIDAVR2Tfi4jSJWSjecSZMr03xP5GKTK2BrDoDkn5jAdNxrD3pAsmfUwXEnrFe+Du59Hh+WZZCpuj5l+vwmVzuhc7TCZU0HU0QCnJ4eL7H4gZP3nylAoJfTOlFOUxzs2C4JwWiGSHVdAYWYZH/REoqWDZ7rCPUqksTa/fW3Z3dlEqkJFt4cKFCzr28lwZp08/jNrenhrXzC8tCLhqNrb76LW6OKge6MjnimXEbIRz+SrSvT6i+RLS+TwisvZZAlRX+zAainVnwG7dWVMolSpir7dvrCHPbprlMgbMAsQx2l12XybrPFCBKZl0Bh7k8XcP6jj+8MPyCScLzDHROiatNOUSzIC1zfqQEpBUhM3NW9i6tYbHHnwA3WoVw04L2SQvR5bmTlXvnZ8vIVNi0J1Fe78plpmWlTW6vORy8h9vVauyzkznYnWR3dzbReXUCZQX5lGvN/Daaz/FCy9+WRkD+tpnc+wQmiBOcgr6eG3oNjW+TynhaDTQbpr1JIG6gDblOY5ooM6aWY75+QUBc15Tuggx4OKcoRyJnV/5PAZvBNYSGDHbEUXK3FmjPbOyZM3DT372Gh793OewsLyEXDYnSQ319lwFeO9fPnceq/cdRzJf1tiqcy7nayqDJGE2gUFPCtlUF+feeBXnfvIKHlpewrCYx7Pf/C6G9REG9RGiAZtXDTHKZ5A7vgAkDD4YVDIIoIXjCGlq0xkAE8i74IsMfXtvBx/89Kf44PWfKXPz+a88jwcfegiv/82riLp1LJTp1tNFRGa628f6rV2s77XwyBe+gse/8m304zzaSsf0kBkN0OmZ3DFcC7l+i6dyAa/PDvP+INvO7te89dmIiVJBzk0jYqw4Ndxz/JoWrqX8LN7vzDKz0DvMuJLwMdxoVrO+460/PuvYHHRS/nio5Bfyqr9XwN1fJL9BzwIQHwZAtvnNAtYhcA9BWPged3KQIdN+T51QZ1zav02pzB1nzowurL+ImXa3wGXWZ94WVN/uAIVmgTtdk2nwPiv7MgZkt8mS+XOZZmH5e8gC+Pkz6zzGQNmNvweunnlXS3Xn3HK7cZgY3Vg3OKajBWYpX3Ae7gQ3mrt9c0OgQwk3HrK48wsVsRhew+0/JzyPELhPpCTmjTsd0M5aRCfHPtGr+3vJFl4DYtMyFX2u3DSCag5XLObvc0oPyGiSaa8fHOiykW2n7MdvzPxXgYmYQcvahV37VNwUWIeF8hqnuhhLW8I1IGTvw41i1prDx/0xh6/TGErb6a6RA5TKILBZTrMjhohsu5pIOStLeYK7ugB/fXxRlQ8YPhQgBOyUHwete5kUeinOGctctDoNVJs72KjewI2dK7h4/V2s711Do7Wv9upki7MxdbrUaw3Q6XfQZVHrsKt5x1gnjlIC7cViFsW8fc8XKiglZSRJCUlc1HcuLiHJ8ucSctkKolQJcTSPTIqsa146eIK+aGQFrJTPpEgdylfRrdt0t2EXUh0/JT9cyyf3oV2zyfj6a3joOrGQloBcnS+p27UmLzkC3/4A1y9dEjg5snIEQ86jiE13UtJcC9yRmZYG3kAamVNrrJZWMEmASX2yObk72Q6Af/vyv1VA8NRTT6nRDDNhlHuQ7Z2fm8MHH7wrSVupUsaZ0w+D6v9Ri91LWSNgsgrKw+aSHA5ubWD7xk0U58pYWFoUe04QzsY9tERUdoIsZnVf58Si19pBHflsjH6jIW12Yb6CQTpCaWEO9VZTDaEIaPvSZlsDKmYhCDoffupJHDl5H5JSGYMUmz8xw9FDlqCKrLMkGjDXG1oE1qq4dvk8Hj/9MHr7u9K4k03vtHs42NhFsVBQ583C8ryuX6pHh8Ke9OZtSoCILLss2K2iUiiiMyTrnsU7597H01/9KooL81i7sSaAffzkMXR7JDBGSNh5NYqQKxRFbnCeM+Pg3ab67S4aAodDBTssxmXAwvchSFTNiRoumR0rP1PgUs3remZBOBjK7lLuN/SiJ2nA+cEsJq0ne13EWdrS0ga1j9RggM3tXSwdWUG+UFSxKptt0b++zzUgncKPf/QjPPHcM0Bh0mhIXUydOxMziPTaZ1Iwnxrg3R+/hKtvvYFCqYBv/cY/QqqRQrqRQdQ13Xc3m0J6JY9kPqdibN5X/Mxh5ArBec5p1m2Y4ws7M3C+jBot9KnHH3SQyY8w6rbwyl/8OU4tLiDt17X+APVmFx+cXwNKy/j2P/09lJZW0UtlBIa9g5InTPwex1tBTZdGLGzOmImCA+Mcd5kNVBnU9TWnaaDAa6LOxLE1t/KBQLim+f3bk2M+KOA9E9YrmbyJXWdtD+L+6BUbtmYzSKDb1Sfv61MP3P3GNa4EnmIOfdR8LyAwBJchuAgZm/AS3knXTmnGiV8/LM34KJf/33Xgfi/X60Pj6YA7/36v4D38nPD6TzesCT/rTsA9BHchSLjttfcadtf50gNOA/LUA0+s/8IFyZhCS5mog2XfgLtJBJxMQN0kzYKOmyhBAAEhN/w5dkgtsyue65Aa2F2GzHR4f03OwYC7X4inmdwQnE6CAWM6PbD0MhkD7JZC9ffq+Do44M7XjLNn7me+nkW3PB8Cdxb3sWCMAJfFf95az68LqqKSe4qNDz9Dj00B93Hw4QrLNMQzOtfeCbj7cfLP4efdC3D3Y8MNhICPoIZsu2QySeIaOFmhbQjc/UboP2ManHKsZhXJ6jjZ3EUe331JEtqdJurtGrZrm1jbvoILa+/gwo33sLZxBe1+Q8XT2SSFXDatn1XYCrrKELgP+XYC7ixELORpS5hCsRBhjm3VC0WUimWUChUU82UUcxXksxUkURnZqIwUCmLco6iIOFNEapRHBGvG451o0jBXGtaASKJCpxYB54GKA9UASZIaK0CdFKja/AvvXVc7aZWFLCxVc5xYNoX8W5whf59Cq15Dus/kl0nYrHhNPjmSrHngzjlH/bH3p+YdStBB4E0AzfLd7c0tAZSjR4/qeZQBkD3VcY2Adr2BLDNtPCeKC4QpaKuZRr/dwSsvvYxyvoDVY0dx5NhRFesNux0VhW6vrWFvaxPHV48pUKXsJU3tutOp8z37zRY6Bw1kiBXpqNHtgur2Zrut5/I1uXIRPdVhmD3fiJI7WiAyEGCw0Gzg2sY6Hn/uC1g4egy9URpd15RHsgkCv07bZCkEskih0ThQc5/T951Ab38PI9o/FgpoNdvYX98xe8okQn5hTvOxfUBywSRFqhlQ0WsbB7e2UcznpU+nHefLP/sJvvYb3wMoY2GeRJ1NWypKjSIWRFPbTmceavFZt5ISo88iYLLqrVpDUpk0C1IpB+N6qKJTWlw6cNjpC3yTSWdBrbqI9nsYsGkPn9vro0WXGLrtZHOgQarcn5z8hQElrVyZ0WKRJqVOHK50HCObZ9ZhpKCBQcEgbezwKy/9CF988XmMctSdO0co35tglEaa3WWTvDHQZLQ7Tdy8eBbvvPEavvXNb2F56TiGtT5SHWZDUhjkM8gu53FwsImzb76BAu+2ShnFxUUsrh5FtlJGl05JypCws+8AMefzgIFGD8Meg8o91NbXcP5nr+HEyqL2p/6QbjoDXLpyA/2ogMrxh/DFb/8awG67XTNJCANtX4PoWW3rIGxuLl7W6ddByo/IuHONZ8aR0iIVJCsgmkgAxxnY4P7276G1URp2EiTWMMwTLX5d9sCd4+73Gj7G+cNi+k/i16cGuPtCtHAQQ4bQS2U80PDR1scF7h7w+AhwmnG/M2h/FCd+/V/+XNf77xtw/6hA/OMw9CaYngz7nSRMD//+v9YTZwH3O4H2cH4dAvoOgIfzxC8Qs9iAwyBclXGH0n5k/5RmdrIQDyC9WdA4mHQnrCI4MbgELGTgWc7vquUJaroDVelzoSSzM0dte47OAo41DIB7mMr0C1koFfGMZhjcHg44Jh7jE9A7kYJ45xQflIRMvc9S2Pna8U+yEKbr8p9LcEvZD7/5N4JcsmJeNuLZdjsHS6369x8HG0Fx6hiMu2sR1rccCh6CsQqPxz8nBPvTWRifWfFgOmTc+Tp+pu+USpaZoF1txx2osGDJdTANrCbHbLxjoaYDIX/eXoo1BrDcnAUc2f69h06vLY1utVHF5sFNXNk4j3ME79ffx63dm2gQ5GSMVCSQ1byg4Uva2p7ThIasezZO6TuXS6FQyKCYj1AuJiiXC5grlzBXKqFSmkMpP4d8PIckmkcaZN/nVKSaTuWRzcwhTtG9JEbEolVQNkM9vDnTqNBVuhiZIwlAkaWlHtjuPQeIbdYcci+yeW/spuYTwRP1QCrVpOY9hTgyl5QhmVW51RigyWQjRJmUXCy8DlxFqtSVez9qNaey4Loo4B7h+s0buHr5Ck6cOIFjx48JkJE5FDtLUEzXFDYV6g8Vqqhw2bn+yL4wlUa31cFBdR/1ZgMrx47KIYZROY883eth5+ZNdOpNjVmSpw49i6hY1DUmcE9RbrJ/II05mXvTafNTUmh0OijM8ViNNea48B4r0K2IwX+/h7SCxhFubK5jEMV49JlnEZfK6KhZVtqKdemw0vXAnbIRrkc99NsNlLIR6hu3MDowRr9+UFNRo+ZSPkblyBIaZHlbfYFZOt50aQvJbGanh3a1hmKSs/PJRjh79SKeefFF+coTlOcKOdRq++gyMJcNKeehSWPkYEKwTPCnsWyjyU60VLUksX27gggjRcwGkm4zBN6pJLYmSspgEsza3KCMhcE02XV6sfO6Zgnwx/K3lNZc6uQ5PtXtXezXDnDy/geQzbGeI9LjpM8HGaDdaeHsu2/jyNEjCqKypYrmlVyV+h2zVGShKgMTWkj22FmXRbI93LxyEb12C8+98BXndEQt+IiV1hhlBnjvJy/j7R/9EPMjZpdiZAoFXb+F+0/ivic+h/LisgJjZmhZIMu5EUU0Nahj0Knh/N+8ilGtirmFHPrpCO1+jItXbuKhR5/A2UvX8OSLX8N9n3sKbQVQXet/rIwJex4YgeDXKt6jDGz5LwF1v2+M+3gPGA7V/IzEjBoELi9JLkNihvfMhwPxyf7ggTvXQd6XPAbufSR2PKabZMeN1CFh4vcaHieDsNHIHvukfX2qgLsf8GkQ6DdDr3917kzO0sf95plNpw2edAa0WqRxhTJVfH7yKIJ3TI039Xc39I0/YTHqBzOvJzuiFo597tBjf5ta8r8NjfvdJuKdgLY/l5AhnSURCD/jQ2DYyR7uBtA/yuPTx6zg6vv/auapLn7+t8HvjzOWtzsmD9KmpRNj0O2OZPbYWpdIs1ATrJAGV3PbN8KRpN2CE23pnmFwxady2fDzl2Z9dJugVRuZ6UYbtUZDoLZULknyQP9iWURy05EzogFutb8ZFzVakY4x3sb8UDvvgxFuCuaK545Vz5sUofpz9WPiWXoDTgZY/M9+sbXzt+DDvz5Mr/JRk5O0lUUg0KVutVJhASdTn4eLfe09jKHxm8L0MY7XELtYuhbT1zF8jb+m4ftNg+LwuodEgp8nCgwEBOxa+uIs3yk1yebls6023Gwh74qmvAzKBx9+I5wVJITnPC1HsvG31DNBLPWqLITsstFNu4lqawdr25dx8dYHOHf9XZy/ehZ79Sravba52sj+0BjjVJqdRLlBa0/V+2VSQ/Z4oawWSZJBvkjZT4SFSoKFuRzmKyWUi2WUCwvIZxeQjUqIUkX7N1NEBhUkmQpiSmaQRZbymTT18JTRZBGn2ZnTwKIaNREstNnp0moAUsMJcJ8UQU/cjUbymufwUx5glpnUa8slI0pLFkI2vc3AsNtHZW5eATClMjGLgVXA2bdOp65ThhxZFEmYZIbXaG5pUWBuv17X/S3Wj8fHZmBkWcXuEyzRN3uAdJce2jxOClTsP1p1qlGQwCDn5ki2g9lshLdefwNJJo3Hz5yRnzeBe6/Zke46E8fI0/+fzDvlHc0mEQpa9QNl6NjttNvpKYBpdtoolucUJJLVpPyFd468y1lbws6SdFghSzoa4s3338OTX/wC5o+dUDMfebz3hiropW0iXeEkU5NbUg+jXhu59Ajt7S0M9w6QzURy66ne2rFmTZWiJC/0Y2fhLLvC9rkkZTKSwNF9p7NfR4ZjwyCRmvRcFpXlJTQ6ZMQTlBbKaPe7CjDzxaK01yw6lZRwxCCqJIDNZZQSmR794x1oTtHP3UlipDnnvOoPUd3cRmVxntGodUV1XvV8X0qVmOkhs6/7yzk8qfuvW0N5j+heT1vH0Fs3bmJrdxtPP/scsrki0lEi3/feqK/vOGaQ0sali+cQ5bJ48HOPo0tnHsaoPUpP6OLE4loWONMdiA9wrewjSaXwZ3/6ffzj3/0nmqesE0CGxbEs8O7jzb/6S+ydO4/TC0uWLUilsbtXwzrrDhaKeP5b38Kx+x/CqNZDc4dzhFkTdssdoXawjg9e/zGWSiyOBbqpBBdu7KMwfwxf+fq38Rc//CG+8evfA3JFdOTc0lGGhkscezZwPtjeZdlOrj8MtrlG8XcP4j1Zw/naatRFOBGfVebn5OdO1l2LzJT9sPYWZyfp9y+/RuqzfGFy4ETD9+Bn8zE5B/GeoKxNzdRInOXuBpV+KY9/aoB7WJx6N+DugcCsjSrcTP1GN72JTzNzHlAInCKF3df/UFKMWV8E7ZTJTB/j30fg7s8/vDlmDsqUtaIfmzuNiZGaE/p8Frt9L3fMnZxmCNyXnv3t8dvcLUgIz3fWZ/v5NOt97n78kzbN9t4GmA0UT5r32Pw1bd+YdfcMsAMw1rregC8bghDY0qGEDBA3s1KpqHRx+LZ8C7J6/PLA3WNYWe45MG5sOS28DhduykaPhXpTwD18nr+PwkxECNztmMMiVgM+fnENJTwMRmq1hnTBfA1TqQpG1JwordS4GumMj9OCjnCx98czZt+DJkn+MX+dw/s5HAtPJoRSPf+a6SDBb1Z83Et2rPmJuSgQNPCb14u/l4oVse2yQKPcwcmJyIyr46aT+/gA6KMAdz/HzPmD9RQjdUHlfCF4bfU72G9Vsbl/E9e2L0ou896ld3Bz8yYOGnsGTsnMCaDY69Mxt+S+21PNKjHNYlVKLgjks2Tfgbm5NObnIizM5zFfLmKuPIdKfh7FwjySqKJiVTLrcWoeWRaxpnLIpiinKSGmDj7N7xyyaXbYzNB7ZsKU9vpi13SpSVIOfRBpnuLyo3fe76O0s8IjE+s07io+Vcv6tDS8BKxXzp1HNErj5PETcsZIk23PUOdummUVxUqm7AMFnjgxeB9zCwtqDb++s43jJ09akyxnPcc5QOBOGZSsB8lMDlgsOBRIHRCQSc+bRp/AjN7iBM3OzpLXkEEdZSzvvf22CrS//e1vY9gdIJvOWNfUWk02fLILHY2Q8P5ko6B2E51WQ9Iiu78zKtykE0uhXFIwxmJLD2oYrMvSkR7uzha00W0jNz+H7PwikmLZpWF8R0uzpPX3N4PhD959G6dWl5F02+je2pa7CrMHvUZHzkTFhTmU5xewsbkpX/80gXk+QY+a/8UFXc/97R009vdRIGiNMpJ7sA/FB2fPYXl1FXNHj6CFAdrDPorFktXP0H2KJEYqozVCQflgqO6c1HOTgTf/b/baMgcb4l11gW225XlP4E49OAM0at5bnY7qEDZu3UKn1VVgocJHJ21UroWfo+63DrhnCLx7uLl2A1t7O/j8F7+EKF/ScbGrMO+R/qiLUiUHlqleufgB3n3vbXzxq9/E/JET6KUiXUvRNmp4xcCOmJ1SSbL5AxQyEW7duIEbG1fxjW9/XWPEzrr9/giZwQiv/8VfoXfzFk7meV+l0VWGNsJ6bQ9Xatv4+m//JlaPn8Ko2kVrs4YE9PRvIymMcPHq69jcvoTlpaLG9PpGA514GV/7zm8iyZfQbDcUTKmXMq1WmS3lmt5ze5vbxkLChveCz2x6zbpfUwnc280G9vcPrIdBqaheBznKIckGuC+/Lmp9D7LuIUnEa+P3Fk/S+P3T6979GqziZO1DJEvy9wIz/s6f86kC7tObaLiZWsp24vHsL840gA5H2Edh08+ZBdw9gGitf4CbfzKbxZ3uihq+77/TwF0oaALC73Vc/JhPA+E7XdNZd9CdwPsjv/9vDr3kXsD7nZ4Tpu/CN779OUwkJLe7+z34FJyfkuT4DnIGuK2DnFnccXHvo8XUOrXtjbaYivLcHJJ84hiPiQ+uB7R6HwJeab9dN70ApBv4nRzzdNAWerz7BdUD3Wn2Nwys/ef7RZubk/n7mnNAKN+hhplpTZ4XU/lkSKwldoxMbMx0KJ3TuI0mTh7hvJqVHfHjPDmW2xeve7ZowoZPAg9/vv79QkbeA3eDk5YJUHFoq6VvbjSV8ryumXco0XpFBmtoLBXBoj9P7YkOKPg54oG8DyD8PAofZwMkyoio2SYDzewL8SIb6jRadew2t7Gxv4bLG+fx3sW3cOHaeWxs31CTphHHlB8ruQ0njjX9sutuTmD6LLLzPEv6Q8cDgfdiIYVyJY25ShZz5QJKxQIqZUpnyijkSrKNpC0kQXyUKiBJzyEXLSBJURM/j2y6jGyGDH2COJVF5GQz1OTKm5ukt8Tq/HCCMkMNdmy8nnrCmBwgcOecNxdtWjvydX1ZKV46+wFG3QEeO/MYGi3XdTN2wSwZPmqn6Y4hmQVt+6yDbW84UGr/8to1NHo9PPzoGTH4SSZWkyLKegyAWQdWub04T2ziPtYMEPhpLKmpZxdROv+02eTKgnpeU76ehbF0pqEGn0w2swQs6WUwQaaTTWbYpp59abMMwmmBuF9V4SkvIgNENWvrD+WtLlmQk38wHCNIpDc7teH0jafFH/fb7doBMqUKTj182vT0KXaNdYXDDvgzy0DgfOXSBRSjFJboWnNjHVkVGxvzTQ15cb6CXKmEzc1tSaGSEl1mcmjTAWtlSYCtur2jBkzDVgd71V3ML8zjyNHjeOvVn+LUww8hu7KEDgty1dPIXER8V00GObyfSGAwy9BrdZRpoLaccgqBSGrbs8yI0BJxqJoDPkYpCwOnOB2pZwSLctmoavfWLdUPmXOV7FE0dmrAJRmeERq+0RkzJhcvXkRn0MPnnn4GERtZ8R7kcaaBTr+F0aiDpUoRteot3LhxFZcu38QLX/8uyisn0KBbjksfZVhYymtJR6hOG4N2F8VUBuU4wqs/+WucfOAY7j/zsAusM7LLvPLGm7j+xju4r1QBfYo4h5oY4GaziszKPL78q99GOsljsN9Fd6uJdKOLzKCH2sEtnL3wGiqrWXRSXaxv7APZJTz/rd9CafkkE0Xo9blu0VeIjldWB+UJAklknLzlQ+u+3LUmdTiSfEqaNUC7WZdbkAKqUlHNmNiHQEXPQbNAv8d44O5JpBCcH6ptck31/P7ln+e7p5oW/zPG/aNHJEEDJu4kEwnBYV3yZDFO6cYJQY6fICHYmf55GlD5Cxhuuh5U8DGC9vYMv/a7FaN+2oD7dIBzCISG1uIzZBH+uWNQpwGcPQU+zriE1+xegDavOSUzs6RNH8X553afO140ZrgT+TG4/Q1gMonpoNR+n8hnPCC2xYog1ECH+VI7RsM5aGjBpPdvn57tTdQO2CE1o86HtugRdFAaYwbX06y4AGaw6fjzmyxyfkGeFG7aOdix+fvFL6z+3PyC7INq/7mzxtWDP88qh6nPdrsrpp3adj6PoIOMl1qN0/EjaLQ0DkjGzOvkSvC9J5vLBJz74wkDxPEYBw2xPKMzSyLjP9dvFh5ghX/X5iCphgVaLI4i204Az3MqFqwolcDdF55K8+yAu8+MaDx9rULgxa8ZFMiDQsbfb2zqZuqAO8G3ZL1sz84mOt029pt72Klv4ebeNZy79i7eO/82Lq2dx0Fz364zdeJ0YZHURu1bBD6N1PaNBwzQDFKsV6CelSoIFvAB5RJtCSOUSgbgyyWC+CLyuTxy9OmmdWQ6j1ymgnw0h3xmEUm0aEA+MyfwHqcKktPQ+SWi7IjjOaTBo9ke0rOaIN7mlM19S9jbPaTfWSxI+0PXgImIcjTsU1WP9atXBdzvO3Ufeoxq1AV4kqqn1p3AlOyiLBFdAJUvlwTGNnd3EOVzKJQruk6DrjXtIaMraRvHjQWPZOxdfYUBdkodrLMtwTtBOO/XLhsBSVNvmmvq2HkdVIDZZ6ZjhN2tTdy4fAVHlpdw8uQJgVVmU7rtlrmB0IGqTY03XWbMEYeOKpSWsBiUblMdZgBiC0JYzK5mYGRpGzWku/QqT6Pe7eDclSt45oUXsHT8OEZxjG5QGKyCXfrYDwao7u5g7dI5PHpkFc1raygogGmrM62COlpSFovY3tlRgy4y8KlcFvvNOkoL8yrEJNt+anUVu+u38P7Z9/HQww/h6NIqfvbKq7j/kUeQO3USg0JefQ2UMWABtdt8CNwZHHXVqZYBC6VcMTIMjnnNuubwZHUPBuIZ2OSL1KGTFLS6Bsp72NSp3e4oAKMTkXzh6XTi+m6I3nCBtWeCFWiNgFdeeRknH7gfxx94QMCdLuhkkHkNd6tb6Lb3cd+xFXS6+0hHI6xd3cDVa1v48je+g2ThCNubTWSVzvOc+nkeFyVTrCMY9lp4+63XsLy6gocefljBB69Da28Pb730I7S2tnF8jnUlwGZ9D+0kjS9+59soLi5ZcXdngHRngFSzjZ21NVx6/x3kyjF22/uodltYPnY/nvrCr6Cycj/aQ2rdeS/1gBEtMgm8bY/y7krMErKGxOwf7V70X5r/jtjz66zWLWYfawfqiN3pdQXcKZXhPkanJi/t9PuSwD4/80Pk1mGCyq+D/rM8KeTlMpO9+DPG/ecE7taAyYP06TfzAIELTDgp7gW4T7+XZ6ewvLeNAAAgAElEQVT8v2FE1lx/H+t/8t/NPBc6yBC83+7r4wDU273Xx9Flf/QLcPgVh1huFzkf+tvUB4TghyBQkfCMr48zLiFjeq/n1d44e3u9+11sO2cFd+HnhsA2/PssAPjh+cZN+cNjbY4XkwWHWkY//z2ID4NLBZwEdJJQWKEqrdwODuoChMVSBUXnTmKG0JbOl/rbubr4VKK/bwR8XDDi2WcD0NbYZtZ5e6375FhNquCPVelTJ2Hx8ydMYR4OdA4XpvqFlcVrcpLpdFRsRJDLTZmsIEGkb9LBY/CLs1MXjQfas9EeWPsHfOA+WbwnRVD+2MJAx5+PH4vwnvCBQcjK+2Py64tkMrLupIWe2XXyPahtz+eKZn/mCAmdi7IQJoUaM9pka70rj/s3vG7+nMImW3ycG5aAu+mxBDLt+EcC7nTDaLQbOGjtY7N2E1fWz+Pt86/j3QtvYWNvXQx7ikWpktnQUpKFaJDMwM7T2t5LQy9wTyUB2VuHYNhdlV7UyQi5XBqFQoRSPo1yOYdiMUGxEKOQzSOJc8ilC8jHJRTiORSTZeTjReTjJeSjRWRTFWTTJSSpnGs2RCFt2jTuQ7ZXp5SGrLZ3ajJN/2QysOvwYeDOGhJeF7LWg1ZLHUsJPKgsEOAXeHe5f0kV+ogZUBOgkD0Fm1wm0q/XWk0U5+eUnfANmZIoRr/VETtOeYyvR1HRnWvcI9Ga+UeKySezyuvj0/h0XemSfWbQ5K4db0264Qx6HbHua1evKsB95tlnVTApyz0CVH52jx1Dq3KaoSSI3t4WuJmtYY+A21IBCqRUoDpk0WIdkevIPCDrvl9FOwU89aUvIZmfV3ZB8Q3rR6ndp+yAWZx2C2/+5Mf40iOPoHH5mo6hurun4CimtWEuiziXw/bOnuZ+aWERg5ja+46OYZ/H2ung9MlTqG9v4/1z7+P0o2dwcvUEXn3pJdz36BnMP/oohqWy9huxvJRIKIPCuoRYLDrZaQY/XCcY9GQLRY0t7SbNpYi2okMFrkmRTYsiK45ldoLBTDotf3LWUuiLmRHX9VrZBq6nlM0oG8XspWm5OT8YCPzZn/8AX/nmNzC3soJ01ppYMbBNRylcv34RnVYVC+U8llcXkGFtSGkeb/30TVy5voEXvvEdLK6eUPMqAVQXmHcGA3S6fTk85XMRSlnrJPvWaz9BvVHH5599FitLS8Cwi06zjrX338WFd95T9mJhdQVPPP8FgOfKi+ZIDuafrl26hPdfe0PZCQY4x+57AKeffBqVlaNAlEO7w+4NDMozysLRJjYj5xzOU2uAxWjFnGNYgGp7R5j9471jyqJJ/xCtdVwTGw3UnBtarljA3MK89jF67vu11uM/D9wpkeTPfm2ffl5IKHkCw6/Lfi8yooST/zM7yGnMcuffDzHu9w7c/UWZ/jfciG/3wSHA8BtfCNwv/uvfn/nSe2FtPw5Avd1xfgbcb0Pf32WG3Ukyc/o/MpeZO80N/9gshnwWIzvrbx9+/w9LZcYLC60yvDxmzBhaoaUHnlYc6gqqaVHGgk76a3fYaKkuIMgmN6XynOzXuEGIJVUnxMPgLwSmFmyZ1GEMMscFm3ZcIYC119Ind9KB1R97yPr6102D33HwHVgvErDweZ4h4aJPGQmzCGT/+BrvcW4sO+34zI2Hi7f/0nUIGHcPZKezauE9Px539yaHAtFA7++fNyuI9cDdZw3CQMcfA4E7O6fy3HhOBFYMQnheLE4l2y7HDTpOuNSzWR1Orp0CA1eQS6lC+Dn+HMNx9IGZSYoil112shbXbZOfReBOCUO908RuY0d+7uevvI23L72FS+sX0ejsYTBsYhSZvd1gmEKbThtUGSid7+s0GBgQGdPFZSSAInZfXtfMkLAAm+znENloRCc5lIoZlAqx/OALuQQ5enHTqjDOoZgsoJQsoZxfRSm7inyaAH4e+aiCQqaI9Iit7QncKSom804XGvMTN92q74xo9w4bMB0C7k5Co5rwbh8xC+2aHSTZBJ0OFbwjpf19gy6heRaz8f6gFpy/p1MozlXkh/6TN1/H8y+8KMmC6k6UERuBDZx4VPSDZyGkwCY/azgwKYCLgOR+I+kNLQrN75rnxcJSaXf5Gjq+kDXP5mSHSNebXqeFciGPa9evo9nq4Nipk3Y/saqi0Uaq2UGKdqq3bord5LxTwMGeAXEWTRUrD9TIqJgvqGU8nVQG7RZS/a6AFQ+RevJBHKFydBWV1VUMWfAqSRevJ+0qCe3YabSP9asXcCyXoHX1Bvq1OnY3t6XbL5QLqCwtCkhTKlMuzaOysox6r+PkQim0anUM211UkgSt6i7OXrqAp597FsVMjDfefgsPPP44lh5/AqNSReyz1hQ29kFftpsqUu0NJMGgnl8BFudfklN9Qazifig4YKOkppjlI7JoTPeH6NJGk5aPuRwOag3dG5IpMaDjBk9fdIJz3gyRK0BOpzFfmUdLBcMWIHFNjst5FObnkaJzSYqBXko1IOs3r+Jg7xbqe5t4+rlnEJdLasjF6/Lem+/gnTffx7NPP4fjJ+6To1AqtiJYSsE6rItQBokZFTavYk8CZmF6+MEffx9LixU8/cwTKFcKyOSzQKOFQbOtOpUem6my31+vj3SX/TF6OHvpKtY3d3Hi2EmcOPUQ5leWkStXdH93uaTKprOHTreDLgMzusMwWOOexWCU9wSDpYwVgXuDgBAsa81lobW3ugz+ZYaADjlsxERZJLM/5fk5VObm5B7m5dF+DTbySq2vxvVfnlgxu0nXSdnLQX3xsDNI4HN9jw8rlmV2sPjRcOvf0bM/sRr3UdZSwrLFCtIfnAET342JAsOzRkYeuU2IHEtgsze9GY/H2GvyXKts7zAz3lxTKez87A+xN6Mg9W4SGU3MKUb15722v3TgbgYMdh2m6eIxutWZ63GXmZ552h9nbGYB57uOqbvGN+4kmfn8pFB1WtoTfmYI4vzPIfPKY/Fg1wPVyevDglsbvkna3Q/nRBvsmYiQNbBCUt8EydL2ck3wXTjZEKNRU4MVLkTluQqKJbPRopuFv4EE4B2x7wtheXRk4LUoukPV/eAaIVlHQZ/ZMj2wD1DM3vGwfZYPhv29ZADSdKB6TPIeszozEOVdnlg46DXcpj8mYOGmZ2x7FznZWs4hyVGzHyk9TrmMHb+px/3n0nkhvIa8Lt5FwAcs0xkEP+bh9fbgPgxmpkG7D0qmpUE2L1xhsWoRbPzJ8LXpWcy28LS1LBRkP0cQRqcLvj/HlRIWOxYDcmTcbHwNgJrEyb4MBzrryKG5OKgI0VkPUjLAn6XrdkGXrp1j3Jm5IXDvjYx5JOu+c7CFtY3LuHDzLM6tvY8b21dQa+9ilOpCTaEG1OmPVPDW64+owDAGz3VlTKtaVaot0B2OwJfXjPOBTLw5I3bVpZVyGn7TB54MYiGbQT4bqSlSPsmhlCthvrSC+cIRlLJHUYyXUYxXUE4vIhqVEaXzYsxoIRnxO21+zHLRYYDJ/3T+Lhvo5h8tBVWY6AIqFvBFoxRee+VVPHbmURTyJskiiJZPudNpy+1FbeOdhWkmIxvIWqOOv/npT/GVX/ma1TE4i1YdjFj6lDziTZxmljwdyljUudWs7HR/s/PpsC9JGItTW602srQ7dOuvunaSrXegRPae/a6r/aBLhgXzjWZbHUjn8gUx3r1aXb7qzd0dpHusP8iDXd7TxbwuAENEFl8ySOAtpUJXyklYJClQT//+EYZxhG4mLfB+9KEH0c9kVMCpedZnJNdXcx92eW1cv4bu9etItbpo1xqS0BBIzh9bVTfVjY0tNSaaP3pU70nQnxkMUd/ZQad6gEI2VmHt7n4VDz3yMHY31rGxvY0TZz6HxcefxKhSEaPOYFeCqNRIawWDqx6tG9moiz126R1PZy11/uwiTmUQE+h3egomWOOxvHoE2WJO2ZHWfk31NGTTGcDx/rASjowamaXiDPqUNrHcM8vOv7am0Y6y02zpepNBpvwtVUzknT7QfUiQT09/dm1lcNHG26+9qnvk9ONnsHLfUXnpszD38geXUK820JaLTtb0+Lz/WSg9ZDM1azLFecn7ivcX5++pY6u4eXMNnWEXX37xeUl2Nm/dUiG3TGkYpWaAQbuNbqOJVqeHlWMP4IFHn0Aqk6iTLl2DJP9BhCGzbN0OPVj1eVzJuLKp0y6zSGBxc9+CCuey5EkdL5cZA27VHJhTmf+bsiUqKu6g1Whij12EhwOUK2XMLy6OG9LZ+zt5nu/b4NbDcB/2xak+c+xrg7Seeukcx0ENDFmUzdoISvo+K069K7YKnzBM6K3LCZhWKtGiSt6EdjOYBZjboIwc1O/hxZ8wlwbgZ2lq9R7OVi/8N/QJvZOt4PHv3Vki85FO+h6f/MsG7rPYxXs89L+Vp30csO/HbOf1P8LuG3808zhO/7OgUNUxYOM4JJD6hFmY6SAiZKj9IiTtauAEY+DPVptpvZ+BNFd0ZNzBuMBPAMgFBXyOZwf4GqUFnTOF+ZuzcQW7EyaqxE+S2LrGufdTAx8egRgKCxTsOO3z9LOzf/Rj4NlbsZdTzG543IfuY6bXnVTGS2T85xjANPDuvzx41gJLHS8L99z9zkYc0rbX9wUwqXXkNx1yyKhZAx2Xog50jv69/P3tP4tacj+G/Js/rlAWZNcqsBAMZD/+NeH94Nkk/hvq28eqCmo8HVi0WgRuFiM0g6JUFtqq/TqbwSjImeipQ+Duj81/phjEoAmJH3c7TgPunnmfsM4G/j3w9yyDgcy+ggUyarSArNb2sFPdxo3dq7iydRGX1y/g5s5V1Fo76HUbNJlWANmRzABoq37R2okjNRDjTlBundtTFpSQfafjTHqojqwZMu/ub6ShSYYR0CdxCkk2jVwWyCdp+cLPl8uYK8xjPr+Kcu4IKrnjKKeOIkktI5OeQ1qWkXlkR3k5e6gAUY0kzUqSLt8KflRHaHIhKQV8xMr7jdmMwQg/feUVPPHYY6gUyyrcHfJ5tIHk5s45pyZnQ1fga9ppBl/71Sp+9rM38JWvflWgXFpzrgUMwtTpdaj9jfp1FYOzsJGuHGQhuf+5jBOPjUyuAKgrUvb3Cucxv2w+MQCi/pclz9wQU9KlE8QxaKzv1/DBu+/h2JEjOH7kKAbtDnqNA7Q3tzDY25eVYyoXY5Bn86acAv7WfkP3CTXcbcohOGYtFsiaDtmsKdOotlq4vruNb/7D30BucUFyEknrCMpGAzSrVRxsbGGZVpnXr6C7X0e/0cGw20YnA5TUUCqHvR02ZMqhuLqqRj7p4QjZ/gDV62toV6vI57Noo49uq4dHzjyGa+ffFdtbOnYSC48/gU4+rywEnYEYUJJpp2c9pS5smiTygQWnBSs4JXjl+bHwlGthzzUOIlO9uLioLCUBP/sDkEHmisnmQp6sYTBDNpj3K91p+C/ZWl6XJJu1otdBX+dx8cJ5nLjvPuQX5xGXihhyTqpw214n+84kJ1nR37zyIxSLEb74wnM61truHm5dv4GVlVWkWdCa5CXL4edrXaAMMaa1pM11ZrlYUHywsY21C+fQI2j/+leUjaze3MbZ8+dx4vRpfTZdZ+JsovchOF48soooLqJLrbqVzyur0+sNVaPBoJqBmJd4qbmVbIUpVWTjIrcnBU5jXvLHAJLzguuVX5v5N9/N1jPfqung+tPpyBKS63/R6dwpkfR7g92+kzVy1v7jiS4+5tfJceDA2htnucx7sNnk8WUUcOEzH/ePhtnGwJ2xmyLKw8CdC6Zt/AbaPXD3F8MDC8/E++h3+ihC4O43bD0nMPi/XWEj2XYC97/rLw9CpxnEX+RxhODk0wzcOUY7t7Hz9N7uk4l1WJLjx3sWcPdg2zOxIQA2gDUp6PRz1HxgJouOB79eIyt2fOrLFmhjj70ej08RqOYGRJvEel2sNN+PXRsJbulLbeyEk9Zw03Xv5bXSIXBX4WrgZR4GtZ699MBx+p7zh+yBYwiEw3Gy+9dKBP1XCNx5XONFloxb3Tx9O52WbN2k2c8lSvGzuEt+805GFF6raeDuz8Vr5v3vIePugay/jn7Oh7KfMTEw48bzzxsDYue7T4BgBI9lKqQZ7vYF3JlRIKNKmQyZNPNHn7YCDQoq3efyGEM7Sp8BCYE72Wel9WktGdQY+EDTH6fJSVymgvKMQU+MuyQzLQZNB9itb2GDzZm2LuPyzXNY37yKg9omBv2WWDa6v7UGI3S6DNoskGJ3oRS/JYtxzHvMn4mLWMRGv3cGXrTLpiaea751VuJUZDdWbuT0j87G1PGmUC6yqVMOCyWzk6zkjqAQH0cucwxxehVJhi40JeRTc8gSrLOLZkTrxZRca3Rkw5FAtg9+fGBs+RqzRqX07N2338GZh0+b5V/KQIyUbAOIXOL7UH6hH5lVcTIuNudZu34D99//gJhYOrzoejERQRcXSjrYGEmfw2CGegWCHss4065QMg9a1PEeVyOpkVhbDoy3EKV0QPr1nvlQa//yki56UydZJHRb6Q+wsb6O8++fxQP33Y/5Shk5ArzNHTQ2Ntk5SXp8dtFkALbMQlI2ROr15LXe7bblFU/df4oZB64pXHcY6KXS2GKmD0O8+J3voM+5y4xFKoNBp4mdjRu4dekqHl1aQv3s++jsHSDJJIjYNwB9zJ08IRnG1samPqt84jiylJNw6aw3cfPsOaR7rNfJ41Z1G+lRLEvFsz/7MVqDAZYffAQrTz2Ddp7uNqYvJ4Ani06CYsQAhx1p1ZwpUlMsv3Zq7SXDSzkFu+8ys0BdfByrODJJcmquxKiT6ybHmgCY9yeZYLLw/Cy6zxA4kzzhc5g9I8nIDGG33cbZc2fx5DPPIF+pqFsr5WJsTiR5Da9bNkK2kEcul8fB7hZe+/FLKJVy+OKXnkOcT+y4WPeSJah0xI56ALBY2IEhFst2WHvCLEAkS0vOk+r2JlZPHEG7eYDv/+H/g0eeeApPvfg1pFJ8X2r3sxgOWZ9gzdRGyKDV7lmDNZCFtn4J7JVAf/WEx++C/rETzIinYQ2vpokSZkD4d44Lx1se/24P4vGFzlzGyqc0x/jeBO2UyzBrvLC4MLbf1FplG5Bt22P1xOG9m8/zAYMv9B9bldo0NVnoYIRGoy0SKBtTjvNZ59SPhCvvBty1pk8Bd95w4WY6/jmQy0yD3WnGXXuMYxv5XBak3q6Jzy+DbdccnZJ4/6IB/DRQ/7QDd47XhX8zu15hzLoHjPvtxjdcmPwiEOqmPUjlmhI2E7J5yYXNYZpAxz12KAmY6PDz/UIn2USob2cxTr+vlOxetarFkawEZTJc7HzrdB/AMihQO3OyNOMGS7b4ja+vs2MMQbsYW+kc7Msf2/R9518Taqw9YAzfzwr9vLRt8p7aXF3RrN6j11cwIieZ9Eg6RzKaklpQ3+4Y9xB4+uMTkA1cC0LgzsemC1T9GuD9fcNzCyVQfqw8UA5Zn4l8yDT69L4fzw0nPbLfR9oI664olaCdjDuRXViUephR8k2vJo2ufOo3PL5wfnIIVIxHwDJVHBymj31dg86NkhCnYaUrRJtuHN02qq097DS2cKt6A1fWL+DqzbNY37iKenNP50lNdGcANNo8Z8eqpIcYkUEXWCegMLDOqZTJOOAeZ5CNuKEz02DA3XzgTRZEYMXCS/4tioYoFs1Wcq5I6UyCfFJBLj6KYu4UcukTKKSPo5I5ijzmkE8XkU+KGm9uyAw+sy47QzCs+06VmeZdruwt1SwsKowzSuWLxVYGybqN6j4gICTwdgwj5Qa+kczi3Lw1dqFXHh+Xu0rPucMYW51y9yClXL54Vg6Wbl766yCQ4+tNUpDGV7IaB4IYvKqDZ7cnkO5ZWHXkJPPN7rjDgZxjrEC1Jx1zxPts2EN+lML2tTXs71BfXsAwnQLdm+IkwTATyUKWAcmg11UxqYC7vOtT0m5LYsCDLeTQiSMcO3MGydycuoES7A3aTWzduIb1q9fw/JkzuPznf4pBo20e5/SVTzJYuv8+tFmwurOvzyusHsEgl6CclJBqtnDlnXdQ393G0WMruHpjDfMLK5Ivvf3aj5Erl1E59SBWn3kGHUoCnZyToQ4DBxbI0k2Hlohcj+XVLVbepH1cX+is468drxt/5/Um4CuXKyZHGdmY+wJIWU1qwUipmRFBJceu1W5rbWXdDZs8kXVfu35dDjmPPPYo5paWzQWINQMEi90Orm1u4IHPnUFhYQ5xkkNCqU+njVf++iWs37iORx99BCfvO4Ecu50msTzj1UOB84hHwTWDcq1uX9d4xMyV3IzmVBNBv3eMumjVq/jZq6+iPQCeff4bWDn+ILp9A6091i4o50PJF8+MmV0y7bxWI2SjrI7Zywz5OerGzcyC2PWMgpxwvfI/+/UsbHQUBkw+CJiQHkzUmfSM14ByGd4bzCCzeN+TEB64TwcKIRHj96vQgMErMBhZqW8BXZcok6I2n1aQKRIdnzVg+pjAPaVW0CHjzjci4+6jrZBxD0HleMN1N3GYoh9PLFY+B5aGY0DixKI3/vi/nWkjuEAnklAT/ZHO7ud78oe6kH6Et7sbyD8MEMJ6gbt/yL0A+g8FTrfRyN/pOH8eqYwHc5TLzGqiNb6uU1KZ8OzHm3Twx3Dc/AI0XhjEiFsX0PEi5n5msdw0A6rnCO+QTTCGTR7Rjln3shhu9HyMv0vD2m6rhTjBLRdSFW4W6UzC5hNsQGLvp/S1twl0898Dv0NX+Q7APVwUp8/LH+c0oB1LgBzbrGshZDJxqBl/vrL8E426ApK9PQtICjl1SeUGphTnuFMqA4rJGIcBgr9nwsDKj9usBX/WfeDnTngN+VoPlqeBu5el8O/c/LgRal4HwJ062RabvDSbumbU7OcKeefEMrG3PbwJGeseHs+0JeWhczeLIqsDkGZ6UvBLECogquDNPKdV7+DGUdpq6lgZFPY6CkAbnbqKVTcPbmFt+xKurp/FtRvnsb1zE61OE12B9xHa3YG5sNDvnQwwATqLhwna1avG/eskNNSw008+lmSGAH2IdEQgzTlL/s/VPDjwnssOkUsI3imhSSvzksS0jTyGQup+LMVPYCl6EMdKJ5HPFFFIStIlU45ChxiKe9XxkpIKtWW34ICAndfKOovSctGyU9LJ+owJC0jTBvTIvBvIoYe5SUc4TnPlCloEnJev4sH/n703a5IkS6/DTux75F6ZWUtvVb0v0z0LhsAAxAyIZQAQBEAzEZIesND0xEdJBvFBb3oQqQfpDwiE8R+I1MMQMsokIwDODIABqmeme6qru6prr8o9VvcI91hk59z7RdyMyqylZ2vIOsdqqjojwsP9+vV7z3e+853v0iUdh50kZRtJWQufW+rZfeZF+M8/6cyQqPbA67R1r/3zwEBVTj3WMM1nZcJ1gmCK/81nX/eSEmbJZXwTMgayLGodDDCK+mrKVMvnEbc7aB0cYLW5JBtZNmPqjxIVjQ7YjZRZC8pJGCQMhwo8Bp2OC3RyOck/Mo0aalubqJ05gykLWrne9HuI9nZx8+NreG1jA1e+8Q3UspQT1dHrdTEq57H+/LOy7dx7sKtur/nlZUYoKGXzKKQp7n7wgRxtmvUabt+5hfMvXMLW1hZuvP99SU6WX7iEpZdeRko9lZcTaUxIkrADKOEtMxLU62vdYA2pu//MfNBVhw4mZLVJevDek+CQTKhI16oi4mGChC4304mCJxIodJJRg6tCUX8PWCg8Y4BpCES2f4yb166jtFTHmecuoLm04rT2Grc8Prp1E7l6Dc++/CISjFGoVHVuDIzYDfXWtY9w8/p1dFot1V/IjUh1EK7zgCNm4IqI8zlQYp+t5LC8tYnVrWeAHLsP55GZshtpR8Hcvbv3sbvfwltf/kUUqsvKRDGzFg96KJZ8N9HEdXdmYMDWBpLgUEvPhk/ZrDdB6Gqucc7V6w1UKG/ya0yoYnABMuV8E5ex8P02SNAYY297k8m++Lzw2Hy/dO7jkRpucZ0UITUrNJ+TGDMMF6zNRrK44GJu7qB1VR2e867olkGtnhG6EBWRy5YeD3x+Cu/41BanTopko9zDJpAeSGUMuGu8NPAua2TgZhFkCQSFTGJgZXdSYyADhmy2dPcb/+rE23Lxjx7tQvLjvpc/DvAeAu+TmNTHXdOTAHcDG3as0z6zCNyPsc6nFPuedKyTxsmOdSrr/od/6mDRKRaWBkxtMQivyY5ti8N8EbHGNO7k7XUHuFyx5nxMZj6NDsDPusF5W0UWonprOOnafSfGfrfnNp7RSIwEJTJKCfsNm0VCAmYBIHcy2Lmu/lgAYlKWQDet8/YON4v30AKWELiLUVnw7TVQ6QLv41KZcI6ZxzU1p7wu821n05V6w3v5BhpwbgqPA+7zlO484Fmc6xaIGMhZvN/h9RhwXwxStEb5TcWx+mRyfHMmuR+4e0gml/aW3DDItLNhD2U/Suf6IuBwTJzkyjURCll9CxLtHoTBiLunDqxbkCjJh6a4nOFVYGcpZNc4xm9u9LMm0+rt8QhI4yRCO2phv/8A9w9v4c7uNXx85wru795Gp3eozd/ZQ5J9Jos3VvEbTV4E1qmPJXCX3p2ZFfffZUpl8izmy0hKQnY+Q3u5/Ej/TXCizriU2+jfZDSnKJcyKBWyKBVyyGcKKGRWsZR9EZ+78Ju4tPwFDPdTPLi1g1dfeU0p8Ae7O7h582O8+OJLWF9dR6fXx8c3rmNlaRlb21sYxgN8dO0jRP0+vvKVr4BdQ3d3d9HpdnB2axu1WhW7D3bw4P6OvN03VtfQarcF5PIFK7qeoFqtIY4ifPOb38YvfO1r0hKzyJAMdYbsN50r2PLds4paF/g80t0km1GRrzpfejkA1yQGBZVqReuT3Gn0IQdajIEk8GQ2zgLTsrokOzIglBSIgEhTRK02rl35AV64cAFrzSaiw0OMerHAOT3Mh5mJPNUpVejuH2J744zmKx0/MskIoyhCEsXy3XHHMIMAACAASURBVKeWKS0VMSwVxbrXzmwiZWDS7yPb7+LunVtYm4xx7c/+I5rFCiqNGuJBJLC9dO6cPOX3d/ewvLGBwvIShp6ka2Sy2Ll+DTXW7NSreP/738Pzr72hosnd6x+yhSy23ngT1WeepSWRxoOBkgr5VQDOQuKs3GIYIPNesXiWL7JugMENg7duq63XKVlTPwBQypaKVW80lmS52NYam2BtfdVlGvgse2kS5706upYqznWFwRlZ9SRFr9VBrlHF+jNn1aBIRbcErRngMO6jtraKMgtWeau8rI23jA5Bciyir/xg6BpKsVEUDQpSlzmZJEPdj8P7d3Htg3dRLE3whZ/5GayePY/S8hYmWcpXGPqOME5jDId9TKIhrn3wESrr53DxjXcwmeRUzxLFPRXKkoGWs5Eyu9ajwAX1lHxxDnA9IWDnXCIrzklGmQ/XEutAauslSYDQIUyBpW8+xgnNfcuynC7z4YIFyQnTVOt/HEdyR2MjJvnyUzZkhJhJMAIb4GP7yQk2kcqUizhwPRB4DQbcyyV2cP7MDvJxuO/Y6z8scA83Y9+DOwBGc8u0RwH3TyPbPgNLC3KZpxncRVB8Eoj+aQP3OeB9+EKfhnF/FHA/jXU3e8/TxonnFqbcQnbTwHzIQrtrcZkd++GCYcU1Bqzm99AFoyrgC1hnA5BMuxpo48bBzUEawFYbgzjWgrm6tqoCr+Ng2qU/w6JTLv7WI8ECCgfoPJPspSx2bgKI9MYOrsUyWSG7Yp/n+2ZawsCmy8bJguoQzM/GyPse93t9r20fakNtrjBV2hC44ezgosvPu++ZN4AK7ws3SGPb7W9uDmaxaMA3BOV2jSansXse+qHzPbPshQ/07N7bsVxq2DHu+p4AuLMRDIuIeYyl5SVlSIyJMgnHfB46B57wvMIAIQwaH5b0uPkWAncBN4ETyqVyzqfcF8y6YNJfm7+uJB2K8RoMInTjDo7iA+y074p1v3brfdx5cAPtzgHS8dDr8512l+AqnaYYZVwKnmBc1tW6XWSDp1RUoFTKKR1fIHBnUWqJHTBpczjW64w1XFd559efZ4qbDZ1o6Zd1Gni6wGTHTayXX8N/8Qv/PQpHa7h/9T4q+QrOnj0rwDOepmj32lhqLotBpB83s1X5UsFLKCZ6njiGDKYInKJ+pPcQMHAcCerbRx1QDkM7wBs3buDGx9fw1a9+VQA/GsY4e+68gPJ3/vYy3v6ZLzkpAyUq/YhtJlHkvPUWdLNCZjpJCqzRF9s9q45hp0zDNcdqLjU13wk8TTdMaY3NO4F4dk8dDPSnWnb+7AwIJfNQEaQr+ubr2dEY92/dwvUrH+DtN17HSrmCcT/GETXvLCTNZXDx1Zf03vs3b2O52VTAwds34TmkKQ7v76gjK9ccFprei/rYuHgRz731FkZsWtRpIz+IMBoPUDrq4Pb/+5+ci029hoPDAxRXl1GnleQgwc69+1jedIx9Qk/6YYLlfBEfXf47XHzuGbkLfe/yZTz31uewf3iA7q1baGxsiG3Pb20j32x4KYcPcvmQEISaNNEDPdYksKiUshy5KxGE0461yEZNbu4TnHLgycHWanXkCyVcv/kxlpZJjNQkSZLNIeVNvuC/XK+pORYZdQZRzLqw8FUOO/UKKmtLMnOltebuzg5u7+/gjS9+HvlGXTUOVqxPyRMpR8ptbBdkeQilR/Knp1sUmWLaFlLqdP8evvOX/xGN0hivv/4yao1lIF9BobGOTKGsa5hmUmRzY7Tb+xi3OxgcdHDzoIWf/aXfwGSal6VkNIyQybELMjc6F/RrH/GZORUjy7XIAW0LEN2+OJHGnT8G3Pm88H2qBQjUDRxfdZz1TmYEzXY81Rqo0Nqt22YFLJ17oYCVlRXnLOOBu/YsD9xndSpBZ1Wev+1Tpqe386PYiQ2dyLhzjru6Kh6QrPtnrjJPgy1B4M5NihOVzS/mFnbuMCdJZU5i3Gc31H/7IqB6FIj96N/84Ynn/NNm208byMVr0bWeAPCfBLgbeAuB6Enf+6Qs++Nu/g8Lxk86fnidIQMZvvfav/3nJ9/jP/g3x35vIMbAswG9EFgbSHa+y8clG8440WWODEARmM2Bordf9LZ0ko+QpfSMO1m4GZg2S0BatQ0GYoR6bcdI83i0oSPAnTOojv19iB2WdaJj3MP7bf82MGHXYtcadnEN5Wdu4XaaxPAzmiNBsfcMmCvterzI1uaT7p2apdCPvit9O38InAjcyYoZe+NYk3mqdHFz0KLtC89mAc8J2vbwnBfnvYF8u8d2D00Ty/eH0ig7NyuAlVG4mzyzseZn6bVP8E7ZD90cxCL5LAk3x/mcckDCvkfBgi+0C6VWlmq289e8lxRpLpGxjdQFJK4IjO29bXOb3dPgoeRrVggZDWJEwz7aA3ZV3cXtvev46Nb7uLt7E73+EYol+okXtcESKMajIQbjHnrDNkbyBmfTILZFd6BEtnVZAnbqz/k7ak7pa03XGT4HY1DSWywSbLKZDtn6KcpFX+jqHYjo3T4dZ5FJGzhTfxN/8I/+RwxvFrBeXpXc0rWpZVMh6oFdpkoPJf8O+xJ4ZtrVVpKJpZzFPasCX8xC0AJPXUr9PWV3b7maZQTcr9+6gVdeex3L62u4t7OLYq3itMkEPYljucmi0vJuzP+ZR7/kE84Kkhea6P44GRC/iuPJJjQ6L55+ENhrTsAFh5TJmf91s1YXqGRBK4Eou1BW6qwPYbFpghwZ1dEER7s7+Naf/yV+7WtfRQUZDNod7O/tIVfKY/PcWfC+Dzo9FVyS5U1oBzgagWeWtLoY0/WjWkVvMkJ2qYHCmQ2sPfsckkwOcbuNwmiA999/F195+VXsffOvsXvjNpYaNRwcHKCxuYHG+pbed7C7h3ythmV1QS2iki+ic/8+7l65gka1hO3NM3j/8rt4++d/Hvd295Ds7qCxuYXK88+jws9Q4jLBjAmmqwyDDJ6z2W7qOVFDsJzTgrOQlfUBch/KS8uvYv9xipy66UKynla7o/m7tL6CZJRqPohxpvURg6xCcabxTmJaT5JxT9HpdtFYW0OmVka5WUcuW1DH2L+7/C6ef+1l1LfXJZWhbMasa+kExq65kvoQB40zciDKcZ77GhTTyHB9G/b6iKN9FAqsyyhiMpIwUraTpWrd62loGzrCYWsHH16+jPXSEj668wBf/2f/NaZjFyx2eh0g73vAMuhitTlrBWSd6U0ORg7k2notEoD1HKPxDLi73hqODOB6oPHynum2nqhZHoNS7RuucNv2Wn5OzjNi310QxX2A/6bbD4NqugPN1tqA1Aj3a5OiGZsf4gIFFJTEsS7CNwe0c6Nc7TMf98cht4XXnxa4i7k5hYUOQeGTAvfBgw9OlMmUt17GuV//l095NT+9t/99AO6mc37SUXpSmdBigBJKH+y7jt799yfaQ6587rdB5t1+ji0EPnq318KgwM0vNxFni5p3qOBvuVEQrGjDOHbBBO7zHgUeUTsZmN/IHbPLIjbvSU6t4GAob/PO0ZH0u0wj0klGfsOBZaOBWWOHnfUdU7APj3oI8BfZY3et8yLWELgfDyyOdzFeBO48rj7rpT6LQJlgiRsnmU/rkspgRL7tVWcFZoBVwY+AuwNaJ90Xsl/GQtv9CllpOx8LWgzIhey2zSd+zjYgA+52LvYee/0YcDc/fC89YlDS6/VlR8hgS+yuCjPdZqS6hBOszjhLZOfpAWd4j0LgPhsHSW7m+vbwXN21hPr2IBs5K0Bw6WpeK0EKwSMZ5c7gEK1oH3f3b+Gj21dwd+cmIRwq5SKKssdzwHMwihGP2+gOjxDFff0heJxpgxU4ELDTMYYAgfIYIEegzhq87BjFPMGrA+55gnu+r0gbRZlHYzLO0I0S01ER6bCM1dLL+Be/+T/jyv9zG5e2n8Py0pJz2VDpHeUM7nMEPGphH0op/bPBwMkYQJsX1u+AzyAfcwIzddNkcan6EbCBEp0/ipIHNVZWJLOgTIaSm2alirQfoXNwKFkImXXKgwT+dEpsyOUCBRYtlsplZ1mayQi882dI+8FcTl7nHGPpsH2dCz3L+WzQhpDnIgcPyhDGY9VOcH724wh5BlbFojIodG3jNbBglex2ngxn1EeR2RLK73odlSuS3a1RPiB7QGL2FKMkRZknHsWYxrGCoCn9zCtF5FZXUdrYQG1tE2ncxyTu4c++8X/i977+69j7q+9g/+NbarDVbR+huryKyvIaRnEfB3t7KNQacpXJ1llUXEJEqdLdO4h7XTSrZVz9/vfxpa/9I+yyYJEypdU1lJ57FsWtTRSaTcnPCAYJCgmcCd5V/OsL8Rl4URrDbq0TsvoKhEeoV2rK3Dj7x0Sgk6IWgnUGv2xIRXlPoVpW4bZ1A6ULFB8XOs/wnlEHz7mhgtDxBH/xzf+Mf/C1r6LYrCFbLCBJXQ+Aq9c+wnOvvIja5jom/hjTIQtpp7Kw5HfIvWacwe7OLkqFkmSQfGaZBepHkSsSzhWxuraCQjmHdMLMGNeHVM9Vmh2jVC2jXCwrcMEkxUFrB1cuv4tXnn0Rf/3d9/D13/1nGI+LeiY7UQeTDItU6WDm7Gr5o/4b3m1sOnLZGvf7eYdtBkfGuM8IKjbi8sCda1W4duo9smR1LH6YtRXrrmfCZZX5jJBx598cA7lvEfiT0feGIietl7oMZjutd0hAntjzrSwVj+WvxWndmTX4rAHTk+Iyve/HAdzD6DDc3E86sdMsILe//seobr/6VNfyk3pzCFQXmfAn8X5f/IwdbzHYCa/nh2Xcn4Zpn4HoJ5AJnZRVCK/HjkWP/jsn1DGEwD0Eb/Y5Y7ANrDqg57TH803eA1yRfW6zI2iiDlaFgLN2Ofq00y6btzSfAa9Ldd8xl68I8vuiVEpj6BXd77a1adQbTQFAA9Qhgx2eqy1wx1q/+4szaYixH8ZozLMLc+Ae3n++f5byX3QuWSimnH3Od7tbfEbksS79t2u4xB+y7bw2Ol2Yv7kBbp2bLurhp03X7dlpA+2L2YTFBf9Rcz5khWZFgD6QCFlrS/FKYuPZc5uDZnFGqz2yY8wiULtMQGbMPTeyMPiazWlpZ329wqzI2QVCJwF3zS4WYfqCsfnxbUN23xk+M+EGqrGdOA2qiqCTIfrDCL34CO3oEA8O7+Lje9dwf/cOG0aiUuJ3MTCcIGUX32mC4bSDbnyIXr+Ndr+t5jbUcOfo7ygwRTCeQSHvgDuPk6UDTTGDYs7p3ku078uMHWgv0FPb2SrqwZpQ70t2PI80LaGeeRb/7T/93xB9lEFhlJMfuWt4xQxEBllaTpLx924r0gV4azoL8NmBUgG7XFl8t1VKKGTTKrrbzSs5lkyRmTigIekABUjZHCqNBsVBajt/Zn1dRYUD9iI4bMnH3ZpAuWCclplO6iUmPEMZgcu0qMYr4yw9ZR1IO72SK86TnIUyhKAPg1xRsk5nzGNJ1uDrGvhegnDWhOha+FlGF+OJLCO7h4fot46we/Mmzm9uSipEi1k2BGPmT0Wbktz55l8sxmSxKjubDgfIFotI2UJzqYmDJMFLb72jQOJw5wHe/c638OVXX0V2bx8H128K7Pd7HTTXz6CxfgbtvT20WkeoEvSvriPLjqq1OuKdHQx2d3C4v4tKIYdbH17HF3/hH2K31Ubr7m1sPv8Cmi++hOLWGaTFgtZEyoUI2Cl/4ThSvsJ1mONEqRPHiMW3hWpJWT0C5Vq5pkCORbuuKJP1Fln04ljXz7maKxWQqdCulTIrxwrLoSbnurByzkjvzfmR0ju/g6vXr+HLv/gPUaxXkTAvQkkUgzbKsxp1oFLElH02+EyMpkA80o6gYAA5DKIBrl2/jrUzG1hZX9N2wZqmfqfrpCbZLFbX1lGo1XDU7Shjxb4HpTL9VSdIRjEaLPRl9mCY4Matm+h1u9je2sZfX/4efuN3/kskowKSyRS9QReTaex17dQAOWAtgiTH+TidOcsYEDd2nLaXnFfGtgvLeUmMpERe0shjmWTFyi9mpJJfwq0/gR2DgRUtgbkn1Go1kTiUZpltbki+hLuA7XsKOH1fETumsfCSlPksNc/NyX94zZ+5yjwVfv0kwN306g8BUL+ZnwTcTzqp04pS1SX1N/7lMX/S08BumDY3IPckA3ASED4JhD7JsY4B7CcAuycd00BKeF6ngXV779Oc2ycB7mFdwlN9V9BIJ/zcaU2ZXvj9P9Hb5oB1DnS0ofsCQ3uPAXcDhyE4VfMXk8oQNHggb+CdvRxnwJ2d+EjAew23Fhu1P5eLszyJQUBExrbbQYus02QscMJ0LguvwiAlBOwPzyWJ+WbXGYJ2uy5jIQzchYx7CCxDRtskQLOgx2cJbHG1MVIMYoW2QZqUi3bU7WmhlptFueI04FXntrD4LIfAffEaNS99ozVbsE+T9ITz3e77aXPMbM34OsfIrtmefQPuAoLstOmZHr7fiq3o4U7tLFt5k1Flyp7ZCfcZr4lfOAFuomSg7FxDQD4b1+AzGnN1PnLg3gIxe68xYzZuNl+OPftqH0DAMXENmRIC9w66/SPst/dwb/8uDjv7yNKhgdaP6hMwwoDsX2aMBH30Bgfo9g5x1D1Eu99CNEzUrZHXy/Oitt2x6SwWI8ML5EsZWls74C6L8wnrEFEoWqdVan7zyIyZkqfLxQiDpIDiaBv/3e/+r1hLnkVmAAzZEGdEO8CRlg9pw+VN7QpB5aHu2T0FdayspdCAcjUrAvX1FHw/JRQK0iyr5RlOgnhONm76/M7m8jKOOl3s7e3hlVdeQp6gLh4g6vTU/EjFtvT/pp0enwMv+yKQKOXLig8I8OSPTwZSjXpyznue48bAgzIwBoeUe3jALtlGJifArPvFRku+iJAuKmqSk3cEAgtlKfsh0C2WiyIBonYbrQf38eF3v4dXXryI5ZVV9HsRSnl2oeVcp3bDWbGSlc9QstfpYNBuod6sYUTpSK2Ov/rBD/C1r/86VtfP4HBvF0m/hf7ODp5dWcK9968gPWqj125h4/wzqCyt4cH92+j2u1jdPofq2jombGRVKWN0cIjh7gO0DvbEJB/cfYB3fvbncefeA2DYR3FlFeuvvYHahbMYZrM4OjgUc15mUyFarlI/zcDF++3TU53jynoBFtSyUVG91lDWgfeHshkyzMwc0doxGU0EEilfoi6+WC8rkCJQJfNLRj6bL9If00nKKPOLYt2Dq1euYOvcOZy/dFHuPKPMFDE194WcPPPLjTpi+bPTajFFfjzFlb/9Lo6OWvjc2++gXq5JhsVjuqpt17hM2Z2U1pSuQyzDDJIaklepODSveVNr1IDsEN3DuyhnRpgOBvj2X30HX/ryPwBzet/6u+/iN3/39zAclTBIR+gP+hhPYmQpS5u4TBYZf3rrc46x+JwZzHC/57yTJSmbV03Z8bhyjHQQQPZdtq2I2mqGVIDq62jsd/xv1Rf47s6uueDIZZc7HX3XCjuoVqvzjsG+y3CYyg5JN+4BoVRShIY3TuDzxmDACAtHQn0G3J8GX+m9jwLuitpYeW/V9q66YebVbF82YxsD4H4a6AxP8DTgTolMZfuVHwtwf9x5hWDkSYD84vGeVF5y0o166FiPsXAMwdzjbvynGbivfO6fgMx7CNwNePJvY23nC4BCtGOXbPdKnRHJiPrUuJobqZjJgXg5tfjCSoJ4B9xdw6QZcJd2nnIAZyMX9bsC7VHUQ7VcRnNpGcUSm0bM2VNjYE+fP3PgHoJau6bw79nzFEhlFoG7RiAo0rTBmHU8Dqzr9D7vrx4OGseVbiu9TkeLNL+DxUgsBmOKP9TuH5ub3j3qNOBu32HBiS3Sdk/ngcm8k+hpQJi/5wY923x8itWAMY/N12dgnV1IAwDIjYJBCYtCm80laY5lTUcgJt9/svTzQlQbZ90jX5Bs16ksjmf852zxvG7BgLsCR8/ahnPEgPzsXnkpz/xYCuFcoEp5VppgkMYYDPvoR10x6K3eEfqDHtI0VsfPySTBeJKin0ZIMiOk0wideA+t7j722ztodQ7QG8auoMx1nVfHVPa44d/EQIXyBIViBoUste+Q9SONS+j2VyxmpHEX3J7kgZED7oM0xWBUwqS/gn/xq/8T1sfP4e5HD3DxxdfU7XJEUEZtOtPrSJ0LjJfGWJG2nEAoIfLmTvT4JiAnWNFYCyxTTe6dXPLO65qdOcmci61TAxlaDRaRyeXx4dUP8Nrrr+n5jbp9HSsvK42x8xCnvR/XhiILBFOkdPIZ8vdFAQpKJuRSwroENRDKSXJBIEVZhECRmg052QJXE84PFf9xraKdJx0zmD2gXWBQIzIZs4hypMQFCzVZN5ObjDA8OsR0MMR3vv0tOfBsrG0giQY6X4It6rprtIvs9jDq9ZC2Wkip5W5UkRBfNpu4eucOlrfP4Y2335Hmetg5wPf/5tvYWmmiMkgRP9hB7+gIy2e2UG6u4t69m+j0u9h89nksndlSUyLqvMcHh0h2dhB12xj2u4g7Pbz46pu4fecBqqWsrCNL5y4gu7GKbLWKYRSpAymlL0SSvHauJWRp+W89X4DcqbjW8j3Vck3r6YDFw5SqqDjUN6pjwFssY8TGWLRdbNYF1tlJVeAvn0OhVMFwlOh1An0+VwwQyLo3V1c0cRUo5XPYbbdw2Ong9bffRKlSdZksdmbNZNHa28fe3ft46aWX1IhtkhK0cqdw1reUmbGQWh719Ikfs0WxK37lPGXwN5yOUC7XUMyztqICjCMkyQH6rTv422/9BeLBEL/8y19HPx3hm9+5jH/8T38PyaSCQTJBlEYYJl3Nc/VKm9DP3s09Bmsij6YuKxSutZxr1LizQJWZUeE0vy7ys+y1YQWtxmprjuo9Tv4ZHo+BKp9DNfnia96EgU34bE+os5GVWQLTgcmtCLOfReAeBghh5pFrNYONkKxg91s2p/o0/nyq7SBnxalhkZSPzgy4qwLb665C+75wQ7ePh5vfo27GaW4y1pwnnGCLoDbcTEPG7pOA7fAcnxa4a6sNAPbTAvfw3P//Dtw5Vh/+6cOFyJWtl3H21453xrWx4N8hg+p+PwfBtgDYfXPuLa6tNdOYs2JKbwWpYjS/7BDEs+iI/sf8vACTXyz1vaNUzh5k27vqkDrFUqOOaq0h9wkDz+F9C8/1+Fw8fs6hhMTmX8ieu8/OO76eBtzDZ01j4Z/ROfg3nT6pcN+1zmcwuIhSAkRAQIDLBZUyGUuLhqBzcW5aZ8nF+R8GCItSoBC4h+Nkm04YjITgX9rjwBd4HsBZoZZ7XT+yVHRe/hxjMkcEELQMpM0cZQ9yqxEodOy2+5evcQjqFdR1VW3UnR2gSWTsmbX7FX6WjLu5VVh2wD6nov5jtQGOMXc9BHyjO6b9fZqZwCEZJRglA/m292Ky6T0MR0OM+YcBTTrEJDPCcDrEMJMimfTRjQ5w0LmPBwe3sXN4B61+B9OsNwT1do9MDBSKWTHq1LCXK+yomkGlkEG17NL/5XJWwJ0qGxVyjrPAmOA5i146RZTkMeot4fe/8sc4n38Z19+/jXe++LPSFU/IPA+dhjyHRPIcSngVWPrOjlZfIn0QA0sCdsoDhqlj4nVv+ExOMGVHYt8unfeYIJjvoYsIGTtmyporq3j3u+/izPaGtLnOzs/La6QtJxB2nYoJhumDTzadJZWFDJtmUT89lYMJXWV0HxmAFQsoUmvNwj4fMKhw0ZqX+RXJyUOcxIGaO+vsyftJRr7gXUtoIMI/clQZxsjGMaLDI3nPsxaDQLg4zSGNYwUd6XQiKZAC2ChCNorQP9xHIQOUmjX0p1PUNjYwKZWxtHkWZdpjHu5j2DnC5e98G69sbKJ/6z5GcYSV9U1kazXcu3MTg3SI7YuXsLS5jaGKEodAp43cUUsNolqH+6oR+OKXv4IbN+6iUsljWqujeuECCmfWkCqLwSakeVlAsospz5+Zu+3tbVcAns1hOIj1hA2Gw1mH0167JyeYQjGvLB/nOiUeeWXDWLfhHHpU6DtK9dwy28ExZZGGbFCnE5SqNcmj2NCHfuBLHrhLUz0a4d333sNzL17Cs88/J9lJHA+0dvO4BKJRry8/dvkwTUjkF0TuEBi7YnzOWVpejkT+EPDnM3k1BVNzPWY8cvRtz6BSLKPfOcJw3EGvew8P7n+IztE+fuHnfhFMen3nvffxK7/5O0jGJQzZ9VhBeVuNx0QnTfi9U12vnM5EkuZkimDg19ZQZmO5LhnjbiQLf0d5lv72sjMjlTjf+EzYesV5qTWekjFlFPyaqAZJQ8mguHaqEZP83J3O3cnMXCOzk9bNxV4e4T5i52XSGTpdsXlcBp9JZZ4qcJkUvKuM97ad3Qx3R7QBilXwdnUh0FzctB3TxD8P+84sMr6Pk8nYhAhZxZMA+qJUxi7ePrcI5ENA+MiB+kSSl9O9sk/rwvpIsB5s8sfO1bOnIZg7CUQeC0hO0CQ/dqKcNgaP8F0/7Zh2H06zhrz0h3/iwVdogagZZT4xAcM8/5ZF1llsO/WRvjB19k5uqq6xenCKtIPMinF3hTWO9XEaPecJ3I966LZbSpVWq2XUazUVm5kffDi/HODyriYejFlgEWYIFqU/4TWEC7Q3hJ4x+8eCSn8Vx4C7FmUP3mc5CQ9K+ZLSCE4vy02TGlM6YlCDSRaS3V8pJ6E9oDsPN/bWgMoGTkGNdJQzu+p58OqlMjzXMFNiG04YUNj6ES7sYUBuTjjUCuu9QWdmWVR632FqZBWMBQw2z01OOb2uTpIdGem3r/QxNzT5Qfsr8g2bwrVBpAELuR6SaTl9u9iwGcgXj+XWSt9cyYC+XTclXBrTY1m0ecDgisbcmKpAdTKWZIP/S5OhiqPj4QBxMhArPGbBIoF9MpBGfZojGBxhMO6jFx9iv3MfO4c3sdu6g6P+LobjWMWc6rtJQEx/dtqBF+gHTY9tNuPMy+O9wr8LBZSKbEeeV2GnzovIe8Iur0A/RgQ2VQAAIABJREFUyWI4ymHULeMfv/Pf4OXVz+P692/g1dc/jxy7PiYTeWEzsBgP+7KbI+gRce+lJ/ybIF7OTvzfyDGME3ZVJMtIKQIL6TxIY/BB8Ct3JspsBJBdZoRjWy5XsXd0hHu7u3jtjdcFniWpIVOepAADOj0iLkoasbaBwcCIKo6iC9pl/+c0wso0e5a9XKsoeBDo9kXskoVRKz0vuHHHk/3nRNIOarw7rQ7KpZLAogLGGQHGgoYUExY+JikG/R6GcYQb16/j5ecvIsugcThwXWWLJRQqZaTDAcbdLqb9Lob9Dkr1GsYEU9U6joYJzr30CpY3t9Dd3UHa6+DwwX00xxP0bt/BoNXC6taWOrQe3r2rbMPmqy+jvnZGwQrrQwZ7O5gcHKF3dIjWwT6G8RBvvPU2bt2+g5W1FYwqFRQ2NlDf3gLhuFznCN7ZbCmTRT9yBdHVmicBiiWB+U67I+nJ6tISkl4f/RaJEO9FXikholyDNpeVikA070+ZzZnyRVknMpAqSELD5lsTFf5W2ByuVsP7H1xR983NjS1J4TIs2M3lEQ0G+Oj6x/jCz3xJIPaDK1cwiAe4dOlFFRyL1FEJhc+wCrd41zGfoeUzyYBCWUO+yoyA/ucDNDrj0CN+RKtXrZToxuxsTCZ9iA8/+B7eeetziOMEP7h2A7/4q79JWT0SZhLZJXkQqbaB85KBibMiZdG4z+hMs0gSute4LKHLUDnZFoMVyjX5mtZHSgNHI8l4uPbOCAOvJbc6DyNEeU0C/FxHE+cRb4QHg7h2u4M4os69iuWVFRE6aoDls7nWPE57ngwLHKDXc+mJENPku/Gb149JgmZsBUmwsbuGT9vPp5ZxnxY4MV0DJj6Aan/OTcQrfUNwKNgjzfAc0YXAc5EVexRwfJxM5iTgfux4Hjz+2IA7H4SnBO+OUz35Q48qWg3H8BiQf0rg/qhJ/4mkMqej8EWlymOft8cB95XP/RaW3/qtY17kjwtG7HUDgBo7pkjJkikl7pstBZITe+9sfqkYjR62bkO3BZrsTJoM0KVXdK8rZogbMdO6YXV/GCC6f7tN3/4sDszi7/U8eRYk1ES7eeDkPQZsZ5IKr8kPgTT/rXMnODH3gSBGIVgnqDQ2ly4VQxXctpWK5QZA4M7W7eoCqQZQBmzn17MYLFowvRjQW3AyD1zmjZLCAGRx/QiBO4E4GVM1W/EN4Gw8NM5jJ5Ph+zRGKiR10gVugmTbyQIWys4hwjXucRugHU9XSHbVs082P3SffGHqYmBln7W1x+6LMfB2zeHYmMQmDLRm98+CxqCgS84ylP1k3DWynTtZQOqoCeSSdKDAhIx8qVySLpYAJJ3EAg4H3Qc46NzFUf8B2sN9xGkb6SRCOh5gPElcV1E1RKE8hhaG1CnnUS7l5S5C4E4G03U1pAyEc4cZCCdPiBIW0WYx6uXw1tlfwi+9/Vu4+8F9rK9uotZcAaZFjIYxJklPQUcaRygxoCZoZ8EmGW92OVb2g/ONiN6RPvwfC0onyjZQbuE8vtN0KKl+qcC272TkHVwRMz6dokRQWanjb7/3fVx68ZKuwQUbYzGKWRa1MhsgqYSTvMi/fUonnTJSAg65xzgQRLaYjDKbAHEOjnNTZDhG9YbmGe8DO3WqfEAcg5PXqC9AwXXnTdmJ8rDlmFrKaXzAKLcrH1hk6FGeJrSxQbd1iFs3PkavfYQvv/N5Nfzp7rck9WI30FK5iM7BPoqDAaLukaZQtbmMUbGM24eHqG5s4tXPf4E2PDh4cB/oRSjGEbq3byNpt7G8uYEhJhg+OFDDpvzZs2iubSggmgwixHsP0Lt/H2mvj/ZhC+VKFdvnzuKw3VaX1THnGhsYra9hxHWW3VZzJbHQ/X5PWEIyoOEASytLqFTqOGy11EOhWqupADo6OERuzMLLFI3VFQymEwyJPQolsfRktymtUsYunbj5ki8gXy47u8I0ka/8uWcuYFrK48adO6jXmlhbXUehWMaU1qc8joqXaS9Zw+XLl7HUbKjHAO+1bFm15FNS4/I6Ngfd8+4ys1pTzUXLNy9idkFro9ZtzpcMRgy21dmV9zmDg8P7KuzutvexubEsZv/ju7v4ua/9CgaYImaDMHaDHaTuWVT9xMgdwxq40aM976xFNdOZ4ZhJYjhlUtfFuFTSeTKAVNdgetR7UG69MNx1cJ2c2/kauBfBQivKALjzd7IHbh3q+Gvr62qgpUy2gmfXJyPcmxbXQ54z1zGTkXG8dE8VmHC98hk4hkGTz4D7Y0HUsTcUXRooBO4hGFncaMIN+hjIXEg1LwKkxeZMj5PJ/LDAPQR1iwOyeN6nDdiPA7gvZgDCcVr89+KYzc7zFMb97wNw5zme1EmVoH317X8yi+btWkLgd9LvQlB1DLh7LfIMHC3ITubA3aXwyco5ED139Yj7kdKFZHQbbC9er6kQ6WGWPQS27t8G5o6x5AvawhAEh8+ZBcAG3B8K7Hwn1MU5LvDpCy1dE5D5jOB1md6RizKBO4tS6STD3xPYUv/NlLSdi+l37XoWzzGcryFIDUF7GFwsAtsQ4PJ9oXzIAhoLNEIJkNt8nL86Nwa1IveuJAbcmZbnxqP24EtNXZ9syHxDnEXgHp6Lfbf5Ettr4flboWd4r+ddUl3EE46JsV+LOne+z1wYQvkQmTMyctId836pyYyzapNHOB1nop404HV/34geh5MBeoMWOr0DdAbUtx8hHrURjTqIkx6GSQ+j0QCTaSpLSaJlZvvpHU2GnZKOcqmMUr6AYq4kJprCeIJ3p79lsTalOVPEgzEmcQGr2Rfwe7/yR6iO2QWTMrWSWPkppRAYKfAlgz7sk3l3jB2139QMM1OgcZWml/KAnLNj9HaNySCW1zcLO9k0aMoukpr4jlGU0IiAg8EYCwXrTZRqDUStLgrMpmWI1amxz0uCA51HJOAu5t7kOyyOVaDsPLTp6CJGUaCMNpHAYJJiStZ4Y10NgqRl9243BPDKUJNzJUhiYasP8odk1SldSL3kggCM9ogqgJe1DRtFAIMUo0GEUi6Lb3/zP+Nzb7yGUiaDqNVDr9NFfWVJPQh6rSOUMFHnVWbNcsUixmR+y2Xca3fxD37xaygsVSR1GbW6yBweYXjvPgaHh6htrGLAebLfkk1maXMT5cayQOw47mHaOULnwQMgHsptKl+pqlj9oN1CNldAfeuMWPe8rBprkhfJf5xKJ1pWlsn2MhOUYOvsNgaDBN0owmCYYG2lIfnPoN1V8TAD6T7tIDneNR6r5EkX17CMGREGiaVaFbVmU/aoGt/xGAMGdNMJXnjrDfQiysNirK6s47DdQqXWEDBmoW9WwVIW+/v7aDacfa+eM/mk54BpXvPDydpd/V64FtCisej19ZQT0jaX84biFm4Wbr6wW5ljwzk/SmL8J4iHXXUbnqQD6f47cYJnXn4VQ4yRKJM0RRonClJnkpXxSM8Is0icgzwxvia7UV834+xWnZyHa5oBYwPRJKK0rviaHH5OIN33ErHrM+Au5ywWlHvyR7UjXud+eLAnaeHa2pqaeLH2yQF39+wsAndb82zf4/rM32nd8/ui9Pf+vkyY7fgMuD8dZte7i9R2jaRR46QlM7AILheBw+NeDzfrGdhakGqc1HTJ3GTCqzCG8qQgwSbnJ7jqJ/rIjwO4h+DzIaC+oJc/Fbj7DeKJLsK/6UfJuJtzyEmg+rRzCufM3f/wr0F7yMUfymUMNNn9XvyORbb2NODOhSLUTjuJzNxecXYfpHP2i7XYO+dEoqLGTm9WkMoOfs6zfV4xz2MYsJyfhwNtoRzGvst+F8ph7Drtd3Ycp1l0Ga4ZkA6sH80izoDjDOBSBiEpizUEcgyLJyUFINQdL4pln2b2XM3lJaXyCWxtXgq4W7GUl4IYCb8IdMOAnot+CELt+u1+LAYs9rp9LmRuZlkG31zKALAK/VhUxU3AAJikTk4OFFG7z/bvbJKzvKTCQ9O2h2uJWDdvL2i/n20+8gadFwEbMCeokCQrqI2wzUmYMpCSheMUpq6PrWceLNg9tHnCdZmgkVkH/W7kPN4JGKOoj37cFyBdXlnyVnmUyrBpUw/RwAH1eNRTU6Zh2sdgFGE46iNN+hhNBhhPE0wxmjVnImCgVR//FPMl2foRsLMdORlf2dOxGJjgl82ekjGGgxyy/Sb+q6//AeKdGMN+gueff4EekxiPSMsTaLNTJjXvbCREFnUk+Q1lOEk6FNNHwEPwIytGMuXeeYZsJHXvE2ZWGA0wcIljjGiHKF2mEIpYU7H3lRoaK2uYxgl2HjyQbWuxWmIq2blE0UWp08WE7P2YmmbKX6aO/ffAPZcjGHIaa7WdJbjIZ1XMyueKbGGx7LTYBoq0V8jxhs5U7hkkYM+ToWaBI7X2iQu8RgxWSkVJZgjOeH1xq40yr4cdRTMZHOzuSvOeRD2UsjkVq0puRbnOOEE5X0BCy76jttalMZtHrTQxLdewcu48Cit1NZxKDto4uHYNRRa2djtobqwjzQI7127KPWT5/AUUa025lJQwwrjbQu/BA8RHHc011g1QstLqd0mJY/XCOQxY4VwqCFCTJaeUheNSKpTVB+Do8EBgkvIKFvT244ECvo1GHW0GEymZ4qIkHRGbJ9FOs8yCRee+w9coD2NtwaSQk30j30uQzGwJZWJ0mdk93EeuVsbZ555Dvlp1TPN0ioPDFo7aHbz2xhtoNJckOxOotr4QaqbFPgNUKlFmxSztfDeaNcqTr7nLFHLdHDLI8M2gWEzqGGcGnC4IkBiEoJpuZjl+josHswcZZQnULaJUUMZDnvZ0xIkH6k3Ae6t9Q3u7SyZxbpipghWbyopUXV6LrtGVXG2cLzrnooAys80MaplR4TPhm4dZLY+tW1bwr+9NvHuWX9NsnTk82FfNELNHdAaiXMkYd7PH5OftWIv7tq1pWvtEroydBat84XMqMGbV8meM+9OguScA7uZSYSA23KBP+qpw8zMA4MuiZm8naKN/++KPucmcdNyTmOqTgO/TXv6j3v+0wF2bdrAAHAOZj5DdLAYlszE+RSrzw57XDztGTwLcT7tf/O7TdO7nf/2PweDtGFgLTtaCuJPu+2zeseqOnrye2ZuN7SMil/BcZS/n2VoyttQTMsVKtt0teMelMPbZ04B7uJAZoxzKu/i6AToDfQYCDbjb9c6sEK05h9eRh4BPO41pCT3Y1sIsAO7cZbhwkgHqtjvaMFiQWqUnPZlAFtCZW40HrQQ8BrapP7X7EJ63zVmlQgMLxXCu2XUvMu+z8/VSEQve7HsM/Or6vT6dLOzMbUZRiWmXaRPn7MzMwcAsIB2z69uK+53agWTnCx4GVDon8xz3AfWx4Mrr7cPAcXFeLj4Ddt3HAgcvyQnHYF4b4EgV3V+Ce8oLxiywi5VNoOa9UiureIyuFwwohmmkQtZkPEAyppRmgKH+ELS7P0naRzKOCOvEuNt9JHCnxIwFn5LJ5IpqOCPXFul4KS8h+BwiHUWIR1MMhllgWMObFz6HZ5rncXD/AK+/9prmEYMOWW0qO5KoWFUgPEkR93oii6z5kljEgisSlPaYPByZfkpnOG29Rl1mdwTQbCzFRkbS+rsGWmS4p8USmusbAtGX//Yynnv+IorViuRSBAqaN1GE8TBGJmY304krVJ3S651rh6tTyNIyUPKEHMo1WuF5+0Gy/gqKpzouX09GI1QrzDbQmnAgBpWZC9fpM+uaD5GRZ9aEdQscD7rtFPKy2SsXC2jtH6LIACEZqbC3325jmgxxsPsASa+LZ7bPqmaA9Se0QpSrSDzAqBtRrCFXlGy1hDEbNzWWsHL+jL572OrjB9/5G1zaOoPegx2UiiXUGw3c+fCagOiZSxeRTjLyYC/y3raPEO3tYhK7zE6tuaRx7Q8HKFQqWNrexpBWjSzYLZcwzVLy5BxWmKlhgMWamaV6Q+w73Ycoc2FNwqTbddmCWlljRzacriuFclXZDrq9sEeGnn+xsnlMiy7wpssMM04MgDiWrXYL7129gje//EWceeY8ptTYF50zSeuwLYBJic6FC8+okZxZtM6eUc5nAW/X1VZBnbebJRB2uu9EGQOtbczIUrpSKDjPehaQSkdOxp5rCHE8Mz/sEOuBO+/TOMXe/g62z27TKB5pdqrAjWNGKY+879lUzC+UVmQ62798p2XOpbBDKscpSR2bzcDNSAV5thfmcs5jlrTcG7wDkrJ4ng3n8z9OHDlg75cML0lAxp1/z4A7i3qZTWJAEBBh4Z7NY1hTJ1vX+Dddbfg+Zk7k7CRJJrPcDKo/k8o8HS4LGHdOXut6ZQcx4K4J710pHgXKwi+fgRYVzHm9MYHb3/0fOLr87x46zycF7mHwsAh6n+7iT373JwHG4ZEMIz4JcD8JtM8m+wnA/ZOe20+DcT9tnjBwI+u++EOpzNo7v3OCi4zXb59ijxmOoQNmLjVnQPfY9ywMhEChsclTAhEWbPbVTp2pX+raG406irSEC/ToXIDCxUlFnIFP7owBDwCisRKnAfcQELsFNGwS5C2/PGCcPZ8+/TgDuZQfBL/Ts8IsgZw3HPBjupfAnf7HlJDwDzdhXYDXQGoh9jpO1b346zDgbkDe/rY5G7LtIUAPz9fuiwHyxfPle21TCRmbuQ86dd+J63xpDJUvHiPjziwCgbuKUpv03Hdse/i9Ng2cY4wrKF4E7uZ9H7422/j9fZB2NKhDOLYOLBRx21jNngv/uitMPV7Q5f6bnTpZoOluBa+X1mnmscyNnzaBlADkC9TajuUUQv27sfUjyhZG7ncOzMdICN7FuFMu45oOSe+ezQmUCDCzJX2WXuLeho+8OQMIntMoRZpEgv2DEdngLM43zuNnX/sScklWjP2YTD4902VzR5eKWOAmQ19tsm69SK3oCVy4NWQLORQr1DeT4nQgiEEEHT5cF2PKVjgWTrM+TgbqPsoCcvq00wGKYHmSL6DUaGB5fR3vf/ChWMnnnnte2twRTXEoiyDQHA4E3EH9PW3+cnRELAvMicbn854vSHPcXF6R7V7UjdDtdBRMcKwJjGnbl04hdpnjx0zIKB5KaiTnGzV78rIpghQWnJI11mDQXdABeO2zBId0jomHSHssWCWAP8JHV97Dc9tn0TSpV7WMAV1PJkBCZjyOUGtUkK3ksd+NkBTLeOntNzBlE59Bio+u/gCbq02UhyPErS7qxTIO7t7DIElx9uUX0YuGAtzFcYL46ADR/j7SaIDDo5a79uUmOv0Iq5tbqG9soOcLIOkywmsn0728uooojrR2Uru+2lxWL4AooqNTVdmW6MEeBnEf9fVlTOSwwzUtL5cuMu90i5mSquYPu4AyMMhBjibtbk/uQYV8Qffgw4+v4/xzz+DcixeRr9cwpSMQ56/AIfC9996XhOjVV19TUS8Zaj5P5rGvSacbQ9kHyxOYzfLSO99h1LrhmguZglpPCBHYEswL9LJngZYQR3ywTkL3U30TMrj64VXp/Zc2VkArIJozpVMnv2KAQkteAVvfuIvrljHp3AO4bth5M3BwAJsN0FynX5PL8BiSuUxdgGHrmWU6RQhwXL3c0wgC1/WWn3NrGd+vupoh6zP2RRRon2BWlllnz/Lb+m3svq19al6mMfG1ST6jTfchvldjp54Xrr7A+fJ+BtyfDrs+JXB/moNbSsbtinProHv/4V9j8OCDhw5lNpAnfccxEOxTP3qgPolbymMu4pOC4xk48ef0SYD7sVP7ewDcZ0DmhDF9VIB3ks6dfu5r7/y2jhQymQbsDCCFry9+vwPuBGEOuIeMgzvwvDjHTtn3AtVCIweETkfgiBpM+przbwe65jrs04C7MQ8GpA3wGhMdstR27va7ReDOzUbPkK/U10LsgXUIikO5Dt9tGkULFARS6b4xcdkE6tolI5lC2kU5ExBk+WKhmczHA0o6KNj3iRH1PyFod3utLz4KHA3CjIPd05OAOwHq3KXASUJCFp+f4abBHwHHlK4jruMpb7gD8BkMhk7mRFanWCpq0zfLNBtn3SP/bLng62Hgrmsz1t2Ders/2ggD4K7lzRMTtlktztHw8QgzGvwe2+Rm64e546g1OYsf3YKiglV2iGRH0G5XgLvRpBNQTU1sRlPnYZ+O2Uac94JAxI0V2ffRZIhknCCdDtx7p5Q48PqZJmcxpmsa5WoGyL47uYxbZ11dAUMIutkgM0KUjDEYE7hkUJmW8JXXfxaNXFWser6UQ0JdN/XBzATEkdL+4HiTPZxm5BHea7cRxT2Bu0az5sGcy4qMmUdnECEQwnrLVE2BmG5XETaDLkpPolhsNKVdbIBE5nXlwjaGAK5+eB0vXXxR50HrPmlqsxNM4iHywwSZJEG31ZazR7XeQDoaq2iQljt5NiSiV3ajieXVNXTbXddJl5kEepbTipNFhZmMbAgp8RFTSRZZ0lPXiIruOCweZidPFd/67qm8VwPa8FVKygio4I/ZBMonkjFG/T4GnSP024d476+/g597+y2dT65RQ7HZwIQe5nGqDqylUgaD0RDt4RAxcnjpnbck0aFGvxd10aiWkY1i7F67iUyUosDzpwf56qr0+nG3g/J0jHh/TxKc1sERdnZ2cOH558WOE4yubW5hlC+gz+ZTbLikeZ+XVSYZ2f3Dlp41Aj2CQ3ZFZSBYLVfROTxCa3dPY1RcqinLQTa6Ua07txbk5NhDbToBHV14SJwwk8SMR6vbQ7lUQ6fXxe7eHlY2N7D57HmU11YE2jMqRIYKT/ePjgT0n3n2WTH4CghUAO605NpH8nn0WOuQL6JWrajAOIoGiPrRXFJDMK2CfhdgWC0KPz/LnioT5bzq+TxyzVbHXQZN3qqi1+3hw+sf4sXXLqG2XNfrXEf5DMo9yjfssu67qvGYNZtzIJg/BMT2HtYWUGpjXX5DSQyBe9hvguumgWued5ESFZ8Z5X+7gJ1dadk8zY0RMxvsM8Buu/Rz531dXV9zHuxeax/uX+F6Z7iPz7BlEBRseIJDRcN8NuQlwcCED/dnwP0xsHThZRanjlPXUEJGu77lrkfEIUH5OEAbgq1jLOgMaLvvvvZv//lD53iSvv3pLuT4u08DjY+6hkUgctr3G6CwiPOkTXnxsycx3o8bz0U2/qTve9IxehTj/rjzeBQIedT3nxRs2djd+ca/wmDn4eCNXVTnD/xc9mGLRPj3Sd9tY2bMgWMTPYsT1BA4RtkBImI4ficBHwERgTsXNIJ2Agp1W5w1ZXHgJZTMaN54WYljcB3DFoI5A9en6bzJrOhcgiY/2bzbIOz37riOgbGfMCDQ/Ag02Qbg+V5uWgQVvMZOuy2fXi7CbEpUZnqdTTV8YCDWnJuRyU/CcfNfbePL77TrNOlKmHI1kG7Xr2sg6A0aRGkjJFD3ANVthK7o0LSdthHx80xhEzzNrt0HFrqHw1S+zvTc5r3jPXS1CRZ8zAuHuVHpx7cZt/s2C7bUlZSZFDfmxwIPLxmyAi/pYH0TrzBYmd0r71QS3jd3X5z0yv49C5q8eyeZc323siWuGZVkTt2urovXZ4HJJOOggrT/nu0lw0bWPR1T3uKAOwE1QTtbAek5mKRyRHFWvk6eQsad7i4CmuZE4d8zJdinu8cki8HYdROtZEq4tHkJZ5fO4P13v4e33n4NE7Z9p2uHXHtS56LCYs7RBHmCBDLltFzt0bmph9WVZYHcarkkJ5eEmX36ebObfKGg+84uk3xPOogVIOQmY+TJlkaxWF0WiVJCMK1XsPncs7i3u4/lpVWUyhUMWNBaoLQlwXSYosQC1SRV0SvrPRjo0ZlGnVNVKEvLGYL9rNPkFoqyK6TP9pSdK2XZmTpXKgY+bLZUpBsPG+m4rrC0dFSwwqCfEgoCMIH6jCQI6sRayKNQKQkAFhkUJgnGA0pXpoiPDjHstHH13cvYqtfUyCjXqKO0uuIsCAdjJHEPuSylF0PEyRjd4QibF59F88y6pB6sg5gkMZq5PG69dxVLxSqizhFi+qozU0BZFCdg3EPr/h0k/T4ODw9xcNTCi6++glypiHg8xub5C0gpaZmwU+2qADrnGucf5z+zFVqtslnJl2QlOgaKmSwO9w7kzb62vYk0O0E0HKrxWYHFv/FATkG9qCcd/fqZMxoX3k+OEUkFHneQsCh6jJX1DeQY6G2uIy1kkFU33AyKuQL6/QjFWl1jynU/k6VrEesUQoaPHjJUU7Fjr6vpYMZGQZdvnlUsek29tzG0PVIBJZtDeWmNCCJdckYAmIGVSYPdv1wtzO7eDpJJirMXtqXrFkjO0JyVDlHOp102oX6t1T6hTIA7Ll/nWKvrszK/PA85DswLVL0M0HUidUE4PxMCd64fFhjwu7gfcFYqixSuX7zOlLVQPRwdHWmNorMMM5huPF2gEu63loE4af3TPuH3NxEQnPfab3gJhc+kMo8CUie+tgDcFTmaP/EpbPZpQC8E7sfY9oUvPgm4r7z921j7/O8+9ek/8Qc8Ufg4gn4RLJ92fGPWwvc/imE+DTg/LpAIv//vA3A3xtkWIDv/RbBJnfvRu//+oeElcDegKsu3wK3opGOddH/CxUQsqwp/fOMVC0i9n7kzXXRsZj+KxEZzAScLvUR7RElkvEyAnyEb6hnaY1kBK+I0fXhQVGqgP7x/c8bc2kG7RZCL7UwSwq6RXrM+l9dYQOCAZCjJCQMIjovpGPk+Mq+xUtmOrWWhEFmyer0hVtUWY0YxBtxVbOelKDOgHXipH1u0fYdTey4sQLENxMbK2aW6okJjsHWPJdPzXUN9t0Vurhxvpr/DzAkZZG60dv0zm9rJRCl3ejyLjW40lOI1pl12/WLegnklh4b5qmBBo86J80KB07xA2OamtQ+3rAbBkQreKMMI5thsLfVBlQUA9pyEf4cZC/c5n3nyRV1MjdMtp91xc5Q9BQjcyTJqLBhoiD23ecHiOtd11oF3/iHTzuY1DjzwM6BrCqUf7kpnAN5579oqAAAgAElEQVSCHbeWE9h7024f8LBWdMJGNLRWTMY4t3IW55e38X9/4//CL/3yV9WpkvpVjjfBuxh72TPS/Wgq3bskCkki55k0ilXMSvDKtLqM5pl2l8UdwbELLih3oY6coD1HAEWgywJIunOM2EgoQZrPIl9v4MyFC5jkcugPHZNLa0HOwUEUo0ygTdkNC5lbHQWPapTkbSBd00Enh2Er2SkdlygPoW5fgNy5b1BmQJDOQtRyteqKbBkw6fyc3ShBDYtg1V/CS8/I7tMbm3p56sIpxeA5SQvPwkMGX2q2dIBRp41oZ0euVllqzamZFshnNqOPKS0+WY5KsrdYRq5ZQ21jTe4+lPW89+7f4StvfwF3rl5Dljr6ETuctlGrN1FvLiFLFj0d4MGN6xgPh2i12zr+8saGpB3ZcgnrZ88i4hgX6ElfFiNOqQcLfDlW1PrXlpoYjl0zp1qlgko2j0Grg537D7By9jzWzm6jP4xxdHSIpWodNercO11lUlhQTj17pdnUc8wx4AVQctWJY9zd3UNtdRkXX30VlZVlTEp55KoVNdDjPbj50Q2Bz+deegn5UllrWoagkI5Bfh1z+8lY9o2SpGTpJ84gcuDnvVsPDBy7hcq5VvEBd0w7OR/n1y+bT1+oznlNQKr9xpsDCKB6YEyEz6AvGsQoVcsYZyfSu1PeJpcq79POdYfriQKudIqir9vi+mBZR4J21S2x3pX1G77+x637jumes/OuQNXWF/N9l8zH1yMpoPZEgtY477BDaRODON7r5ZVlLK2wnobPvDvfY/s6Jx/P3RfaGuliWMDsIUS4zHopsJCbwc9nDZieGMvqjQFwV4GG17G7VfxkmPskwD28oTZp+DdZ1pP0zWd//X9AdfvVpzv3x7z72Dk8ojj0JHD4uBMJQdsiuD7psz8K4P64c3rU6z8pxv004B4Ceb7n8PK/w9G7D9c5bP/qH6O6/YpfEOaFoMcA0CP0USE4ts8IJFtKzg9SeJ50uqC9GAEtZQj8nAO11RnTasy3wKZve74YtPGYYeuxEMAZSF0MKkzWY0DetNg8TVkBeiBo4NM+74qh5pPagH1YOOyYV1d0xEY9vLZeZ+4kw2uUtzkt/8wbXjpcOjc41t0cMqy4i6zQ7Ls8C81zkkTDigSDwmADfwZYw/oPGxMXHDj4bDpM/pez+mMtnmOcHNtFa8RUdoD237YeEWQz3U35AVlAXh//dmB7DoTDe2/jrvEO/PSdRMmxyWGQrjklj28XOIWMu/571oDL28sFD2W4boaA3YC2baz2Wji/bHxpfcfUNT/DomICd27EbgN2XUZtPVPzGDZrGjtJDDOrBJ0KMLz3tJhhvc4AxRXJuXtmwYpj3V2wQ722ZZs4ASmvIqPpGlXVizU8s3YBD27dQ7/bwutvvCmpi2zgCEKl13LvJcLkfWRmheYbPM9Bp+tAdPtIrHStUpWEhHULbL5EJw6eIM+VbDfBJsjCdjpI+pHkN2XfzZPAYDCdYml7C9X1dVy/c1dsIb2+CZ6MqaT8htKQJIr1RwAWGRTpdJLLuy6WbCFPLS7ZTjahKRf1XoF1FiTyWfGOMuyDQCtIBkYEcAqMfAEyswscg2wxLwenYZK6wDmfxf1790AxRqPemNnmTZkZiAZI2kdo5LLYv3ETN65dw8b2pq6rvrKiZ45jS7eWWsV1Kt3dP0JtfRnr589jmi2q3uGD99/DF19/E/c/vokyg60kwt7uLlZX1x3TSvY9C+zfvqXC4QnZDMpa2BCJGY9mDRX6xVOGUaQPelbrJd19NtbWdU9bnQ5WNzcRU7OdzWCpXsc0HqKzt49up4f88gq2zp1HL460DtWKJSzVaxiy8+kgwiAZqOsrLSjp5kMpUH48lZ3ktbt3cP7iRaxsbWL17DayHGfOjRzde8b43rvfw1KtiXMXLqCyvKSgTxahGec0o6Bvtly6YlI+C25a8x5NnNORz66qiJgFsiQ1bL+xLspZOh+x2DnvVHa+TkrPb8bpy/kZzm8LGMheswEVJYrXrl3D62+9gVFmjGFmjAGlV1Tf+eJN8fQsFGeQNqZXvpO28Mc07mpymXFORwTu5nKl7+W4eVmNilW9L7ytwbaWuv92AYD1rDBZjuqalN0coHV0BFojU7JEaSUtg5kNZRAqGiboNm17oAUFFiQoC+uZExFJvks5v4Rj/JlU5mnR3THg7ieh2Ww9JXA/6avtptrm95ME7uH5nBZsLLJjTzJ89gA8yXtnIOETOMSEG/eTfJeB45OY/1OBuzlynPAFi8D0pAAlHIunGRce62Q/d1eg6r77ZOAeBgGPGhebewJuXMjDdvYG4MkODRP0el1tRARA9MVuNhuzRTIEelqcvc47nNv2HgPu4ViclCkxQGvA3Y41L8DkFu8turzMw1hsBzIdcA+DkxkQlo3ZXG/Oa6LGmAwbr5E/LjCpO+2m9yl2CHfOuJNNIxNu+k0BdgIjD6Jt7A3AWnATbhTzTIF7txW72zjys+pXSIcRc6TxzZAc4+kApL1OVlUsN4Ec9cg+WOBxCLJ63UgpZ2Pb5xudvn0GasNxW1yjLEji5uSYrbkG3t7LNL+N9zx74prvGHBevHbpKXwGye5dCNYte7JICoih4j2U21FbjDuva319XRkFyRQYYPhUN+cNizrtu9x3UE+bigV2gSevzaXb1R1ULd0deLcfy5YwJ6XXRerwGglQKE0oIzOhDePYealPs9he2kSzUMNHH36Al1960TUz8h1uec/0XPvaCRaWCjhQA87gmsWB/QjdwwP0aI+YzWKZnYrZMKeQVXFp6rMEBPxmETmOYgx7fX2enUgpfaAzDvXSo1IeF15/A/f29nD16kf4/Be/pO6ZpVrdse+SCtFycizGf0QQT5DJotR6QwB2SAtOsuVVuqFUBZg7nS4yYxbeuu6nDERidkClP3mNwDOPcqMuBpbyiWQwQJHjyGCKwWiRoH6KpWZTwK971FaXVKchdjIEyjZGvQjZOEZ5MsXB7Vu4ff0jse6b58/pPCj/ofRBhdpJouDku+99H2sbG+qSmilVJQ+6desG1unX3h+gOMkgjboqFKXspNePVRQ77XUxaB+h3+1IajLJ5lSYyiZHleWmCn8pGZqMXRaF2QkC7lI+74pSpxOsbpyR/WOtymzLBMNOF2m/r/Vodfu8mlwN/DhJNZ4lYGZtQiRQu35mUwWvo0lGhaijKMJRt4/8cgO5RgMXXnyBg6eCU1pExvTIn9J2PsFSnYA9hzELRBnsq9iTbktM3BRcF1+v4abGeuYxTsbce5JL8uZfU/Yt67TXhl9cQK/wy9mY+gJMPYPMwDBD6C0Y7Xl2FP2caPmbv/o2ts5uYePcFgZZerqzyNRlALRm8FkqOLKCzxQZd1tbdWwFhXnNnz7nhu9oat/LTquch/xvIxZsX+E1hySQrWFcS8O1yTUHc/UcLAZmHwHe+zXq3GtVB9x9kWuYVdVa6aWH/LfYeT+eKuz1XYUpDyIpxWewWChhOnJucJ+2n09t59RjjDvnjq3bn4BxP2nQDaBYSvnen/0vJ3p4X/yjPz2Wdvlhb2AIXvUA+qYEjzvuJwHLixttCNp+0sD9tOv7SQB3fvdp4N0WCGFDr4378E//8KHTZYHq6tu/o98TJIT30Y79pPcoDMq40Jnc4xhDoA03FotJRwinG3ZMtLEGjm10LKRAqtw15gWJxmprQVyQXdhiaOcS/u0AsCuktbELgTt1yHauJhVxx3OFpmFgEg6kgBp3K88IMzCJ+l20WkeBDMgXbWqjmLvXGHAXmONi7kGrzk9+2XP22+6NGJTARcDONWSz52jQZfFC4C7LP9/5VJup71TIjUkuDbpokmLOA9zb3cyAuwUOBO5xNJR9nRpKmfZ2VndwHJTaBmZjb+do5+3cM+ea+GNZD99tdQbkffZBWQKfCQmBu67ad0i167f5PEtXB9Ine074GRbuUt8dDwZoEVj1e7o+Anfq+HkcMb4CFM75heDKajg0X5m9mabqbOn6FrDJDd+nLxAjT8Dvej87OZOxejYuyop4K1LKEwrZAvITgqSxGHG6dNRzNZxprqlwNE1iZ184pgQsi5S+7j5jwXsstlga/FTFnAX5mFMGk6K1t4f48AhFFtMViyqQpK835x9/KPsik89GPrSGpEMS2V9X+Eo6dSpQEE/GKK+sYPP553H5/fek594+e156dRYSKpZSFfKYImpMoggJHZcGseQ6ZNDpMS9dO6+5WJK8haBW+mlKbVisK9aSxcNk1TmKWWydO4fhZOr03LxuPiO+AJCT3GQWlGmo4ZPWFrrqZKQrJ2M7joYopSPUMhnc//g6Du/dxbDXw/b2Npqb6+jT07vIMZ7IzaZcLWM4SfFX3/wWvvpLv4KUUpEi/cBHKGfz6OweSCoz7LaQy2WQL9fU1ZRBy1Img717tzGIY+y3j3Du2WdRYnMvBizNGqJxqoCH0cyg18V0lKrLrsaK5++zmrRuZDbocP9AVpVFc8IqlpQRy3lQzuLyKQuFfRF2pVDSWBXLFWSLFQUDdRbG0l2mUUNja0vBUy5PlxhX1EjJC8eKXu8sFObflFcJtGcJGt16SXDIpEmXWR3VHHhJGNc02jGqB4RzvzNwLobYWRy5uivOB+rtObe5Nkq25TqOyi6Vn5ctq896mQ7eHPnkG58i7vfR6rawvLGGYXaEcT7j3FV8UC+ChvUQ2k9yyuw4xjoni02RKd4VJxoM3Hn5Zl/8PWsfbP2wfTcE7gbqbf0RiRDUaBn4VidxSpiiSAXcxBArq6uoNRvOztFfqxE1/M7Z+u1J32P4zxNNHC+aB/CZIvhXd+bPpDKPg6YLr4eM+48JuGtj8ZHpScC9vPUyaAX5pIDsKa/QgaLHSGVmm9MnsKlZBO6LIMo9RU8nO1oEE096zYtA1z73kwLup51nKCswQHNSI6bK1sugXMbNBV88uHDQJ50nIdM960cQFHdyTnKj7Xd7YtD437VaVWy72xhccaQVCEo+INbMQxvP4BsjyvcvBognBXUhQHQL7LzpUei4YsA9XBgd6HMNlcLFOZy/xuJyznOTop6302nJ+5g/xrZrMVeh0bz4Us4y5hvupTJa/C3gCoC7BaV2/TbePK6YdF+AGgYYOr4VY+pvZ0No4JMynZn9ISauTbwHprwWNe9RwOOs2yxg4N/qpjiayreZjDs3WWOjyeya/IPnayDcQHoYcNp5O6PQeXOREOgzx77IxHNsyTqeCNyDAuYZE+ePbcfh58LXaMvIE1BRaZqiS7ePdks+6pTIbLANufeu1j3gdzPYVfDADIZvNCPgwfN1c1lyGl/j4WxCycI7qY05x8jQRfNC+ZDZXBOYYaGc5CQlJxXBGJMc270XUEQR9XxFBY77u/fxIhlSOTmxKZhj5t167II990PgMHUuMWQEeb70ej86kjXhoNeXjKFerToHnXxOOnYG1GTwxN4pIxHJ5jHLok/PIPIa2JmT0pJxuYT9bhfbZy9Q1u+6wRKQlQpyyiHrzILQ0SBG1Gkr0MiycRP1wrK4cx0mi6UKchU2/MkLvDHwICDLS2bmMhP9foy1M2eQLZYlLyFvxPeoVoDPJbu4itV0rjOUOzCLEg1jpHQ/ocaZGn92yz1qYxr1kPZ6GB4dIU8tPgFPrYJMs45cuaylMm53UaKXe26COx/fwqWXXkGm3MCQhenJECv1Bvbu3ENxPEXcOUKBxe/s+omsinULwwTtvR20jg7RGfRw4eJF5Eol1NaWxbpHowSlSk0+6pMkQR4TVMtlRAokG+h2e3L1WVle0zMbdbuoMAAZJSJFVs9sum6zgxEKLFzGBP1BpFCzVMhJ017Ml1GuVNHpxbhx+zYuvfaKnGOWzm9jVC4iS3Y5W8Q0GeGjDz/E8y9cQqFWlQZ/zLlKD3PWI6gJnVZIr+124JwkBueM/ngCiZkf3gux05LLUHoyL6BnVtKeAVcqNe8FIZDsWXI5Y1EmRb6DV+Wzlapp0MI9VVMyzm/2OGCxajeJkSnnBdzVhXaUKBBTXwPWO0lG4vZBPuPs4qq1ytdsce4TCJc4B+Rw6QqfFWj4pkxGmprDi+0bhjEMbJtjmcgRqzkaszYqRueopRoGNmGizp0FwyzE5rFDRxs55PjshWVmLYuhbIfPBPBYrLdh0KG+CVPnpPNp+/nUMu6ZEjebsXSGWS3CP7qfkwDWvT9j18zjbiKnAfdHaend5LVemPNzFsQwnf4plxKel57txxThhsytNuVTQLi+N/jOY6z/I77jUcA/BGT279NBuKdj/RufBODaeJ00VMfGKdBTh9f1uNkyY2UtBe/BLj/HJlyLHVQ5F7Z/zQF3yhEed14ha2AL0WycPFOi37PDnW9RrUWZ+mVfkNrttLXhlMtFAT6lq3W9rnjHNegha0iWxvkPq6jVd6dz/+30t9YHwQLVcKxmEoyHClgdcDV2Yn5NY190xK5zDjw5hpJsj28j7WqmvGyGb3BBsn0v07fdbkfFYL1u55jTigHsjCz/3DGsi6yld3UsMmPSIvoGSJ5dtkyDpXFtI7QF2+7HMSmJ7gnPz90lWcfz3hDo+wCf5yydp4oJncuJPMy5ocg72QEk6d29jl/dbtmZE1lU6jVdZ+hE43z2HZvm7o27fzo3aqftmfH30S0Lro15uPHpPuk1p2+3+xYGiaZrVYZiYQIbAxYGPYv/nh/LseYEhgSqlDm1Wm0FtOsb61hh4yUWrhE8Cqi6xkDOPvR4x1wCdzHxZIg5/rouVU56QB0UC+ukrZjb+SyrW6MvkpPLBf2j2ZzJXyGVORrvKTnCjLzVP3j/e/jS5z+PUo4A2XWqJIL1gqFZgyvZ7KnDqnuueI4sPiZDTdlK5/4u0k4bJTLe+RwqtYoYc/lOKwBweQZq+UdRB5nRUACbmnKyqXS2mZQKaJ4/h+rmBnK1JnqdPptaqpMr8k5Dz39TtsEnnPaIg14HyTCSUw1dTyqVujTRQ4LcShXlKn3GHTM6SBIsLy9JLkOA3jo8UvEe2fnG0rKAHJ9brQ9ieJ3UxyUqMgLqLAZlfQbrUbgfU0vMTOG41wMGtLyMkB52kIsHuH/nBtY219A4s4lioyH2f9DuchPHtJRTI6jm0gomxSrGmRyuXL2Kt159Fa2795CJIjVCIgjrJ0MVNzMA6+21MThqYff+HVSWqmhurSNbraG8uoJCo44hGfcS9f2UvqRiw7OjMQb9CNVKBbu7uyI+KsUiBv1YRceU9TCAPjw6xNnz58XmD/sDEAqz4JEdeAlUiTcZuIySkVj5+w92sHb2HNZfeAHbF59XB1WUKdUpyZv/yns/EKh9+fXXkStVMC2wkJnFwwSCTkZiEj+CdQYM7lllQoOdOp2u2yVb3DpC9pcgnXPLBWWuYRsbc3GN4vny8/mMY/T1/Pvsp2oZ/ILGe20Wj7InJmCnRErrxdQRE+MJuv0e/tNf/gVee+sNLK8tq+5hkp+q2HvKjrFsJ0B5Er+bTkkE43D9Ddz66a1k+T4WOSumpuyH+no60JC4yMv5iA8dQbI6r3qCwEkvvVzOr7+S+3hXMadJd2NzdHgo5r1Wr8tdRgWxHHOfo5sXXFNyRzLGPRccMw6yZDtqxsXxdICfY8bCVLc3fyaVeRyWOvY6gTsnGqv8fxLA/SRHmU8K3E+60B8ZCA5Y+pCNeyRwX2D2/14A9wCQP+nEeRxwP3bdPj1mzR1C9vW0RlzP/8Gf/EiBu/tO38jFg06eIxdzatv5h+CJTDQZPdNFhwWgFsQ4NtY1WzIgbdcUBjohixq+Hs6l+Vh4b2EPJOfg0rHWoeTEZQAmrstpwGgb2GPGPwSCBHy08+q0juTnTYkFr9OKYPVebUzzBX0WbPkF3oIQY3DEgAee7SHzHIJ0O459LhyTEOja9drfCgS8a4G66ylzwILZ0azDIbWXfJ8Vbcq7PU1QLJSlMZbuMyjKCu+fgWe+rs2LO+nCj7tP8+tcvA9kSU0/avfBxjBk3BefhVmA5DOQFmTZZmpBkDtfd094zzlXQxvIjY011SjYd9vnQo398fH2AN0/7xZ0CfKSjaeVpL9eBZBk+30Bmj0H1p2RxXIEegQUopJnFnZkA50EhMKFax98gGa1pq6fTIcTQLIgcDbvvYSR95adNTMKLrxW38AGyb9+hPhgD6Mumw1RVuKKCF3xoRURU6aSgKIQOqawuROLTunqkkcOQwYD1Qq2X30FaDRx9dpNXHruEvoHbTV+SieJgLKC8yz3wgniTgcxMxx0uxlPUC7XUCqUJb8YjlI5yLBJ0IABA7NDtND0zXxYvCqGE85tRux+0HVYtcDccwEVGIplJUjM01GngMO9XXmZZxgMTeigQ6eZBOjF6N19gL/55p/jzTdfQb25giV2VaUd4dhpnmktGfX68pevra4hneZx5cpH+PIXv4DOvTuYdtryz6dbCwt4y5USsuMpBocxkm4frYM9LK030ZnE2HrpEgpLS2qYxI6vxXwWUzb5GsZYXqqjs3OEPDXzwyEK7BJL+UQyRCGbVSaTjah4PrxGAlNagJLRrRbLKj7u9joKxPmQ7x8cyPKx3evizPY5BQyv/dxX0ON157KoNioC7VevXhNoZFfcfImBSVZdXenfTzkTAaNlAblmEESH2TJiHQJbngebXikTx/IdzSmC94I657o1iK4zjiKUe5WrjgbJDgViXJvYwIuBLRsZce3KOttWeyY5bgrO6OVPS1PvC8+gkmz2n3/zL/Ham69jY/sMEj4DBYAKNGr4CXa1Lvr6CBW++oZkCuq5HzBjQcad+xzHUs2knHWkNUPSeqvn1QJ6p8UP12EFzb4Al8+k6+fgroV7CM0N+NxtbGygWmfmax4I2DOtNVnZTbc/WUZU18BaljyzVyV9r2RlbLRGy1d22voU/nyqGfcZcFd3uh/N6J3G9p5mBbk6K0icf//jGPdPCtxto9Em+ogUg33/Txu4L47lkzDuT8K2G4g47Y6HoOM09v1RsyX8/GJBJ49H4M4/iz8/SuAezCZfXOfAmCQy/b7YaG74ZNmpyww9bgN59zHrQgfa3YNi47LIvIas96IcwxbLELjPwc9cQ+5UCQ7UG9h0TIW3lfNgOzyHceqKKfk7vpcbw8HBgez2uGhacBIel8DdjmHfEzLDYsO9L3AI6g1U2vctAljTbodSHzuuXe9iIMOFXswSJTkE3tQ0q/248wF3zldO+mHgk6CdbJA6idabKFXKM+9i20DC4CcMKJTGZTGnD0bCe2O1BDzXcOOX+423owyDskXgHl6bzcNwfMPAz4IQG8sw2ORmz2tkHQYBPLNC6+urCk7sWmy+HQOHPuPk3sNsyrzYeSZvMk0893svkXLZJV8cp3FxZ2/F0WTTaJlINm++gPIzZM2mztKQxaxkCdnhNh5iaWUVY3ZBVSbFse68nwL5DBgIfuhuw+yWOkq6xlMEOQm7nBK4dtvoPdhF2uqKfedxKHMhIFIgTt278xCVPGOaDJEl8CGIYvBDycvaKrZffhXf/JvLWF5ex7nN87JKzRWzyJdc9kLJBmZ1vF/7sNtH0utLxlMuFFAqlgSk0ukUpUYVI2qdybImIzmlyGVm6AAXzQBTaQdch0veCrlxMCAjA8nshGc5eS3sRkqA2213Zu47lOCUywX04i42myvYuXoN9659iLsfX8fn3noTheVllFfXnAtSyv/PIu738IOrV/ClX/h5JJM8+lGCre1N3L7yA0w6XWUSlpZXpRHnOaVDdmyNMB2kLrtXzCLOpVi/eA7FlSYGk7HX4U+UCeG9og3nNEox6iWqwSiVad05lO5fNQ6DoXOAyhVU1CuzAdmAugx/ZjQVwCdAJChsRT2sbW1hXCqhsraKcy9cxJgMeqEgyZwa97AIneCY1pn0a2eTOspHKCvikRRgOItR9z1O5MLnSWuLzyzqefNN3pxkkPeHjYpynmHn3Obn3JzgqGqtoJUqgXcmr7IIuTHNik+dC5dltrhOz5hlNj3ybmShXSL3G+q9JVMxu8hhhDolULKELKqvAME/g17VM7idR0Srso4TBpWuJsvWVf7euqcaycJjWZ0XXz9eN+XcnuTmpdoX38sjS3nPGFG/P/NzZ7av3mg4uYwH/7ZGcl4bSWf4wtYorpkcSQJ3frcLbqYad7hOAp+6n08tcGdxKtOrIeMuwOrsS5/q51j0tqAVN2BwYsfMt38bTwPcn/SkngS8PglwX/y+J/3MMbZtIUCw1467SB//plPB8iOkOjMNwpMO0id4X3hdD43NAoM/A3r++sNrOqIl5OWHLSGf+/3/3clGTpmB4TFCUHvapbhzcIuagSUCWusgWizmxUS7DpRuU3Vz2f07/A733dQiuyp8W/zsfVz0tGF7f9zwPeH5zUG7lrzZght2vKNNnF3rjEHyx9Wi7t0LvMWwS4GO3LnzjzXrIeBjAZ1zy2lqQbdF1RU5zdmO8N4amLRrCIGpAV0rMPz/2HuzZlmy7Ezo83APd4854kx3nvLmWFlZk0AqIVECTGqaNgO6MeMJjKaN4Yk3kAFPvGLd8AfA6AZrnnhB1m0mTFJjWDfVppaEVJK6SpVZOd68w7n3zDH7EO6OfWvvFbEjbpzMe7NKUoJlmF2755yIcN+T7/2ttb71LRfo6bWNR2UF+p8fx+clE1XpgQc1gRkPNB7ARgLSjJSRLjMhXI4LD30CW44JNanJUVXvMNu8GqeVASSjbo0RBe5mXldJv4aCZCgk7iFn7LaVgfR5+8ymsaNrUP/XsdQ1owcwN2HSWdTIXBZC2d2VBGoDBM0urcBdEk6XVKTVWjBZCluKPQk9ypRfN2DaUIoIzsVYWSb1W28e1zy1qwnsZd0sH2wzRvZ9gjf5rSjwe9//Pr7znZ9Dp7djNN9VRtOrCRhkMirnWLi/1Oi3xaPqBE0iXUkjLUMtT+FNZ0iPzyRxNZnSAxggjI2nnAC3YEGoBcEGecuZKICUWWQAACAASURBVLUQwJPsQzrLLC9x7ZVX0bt+Gz/45z/ElRu3RSmDajtCCBKUZ3KSyH5g5dFFkiCfTUWqEulcwHurRTBbYsH+SOl2Vpz1RNKRKiBMKKRjgBwQghuZE4IWVkgl1YgJr2lmVE5456IQbzKBmWh88xmmV5hVWAMffhxgOB3hYDDA2YNHSI+O8el770lF1Guvvgqv34cftZFnhvJDX/8/+4Pfwy//6r+GdFGJZ55e6qMHn2D67AjpbIpmq4WKCcYeKSo5inQmBgP3vSapG4MY8ZUu0KqLJGQcxqLxTqWXgM9FkgGzFNlojrrvo9mOMZqcyb7Ndi+SBZqtBpKcRaZC1KRWANdzIdSaZDwV3DEeDvHs6Bhxr4OdWzdx/bVX0d4/QNBsiFFEY4bPwMnJKXb2DtDo9aToktQi4JhLZV1G5sjZN8pDrF7L6AzngzQnkwydmbVnJX2Vbmiij1zTdXAWRchAKJHymNv5M6IEzP2QSFbJqBLnlfOnnHfjMKHBZ2oqaDE0k8hqahHQW2/PFZ4TBPpct3xemMCdZ/joo4+QZylu3bmFwd6uKBNVQU36RilSaQOLLAl/n3uj8a4zD0P2frsfaERx6UAQYG+4/duAu1B5BPgZEC+KXSxaZikvpycnEjGgg6vDGieUEhblHrNHqnOE3HXXmbTEhbJn0tAxxaHMmcbzkvNnqmJ/2V5fbuDO0Ab3Kstx1+SwzwKo2wZ4CUYdHrN+jhNJPvNlGu6snLp5AP403v/PO0y1XS8Kwt3+vuh3LgPu7t8/C7hfuoj/goD7No+hPqSXtU09hsvxtcBi25gRtF9sKcJ09a/8OhrX3vyZAHcXhCvA4YakFVLJt1ZAu+mBYMjUBV38vgvcxbhwKCYuGFeaggJE9znQv6283DZhzybu6Lgb2VsDvpQSoqoV5BgySqCbpXpVZFe3SY80Tgj2CCB4+Pe6HTFO3LYYrelVVVB3fsWb43il3PfYRm2TAlvXK63f1TFTb632x223fk/7qWBbPK/EfgQwtqw49ybhaYs+OcEOpTwnorxCINLu9peepk2jQdvvzpOMtWeMLfd987P5tzlf0qcXyL9Ye/7XvN8rOpMLvF1vu1mrhn/KPpImw38qA9nrddbarOMqco/OvfRn4z5cAXmXosOxI2A1SXdmjdOjrutQ17m7bgTYW+Au40mqhpV7EwOLY7fIBZidHx/j3Xffwy/+S78kqizC+5UD29LAaIRl5rMmYZP62pStIz/XaGzXeEECd9IwyH0/G+L08WPMqfleA/qsKEoaB5hEqrrxC+FiLxYs5pOaYkUz0i5CdK/fQLi7h0fDM9y+f194w+k8EcNBkpqDUDy7ojxDA5FJlfMJ5henqNFzW5RodDrwo1ioMgz5Nxsta+gY/X8p/MPKtwVpNIEU3uFYSe2EKDRyiWkKkcUkJ5/FjOhxb7A4j8mjoAKMjElQQ1LRi5wB0xT1eY6jjz7GxdEh7n7tLdR6AwSdfZSMarB4U1Xhn//ZD/Gd7/4iSKY4fPYUr7/+Fp5+8gCjJ0+xSOeiRFILGojrDaTzHBmjc2cn8Bt13H7jFfj9GEXLR71r9fRTo5lfMgKSlaAMZ31RIB3P0IqayIuEbnTh6FPVh2V16vTc5wX8IEKjbig1pOhIcnFe4OToSOQG24MeugdXcO+dtxH0esip49/poGBl0SzFn/3Zj7G3c4Cb9+4h7nTFWGJF20ryUwyPnIm8BLccP5HnnEyRTxNJhDU5KSb5mlKmpN6o1CyNUM5PQOlHAlAaGUIVI7AmcPXF6835ihuxcMbT+QJREFsj02wSERWUuGfRQLAgf1lh27DJBagHYWRqCRDk2yqq/LxEsrya5CKdnZ7hk48/RqPbwtvfegdBIxI51FrEKrI0CVaqUYxG0gCmPKd4/B0xEO67KslIiUy+NGF/M4qqe72RhzWcfBbGUrrN6fGJRDZJ0euyUBbziKwTyN0j2Tf3LFjug7JnSuxiGeHkHmfEGb7yuF+K97a94dWNhNhXwH37sG0zHj7PoHHLIy8BrONx/2mAu6qjbG2tiQO+1Px/kQ+77d/8/gooOwl/BHlbgE7y9D0c/tbffq4JPyvg7oIiBWb09nDz0QqpTGLsdtuSzLg2L5Zj7ILV1ftW8M2CPQXNCnBczvcmGFOw7lI3XE12l1YimtmWS648Z1FlEPWblng91OOhnzOR22oJaE2xnkJ0lVlpk54ZbZ/ei8V43HnTa7n9cj0rCto3PfIKznXM9D6uEa1jqP1Xz48aQO7vS11yOwYMe4tknsjuZXKwcC5ZKZX3ZjSh2Ta65no9vc/KSFrlDSyNsg3gzu+Yvq+Ki6y84Ha5OhVSNxewey81XHgvBcs6PtvGXI0KY8QYjxTn3MiVzoQmwyIozeaq0qCOs3zHPmd6P/de8rNNUHXBveRMWG+clPBwqv7KgewYqEujp1rPvZC1T34zQ/D0yDMRWNzlhXhxdwc7MncERKQySFVeW8yLBJqc3lsCZXqopfBLJhSABb1zVYm6FLahyg6NyVQSNqvRBNOjZxg+fioJqVFcR7PZgR+whH2BdJEIaCXNgF79apqhliyQpTnmNR87b97DKPRQ7w1w89ZdTM4ukE9nGFAP3PORSZVZIwlaq3J4rNCazJCNR5iRIx74kgDq+SHGswRR2ECz1RFoMstm6A56SHNT+Ez4xFmBZDxBoxEjbjasOoiRxSStJJREvRqKWoUGk0HTFFXGJE+jdlKP6wIkG0GI9GKI7PQC5XyKUTLDtftvoIoHoP+XlWWZLzCaJbhy8zYms3N8+OF7ePvNr+Px+x+jHE0wPD8VD3nU6CGstTAfLTAcTjBKhrhyfxed6x2EgxbQjBD3+jJvxSRFcnGBBit8JpnosyejC9QKRhlYTdV4gCnj6BU1KWA3Gp+JgUCQR847DTTxDtvqmkwon6UJWrs7ePNb38CkKpAHIeJ2W7zDzNmlfOI8yTFgoaeajwYrvbJyK1VirFIJz718liAtFtjZ3RGFlirNMD0bCk/cyOPaqJLPZOTasqYEKV4x6RvUrieQ5PpxdNfF6TifC4e9Q6OCikcT/q50GkPDIdXKPFcrSprAdfE0G+DPdUDVINITxbiztCmJ1DIeQRoQZU5ZdKnI8fjpIXau7KMW1ZFWJeJOS54zQmDdZ7h+aNDT4NQ9xhSPMjk8fLb1d/Oc1tccMurgWO5P4jAwfSDljAYFDQImqF6cX8jZM9jdkTk1qjAr1Sk19uWadj9Y7kESpTbAXT3uNHgJ3L/iuL8kEiNwN+UEyJmy3iVd4C8pMaMHoevRWjaHVVM/z+PuKDoYr9blnbnMG+x6hV5kKD4PhG9rx+d+R9vtKrFcAtxNKeXtLX0eSK4K2HzZgbvbPs6Vctzdv39R4K5gyAVFm97NpcG0pL2YcWY4ejwZY3gxFC8hw35UQnBpB7yWtHkpFLCaPLMxq7SgSVRVT46uewXrCh5X7dVqlCtwxPdceUeGSxUAKzjl9agaQs8TKSG8D7nqXZtkKhUyrZIMVT3oQaWXnWDPJBTVpdALPX0Mp4rOsBYKkXLl6x73TeCuB8ASaAqFg1KMRhlASnpLYp05uNyxX4JYUToxNAmuee2jHFiWx68b/BLUixIDvaZmfxKtYfEE8d65eMGo4jFPqQgUC3CPRLt9pVDgetJ1HtQbtIyKMBnRRk7cQ4zzonxvd7+ReRaA/JxmjHRdEsScg98khJkKhdalbfjLNsRs1poWdFodyCZqYfIUpOx4nmNnZ0f+iXdPlYBWC9WE6JfXcqgyGvkSuoxR9ZH/pWy6WZfmpVQh9s6oyYgIqk3K1rlhsuVaP20y8fIQt8oZpA1QMjCjNzvLxcva7XTtncz4SkKqBS4V+dO2sqolo4nXj5xqedo8JtlVQoFhsaQozTF5+hSnjx4KPaNBulSzKfriLJ6UFLlUphSDZJbBz0qU6QKTskDWCHD/F34OrRs3UHoBTp8dwS+AmLzpqia6+dJ/WxyHHHcaFVScqZIZRqcnohBzsHsFviRGBkjJLW7EYnRIwSnhuVP3u4RPQyzJsEhSAf1MWlW5U1KLEqqt+MawaQ+6mCdTw9VYkL+fClCibKCQCJMcHtfFk0fiyX/lzXeQ1JrIqpoYLPUoQE3+hTi/OMKDDz/A22+8jeOPHwKzBPPkHGGD3PEmaosYZVrH+XCMKq5w9Y0DBAMPtU4dZdRAs7sDvwpQTxcYHj4RLnzoRUhpNI9HiGqxJO2Gfk1UY8hbJjij5zWiYWQBMY0xKcaVZga4UbbfK7F34xpuv/aKeJQrJjGTrx7U0WjGmJ6dotelKo9nKDdhiIhJ2UwOlcqnho8t/HWqUVUVGtzn6AlelFLIS7juQu0yYF2AtAktWSUvw2unvKHhtFBulAWCStljieKnw5Ho+seNlhgCNP7IdWeRKCaGcl8WB6jP/TcXpSq+R+48jS2RspXEVbP3cX2Iag2dWmazkMiigGwamWWFsB4gXWSGM1738ft/+P8gaMb45re/bbjuVllPZCh9XwwiNdh5L16LYF6B+9KJweJNVhGLPPXN/YL7s0q1krIjz3RZSmTk5OQEcRRjZ29XIpySh+SIKugeK6o6jDhRuUf2QyPoIPci/chKVbI4GSlKVfWVqsyL4NUVnia1yHLcVYT/86gyrvdpG7jc1gA+MKyaSgnAzdeNv/pfYhtV5qU6IivG6ss5X/w8us3ngvCXbMRl3uhLE21f0jjS5rheTAcpvXxiwkb/XOPLHOM238EBZJt92dbnbZ5391Z8n+vh8Lf/znMjTB136rl/ER13N7zv8sz5d25G9N6QJsNQLT0HDPuRq6fgiY1RjytDsJsGom6Mm6FA1b/WjUu/p5slPQuuN1U/x/8lnG6Bk17XgDbDM1TJQ/O3TDZoAndGCZ4Dbzb8TsBOmgy/wz422+1lKW41LMzmaXiP+jfTHhMmdQ2QtfVmSJTLAjrSZurebyTLrvXRlh3n3zSPQNQZNmh1q/Gip4r9zYWWIPJivC357qLfXgqwoheabWX0gQlTelBpeze937z+ytuz8lRsft71uLuGhdun9YVrojD62lz/rodb50yrwZo1Zbjlen3jcTdUIFJkGCFiu+ltp7HJ/Afh69pcC7N8jAGmhtfm2thsw3KurQqE27fnEvNFDlSVZDj9VIOgjJvpsxp3aqALb5vgtaB6Rc143s8u8P57P8E33nlH1qQc4lZOTuX7+DmCfVPCwaxNGrAEtqrmxD5Te56e+FqawWNlzskEZ4+eiAc+QoVOu40grqMKPOGhi7IIgVZF1RMmKdYwY4Jlp4WDN19H2BvgRz/6EW5ev4lG1AAr9KbkqFelqepKVSqOrVT59YTrnrI2wuEx6qih1x8g7LSQoUKOUiQWZU45DsJvNhKa9AoX88RQLDxPqlBS8pT9yWaprHMZUr8m3vq4weI0AZJJajyqzL+MYqH9JMMRPn3/J0hmU7zxtW+gsXdDqpsS7JVegWcXj7F/eyAKMx+/9zG+8ebX8fDd9xGSF12N4MfU3m+gmtcxOcvw7OgQ977xKlo3+vD7HhZhiXqrh3rUg5cD+fEh0uEpvLxAXO9jNqF+PRN2W4iChlB0hFsuVXxtsap6zdRegI/5bIzDJ0/E+9Tf20XUb+Pg3k30rx7IHNFoGU2miBpN9Pb3cfj4MU4fP8HXv/6O8Nb9uAUW/hLlGBaNI3C1ib1cG3ye6EAgLWqRMupgPNj6bKuTQEC7DDGlZq332haX45xJMdyilP2y3emiYG7EeCKJrsL/pveehgfVleiskKVq5pmOgxrlRakyJO+Z6CfBvMrc6nlpALMB8mLC2jOADgmjU8k/GkOcbWadih++92Ohqbz62mvm+jXPJONSU7/dMo+NpbrwPjwr9Gzj/+ow0b9pvhMjS8Jxt9E1Be4cS/mbTSA+PDwUJ8r+lQP0+n2jvGOBu0uHVDlMxYpyltiqs+oc4ecpc1mvRyhptX0JX19ajru3AdzFuWDXzGWgdito/JxB/8sC7tqsnzVwdru7OR7qsV0DtBakbILcL2I4XGocyDH3BS0B2yEXuJuEKvNy+/hZwF0B6zaahDtmf17A3b3HGoAhCCK3fTQynO96XQBQ3GgsM+3dNptxsFX0NrzIuvFs9scGYtcA+gr0WbkK6yXVaxgvhPEUyf6vlfsEgEGAqdJjzP0q4bb3et0l7UW/K6BtsRAvu0oHcuMWbfpmU7wj2wwPN3FX9n0rs6jz7oJp0wRzeOnmLu9bj+yywI5T4EQAo1VUcIG6bOYKhJx1pocKPetGas3QNdQrxfuS8jSlx49zGYVyiLCfLk1G27/pLVfDbLnWRSXN9Tprsqfhfbtzotfc/gxq1dRV9VTXcFDgbIbQAA3j9VZH/KoNHBvRprdqMlwHNNQI3Al6pTaTBfe6Dt2oga79tbXh6Pvrd/Rz0n9b4VLa7EQB9RoSVZGKoaS+Ga1mU7vCRFxEhk899hr2p+eQRh0djIsFPv3kAT7+8EP8yi//y1bCjgmGthqxkfExXtksk2RIvmS+F6mAXbKV+TvBA6kzjHzk44mAUW+W4OLhp3j6wYdo0jta9xExebUVYp6lQn2pU1M+NxKRND7mpFsFHq7cfwVDUujmc7xy/74YiCwCVdLrvlggDGPj5WXSopSiX6BR8zB5dow51X6mU0kq7R/sCKWBHmNqq4csFpQbRR8vJEXAQzaZSbVaWdv0zMah0EnoiRZ6TEG+dCTFiUSm0A8R8DrUpCenm17eWoh8OsfJkyci9drb2UP76jVEnR6ynMV95nj3kz/A2z9/HV4V4uThBHE9xPjoCBEKzItjBE0ygkIUoxCjkymOTx/gO9/7BQzu3cQiTDErJ0JJ8WpNFPMF0pNPkA7PUaYlIu8AgdcHWHKr3gLKOubDmRhyVC8hz1z2GyZRFsBsOMaD999FZ9CD14jRv3EVt954FVVcByW8CUx/8pP3xGB752tfRxQ38f1//E/wy9/9ruzRLKJFbzslLsVIJF+bdKvcFA5TwMk9gknLwtO2hYu0sJB46BdUWwlEcpO5BZ4UKqtQD2OEjQayNJW9hYYBpT4l2uko0MgZIYaVL15vKqLwnCRv3w+NPKJhctsaxlavnLkTYtBwbYgMqDUCuLeJyIBxEnEcqB6jbZYaGjZ6R8+65ESUJTpdqrpQ+7+Gqh6IjCRViZg7wTFRL7pby0KBu+6HQu9hYq7VrHcdXSsvvEl+pVGVzud4+PChGGdXr19Df4eUJKNIpgBdnTLq9NG9XH5nXoETZeR3GNngs1UVX8lBfg6EXn/bBe7cFJf8bAlLvtSlPvPDf9nAXTxAW/jfP20f3ejDJsBd87pZ4K4PhA6WerRfZqR/1sDdBevug+Xy0rcBd90AnjNG3MJHl1Si/fMC7i44UiAuYLUoMBmPBdDy7wR5/Ceh6g0N81VfV1rprkd621ytxmC93PRqU3seuBuwuALum+CRIWcCU1MlclUIqNNpS7EXeuDcNSYAx+p9s58EfuwjIwuUmHM1fHXdGiPTJAvp3Ku3XQ0Jbdeyj2IgGDlGd9Pm503FzVVVQr2uKwcqn1Nqj8jBredDKJikt51GzfIe9DwJZSgXT81kOpXx6fR7ywjEJs9e769rVfuyBlgp5e7QdXQclOOuwF3bvPYsOOvbjM+KAuPuBzpPLpBeRnZsQvEm8JYCYdOp0GS4BhhlIXAnLcgF7pt91PFdHb4GhavRpj/r59x26vi4fXTXmL5PPrB4PC0IkXC4hO4NPUQObOHrsnq7b7zWNFDzAk8fPsLeYEcMULkPOdOWm8/55d9IreG6kKhQzXgt6XkX+UQmc1J/3MphMgm2E0dYzKaYHh1jcX6Gh+++h2I4wqDJSpslOr22KJSkTGCkEVH4iMOGGMcJCozyBPe+/g4+ePwIXiPCnTv3UBC0J+SZF0Kt6+/soqAiTD1CrV5DRNpKSlWVIeZnZ5henCKgQtXuLmqNJjLSALwIfmH6MS1TMXCaTM6cM1G1FGcC1W66lNer1wWY8Rn2yhriVoSMVJ9kIRryLHg1zzPxuJeFh4CG/XCG2WQkyau9W1cQdzsiS5mXU/zxT34Hg1tMzmwi9vakUurw5AR+lQHhBHGbKiZAkLYxPp6i1U4R73bQv30biAt8/Ph9XLl+DSUakmzqTU9w9vQQ1SJGPm6hFd1AGDYR+BGq0sdsmiFgsmujJcZoljCBs4mceQWzKUJS0qIQ0f4AO3duYQ7WTKqL3+D4+Ej6/s7X30Hgefin/+T7+Be//R00Gk1DySO4JEilSpTwv42Bp1x50ldE4UqqKxtetq5/o+RSE8M3mScmMC+UHc7tQtrKiq1SCI5tqrNyak0MIHq0GeWgOhAfU9JpuJdKZM+qgcneJknutCUoF1mIwSU/izILo2f5cm/kGtfKpMZg9sUQ1uIgUn7OVpg2LC2bg2Sjjbx3xkTtmidJqxUlc0MfQSO2xqmhLLr5QgradY9RxwDXZRw3lgmtrmPHXMOIADBvheNFj/vw4gIHV65gb39fjG9zhpiorejM2583nQNLGVj7eX6OexxrPFTlV8mpL4MBQeBODh8XsgvcJeP5pQUh12+tEyoTSTmuz6DKNK+99VLtdj+8dshcwiXnwvtZAXcX6LqUCbcdejgux8B6sPTB0GtsjrHbxs3rvcgAfR41aPMaLtDdBCSXzb9uJm4fl4aIcmldas0W8P7TAPfPGgcXGLkbSpYkQh0hX5gbOL3tUsTFlNBcAhsXYInEmG27641fbqS2j+sgx3jPl3xC68k1H133qK4Ak+E3u/fi71lmPSyWtsI20MNB4K68fBeEEdyQCkRuO/vJTZn9FPUZG47dNv8aWVAgp54XBWmux13GR7SYDWfzOaBnvSrud+U7pvvLTd31yPDZ1Jdu+oYeRLUOQ1VYto3exIyeyVw87vxcb2eAdqcth4g+55vPkQtuXcNB5tIr12Q9V2NqCndp/y8D7roeTB/Wgbs73u6zpnMv40Cvn10z+hlV7GH0hMCdfx8MBvKP61YTkjb3tOW+YhN63efB7bf7M4HQ8ll2DC93Tjbb7iZRC+taKtCS5iEZvTLPpsS5McxMgtsCNbIMmLMgKIf0FyllKYBDQv/UFSff3XLkRfKzWghYo9eSha8kIkzlGOljYfM2SNsgf3yGGjXF0xxnH32E9PAI1XSCdiMSWopXryNjNIPTJBVgGYUqUZCq0emie/UKDi8ucOPeK0jTTLyLQpGw6j7sp1DrwghFxQRAD3VKdg5HmBweYnJ2JuuwSTpTq4lcSscbfjU9skIXpgeX3l56ZW2BIAJRJlVyn5hPZ1KNVFRfqMqSUu6vJQmfhSSvsmot+fGxyBKOzs6Rlgl2XztAETChMMWiHKGKnmFW/RinR8cocx+vvfmaVFT1yhxZeYYsHyGdlggXbdQyIEmeIWhFmJRAvVGi2QmEYlfW2qgHPRSTER49eIJ6sINsEqHXPEArbsKrFVJ5tiRpqN5B6LdRZjXk4xJPPj1Hu8VnMxIweu3eXQTdLrxWWxI0z0/PRMHo+o0baHRJGwpwcX6O06dHuHPzlkQhiIKlmimBu61cLJzyRYFGWJdnfpFSS54GHQt5mdwNBalSOCoMxUkzY9VXmwxMb3adiZEFc3BNRJJrl3PGtcF7cbyZQEpQzCgC8xLkZYuGiWQrZR+5V/Fn+xyzqJNvnwFRemFkiO2qmQiS5BixKq7l55uLSgEB+YnX0RwS7n/c87ju+XlDfwH+6I//CK1eV5JX24M+mp22jJ8Af5VctXK4vKb7zPJ9rZnBaGwhev4GpKgOu+x39PIzJ4MGdFVJddyTo2P0dwYY7Oyg0zX5KrpvqzNJz0vdO5Xfr/sO/1fHBfMLvgLu7knxAj9TPlOSb/6cgTsfWspBbuO473zrr2PXFmDaBq4/qxvPgWUL3Dev83zxcXPVn8bjznu7wF0XsLZXDzsBMdZydkPYBtBYUGM9Ym5f/6KA+yYoXbaBvL1tKjWWTqWHvdtm91qfNW9/XsDd9bJr+xTQktvOlxYhEu+skdFYNlUNKzOXDqCxwNr1VOvYrP/NpNTp31ZzaDzuCmhXHmeTuLi5ZpTjbvjchi7C9nJjbDYbEu7VaynQpsdqOh4LcOf1CdjpcZeNXviFK8rTOhBbRRbU2873NYHIXdeyfhmGtvJoujEvvdKO4aztU+AuB5H1titwl+/bZ0MBMN8zfTYlyenZNQloJsnLFFxKQEUKoQL1e5IoRb1njay569Y1onRNyEGir9qqr+64KP/fBe46Fnr9daNNee6XZJvbvuttl56p0jxnuma0/y6/nfPOpFQTJWJRmJUXXXX8dWz1uvosuGvLjfjp+wQGsg/x8JY1YoobaV9dQ1XlIqXapKXUcH6EZqPXseuMnF7y4FlbgDx3GkjkvCPJEAd1HD0+lDD89Zs3jNfdGoLkLddrTFgz62CRJ1Zb2mitF1Tl4HjBt8aBhzSZi0wfKSwEbhGB0XyO2ZNnGH78KdIzykZ66PS7otDhhXWJ3PBeHHdWqRR+ei3Azs1b6F+9huPRCLN8ITxnjwBmOpUEWFZVDRotUyCHGutMZmRkbDoVOpDor1MSzyfIJxfVJLALgGcJ+jJHmiQC/mJqvheFSFEy8TQKYzTihkRakmSORjNEIpKYAdoR2x4hk4JOPqJGF4vCx7Mnh8iqOfr32gh6QFZNUFVjeMExJum7mE0P0WqGGFzdRxy1hPoznpBicwwkPsKiiSrxcPHsEGGrhbN5iv2DCP1ehCTPkIIUDPLcC5yfTxDEPQToot/YQYMyl/MLFLUC9fY1eP4uFkkooP3Tdz9Bo97BYK8rBZ2u3P46gsaOaMeHjQ5OTi/w6NET3L59B6++9qqMJccgS+ZLqousRctnl0R1KqswSdfzJDmW+5ChzCyMhCkVicjxtwnbkhtDMC5UyUyoMP0OoxIpzo5P0G62EIYNocoQGmdIsAAAIABJREFUvLKAEyMypL5wrMVg4F5rjVKhwQhdxvyT1AvLb5drSAVgEWs0ESmRVDR1J5gkTQORa0GSkwOuQRNJkmJJ5Ntb9RtJ+peogXnOlU7J65vCSh4W5QIffPQRJskMt+7dxf61q1IngHQqtlMTVJXHrmeICjGoc4DnBHfapdPAUaaSCtFc05KvAUwnEzx7+lSMnP5ggJ3d3WXOknrc+Ty5+yvPEfld7BKjcLN2vtCaYbnYL+HrS8tx9y3HXXlXqiyjBTl+mrHk5CwPb3ugf/j3/tZzl9z51r+N3W//jS90q8uAux7Qy0Ny4yzV730R4K6W/CZwd/urh+jy8NvicReQqMUgbEM3PYUvOyhfxOPuHvBr43mpXryVHXLa7HqL+WcXzG7rA/t5/if/ABd/+g+ee/uV/+B/sn9bAdoXHYdNegB/T2azZaImaSME7syml7mxNJlNcGPmzQB3Bcbsk5uAo/O9CdwVhK2vzXXg7gI/TU51QZXZVOl1NhQZ3pdt56bLTV8FmHgPBfcEtMPzc0m+1QRW0gnE06JGio7sGt95xeVXw1I3eddTrUYNN3LhAC+9S+b79JiKQoJ9rRkWLoVieW9DFZK9x6kQq14oltsWbjsdXDkBnAmHs5/T6VxC0QSz9DSRjypzI8llz9OV1AhRT9RaVMFfL6S1MshWERd3P9F+uX9bAf5V9GSb4b35rMnvDnAXT7XM/YrfThDHuSdNhv8brqjpoxpA7vrVdrkREZ07/bxroHCcl/uVyLP5Sz6qa0yZ9W6k3Ojskd9ZCdQqRMhnrWqHKFNYkMFqvvRMk+dNaoPPLieZKHX8+Ic/wrVr1wS4SXKtUsKke6ai6qKgVCSVk1jV03Dq6eG0mn2yRlgpk4arAHcmBpJvnKao0cN8PsLwwWOcHz6RwkRxKxbFEgI9UiyYF0dNcIKmil7QIMLg1i0E/QF+8ugxuvv7uHH1Kianx0jPhwjKAvM0Q4MUtJqPepOe9RKFX5OISDaboZ5k+PjdH8PHAv1BB4u8QKvRFXWZnAWvGIGespCRh4gJlaTcUH89IC8/luTWLJtjlszQ6vQxm+XwykA0zBFH4hWuSO8IYqHxvPfRj3D/O1fRvAIU4Qiohgj8CwxHP0FWPMHOfizfYxvmFyNMxsfIZzOERYQyqSEdLpBNSqluyyqpd28N0Gx4GCcTzKsK02yBZj0W1Zyg0UQj7KJRi1GlBWbJUAyhsHsHwB68oo1q5mF2OhIJ2qycoZJqqG+h2byGeq2BNClNYaidfezuX5WEYM7Nx++/L6D65p27pngVcyd4RlLn3oJIVdeZjUcosgIBg6akzYCKLgVS0kgANKm5npiqw7J3SNJnhf2DKyK1eHZ6ipBVO+nxJecdQIsF6qIYPhOBbV0bKdjEf3w2VVpSFj695qbaakq+OPMntLoz9zuRERVcbxLNK6PALiubhoAUaDJJ16zGSy32bJZI4r09nIzOuxRGMrlFy6gfLyqqRb4U5iLnvtXroNXvomTiOttqaYYSobP7In9Wr7hKDBO4V5aRYPrp1JmwxZQYeZJnc7HAs8OnmKeJeNyvXL261InfPPfc89Ek0XtizGrRPqXVkBJag41kvOhB/xf0uS81cGeQy3Cu1v3Sa96kF+C7fxZoVLD7/t/7D58bcvW4f9ZcvGxbfpbzus1754K4bfda92g+/wkFEHpg6iL/WbbbvdalXnUnRLZ57+e9iatPqFfP9SC7gE377wI/F1Dxs2d//BsC3jdf9//m37VAwniaZaNzONhWPmj7ezYhScNw3LSZkDocXwhFhkU9hDpC8KvJoI4ah15UAc42EOh6IPUa+jd3zHSTNSFKhuQvmV0b2VgmB8lBYbSshQ9Z8yT8znCzJAOJzJapcqdAW6prjic4OzlaypgtkzUlcdBUuVSP9OqAsRxKm4/Iv2tYUyu3ylwT1Aitw1YDdDzECtpd403HX8eR3iVVr3HXuq4T3R/4u6roMA+P95NnhPe3gJbcdgInJlURuDfaxvspxU/Eu7XSate1Y8wmcwDrmPF/MbqoLmHB5xqgtRQdd/3pDEpIfm1NrnPIlw4LlSO1aeOuo2AZbVOOOw9PK4XI+ZxMxzg/PxMOtNBkdikDaVQi3Hbq76bap1M1ykkE033G9YS5jgb9uxqhrnNCFSLcxF/SE/Q7Ggmi91Nk7uh9ZzOEhbaiOfE79MzLjBJULApJsHz44Ye4d/euyHnSGJP70WAWAGPCe6Ry0mPKe1LqkfecEfja0ukSnaH2ej5Dns4EUAecXz4/szny8wvMnx1h/PgQJQ1bD2i2YtHF9poNTLIU+TwBi66RTjMpKnRv30b/zm387p/+EF9/5x3ElDg8G6IdmGRAaqFTRz2mMdVooooa2Lt9WyhcwcUIj957F/PhKXZ7bbAK7N7uVYwmYxkjlpCn8g37RU42PfCtRoTJaCRArxkzqhYioSxhFaDfP8BwPENFykerjaQMUKMEpVciLXL8/p/8Lt7+zk2Urado7IzgRzME3gjjs49R1ueI99s4OZ+g34iQnZ0gn6bwvQi1PEBYeeg0Ojg6neHweIp2N0ZQzFHzS6QWyO3u9qXi5XA0lMhWr9OUBN+nhxfw4xriZoy4cQ2t9hX4XhOLOfcoD17AkvZ7CKNrWHgBshxIZpRNjFB4Aa7ffRP9nTvw0cT50SH+8Pf+GX7le/8KAhaK4x5dslCT8fqyOBGjKfMkRcbEXTDxORROvM+CsVw3niccdHqKpxdDIFsIjUZqFZBYQEoPr0tjjZVsoxD1qIWw3ZGKrKXvIeV1Sk8MAXLgaZTNWYhIIpesMm8SsdM8k7PEKNEYJ6WsdyboBgHmc6oScS/SXcOAVjHMrf68ng3WsW5kUeWssBWGLc1MqWMC4kkZYjKqFPgSMVXMi0ySVAdXd+Ex4VfyxrnfeYiZ30SKmqXgiDoR3yP9K0nkbOGY0cvPdskebD3kWiiNNCQal3yPClekzHDvvXrtmk1uNZx+odRIQSUTFNT9zuxXfEbNWNBI5c8aafiKKnMJNrjsz/S4i8iVVQdw8fkmWNZJuAygf57uOtvw/0Xg7o6d62XXQ+mysf088K5AbWlFX5LI+ZJTuvXjrvHhfkBDYNu+9FnAnZ93AdimYbDtfvo3ve6T3/rbkvew+VKPOzen7a9VoudaX6yHQ8edGzm9lZKQisIW6GGFRSNdyBNSqwUroFOQ5gJ318Oq7+s9XPCzBIkOoOP7BhSaqpTbXurh0HWgwJKaz0IBZnGN2CREqXoLN0kF1ATx5LQPCU6mY+FyUmWFhgppFeY7BHt2M1UwqaeFpYxJaqWV6CPA4teW4NR6/qWqpa3O59JkXFqNjp0LBqUgioiGrPP5N4E7v6N0HUkVWwJ3E3KWSqnTKfKiFHoM+e0cG7ZXolefA9zVMHHv6/mrIiKuwek+35ve88216a6HzTUh60JVJBwqnwvcTWjdFn5iZdA0w3jMaqlDOYAHe3vo9roCmkxG87pyjTxbG8B9CejtotOx3/Zsut55Xe/aZ+HXOrRAed/OJX8mSOEBLMCd+tG+L+uRbVVtf1UrE1RKQ9JKEFfzDPVFiQAeJpMxogZVTEjVseF1reAoHB7WX7Lrx+Z70LAjF730+JxRAztFscjQDEIs5jMUfI+JgVmCgMV+njzF5NNHmB4eIfaMXF7YbxuwI17dElHcMkA+jHDtjTcQHxzg//6D38cbr72FHgs8cewXC6SzCYpkIgmk4/kcYaOL+5Qu9ErMDp/hjImueYqIYIvyhB6VSEKwJDyVS/b3dyUSSAM9pJeU1B1KNTJXZTbFoL+DWhAizwmYE/jUSu92ELEgUtzDnFKptQUa7QYeHX+CMjhFtPcEweAJqmCGRXKGcDHFJEswzDIcnZe4exBgEPjIkwJZWoHYsiWVQkucz3JKxoumeduvYTrLEDQ9RJGPXqeL+TzH6dkYjUaAvZ0ezk5OQQp6s0MtcyZrttFqdkzV0SrGovDEQ9/rvI44vIbF4gTTvELYvIsg6GM8ydDp7+PO/W/jYlzhd377N/FXf+3X0G12RWpRku3nUwHhJMH4jPLkbDfnmBU9fdRZs0GcGExUpVPDl0jCdDhEPk/hZ6agEWlUXP9StIkRtmaEFitJ9weIybf3AlPwy1Zr5tFTlyRmq8VPKVQmghJ8ZoTK9GhXRpVMgKiJQpoIbin7LuVsKaeklJX5NJHcBlFxcQ4DUy6CCcwG8HK/1/3E5EjUxHgRbffQyE9mrE7L14JRkhKzLEGKArvXDxDtdoAokJgcgX0jim1BNLa5FCeH7FEVVU1NNV9GMdS7r8Bd6DrcVkh94VzQ6qKe+3iMo2fP0GqaQkwiNRyG4uE3xaCiZeK6GPFUobK1Q3xLsVNngNlryJ83EfAv2+v/Fx73nwVwf/R//LfCdXdf1HC/+W/8V585Z5tGxF/GBOuBpnzezcN8s02XgWUFvQrQXLDg/vyz7qMbpl9e2+Grb95v06Povr8JCjZB+WbfXZCvP28D7vGVN3Dtr/y6Qo1VM51E0G0gWMZNFC7Mi5slwQNBO4uCNFqmQA8Ty1y9fwEkGx53t2/a1m1GmgIhAWYb1Sb1Gqu/Xw7cxfthPcFKE5FKd5UpXkL+LdUXXE+rji+NE9JIaKAQBLBYDROG+I+gROS5BCxaY8cB6/T2LQGnVQSR/lq+suS+WM+JnBGi2JALQBZwtfFPx0EBux5YJjplqhK6Bp4+B/o9BdVLapIUdzIGoiR4FaWEvSczyuT5omfMCIpETwTLGqAvxuiGso0JNa/06XVhyeco3We92G6E5XLgzn4Yj7uOn/tM63PznMG34YHSeWdyKk9j8nF1/qmqMrw4x2TGAlohdg/2TcGTjWJVOnZqBLj66+748md3vbr9l4N6saol4I4dP8dDVl/L6IrVfebfCdy1LLpeh89eo9kQkKJ/o8HMF0G5AvdaXsKbZ0gnMzx68LGE33cO9kXNQ9aPdGJFVxMgQc4y9aX53NpcBYt9xAnFbMPYryMhJz2j8VsiL1LWFBXvOy5GmD54hPTpiVQRLWsLdHf78AMmq3Nd1zEcT+AxSkTpwts34XW7GC4KdHd2hR7RDCKMz0+RpjOgyDE8OxNj6rWvfU04xtPRUMBjyIaN5ygmUymUxDln/zmXg0EPz54dSR+6nTamo7HlT0MSNOnRpMc0qLUwGqdCh4gHfUxZ1yDuIWw14Yem0FMVpvjg0e9j77VzTOt/CtQXKKcTxHnGGULGf+UCETViuOfXfAHOswkL/dTR6cRIioVohTPq0PQI7kpM0wTNOMJOf4CL0RijyZxYEa0oxng4QaPlg2wTw/muYaffQ1201AVKo9XeQb/7KhaLANPpT1Dv3ELY+y6KcgfJtMSA4HnnBkaLOsZZhutXrsDPgConqExQK3LUGfEjPS9PZYzpdecakOR1KpmQL17zJZGVeQYVeeP0sucLgHKRrG1BoE8AywRTKg21GvAIgmUtmiRluuEF7FpJ05AGvRS0Y/It4EemWBFyPiv8PCVFTWEhrcFAWg0pYTQiTSJqJhi91WkLXYqJ5qKmVEGSqgmCuZfS8y/VaQtTFZv3YeSGF2cBMyaIEji3OkarnUm2wtZhJCpNcX4xxAcPPsR3/9XvIdhrI2i3JKmWL96Hcqx6LhK4i8HN3IwkEWUjAvelBKX1uLvAXetn8JlkHtXTp0/FUCJw393bM1EAe0ZQ1EESbwn2aXQx4sxcFxZRs+ck+6fcdxZz+4rjvtxiX+yHIJQ4pEYkL9UBv4wL7gI0bqSbjJpNcPsywP1S4HgZ9/rFuvyFP+UCFbdfm+3c9ruOkzterofVfd8FuV+4sc4Xt917+fYW4L5mJLmVR+2XNkG4AgQXqGwD7i4dgp+9DLhf/bX/Qu6kPNpND6bFZwYEOKF4UaOwCaCa2MeN0RTSaEmpcXoz1Dsr33c0qzfnQEGRAhnt57a+6Wc3Af5qLJ+PEmi/jMCG8TSbZCUjd0etYYI2AnBRVLDh0yXooseE3NgkwWg4wnA0QqMRStKQgjwZc5EWs8mEFtTKNWyiqfRLNITN7i4AS6IGJtlSCXQCKknfYWTD4TXrc6HtUu+tbs4GbJqw7rbIjI6ReMRoGCyrwEqp1JXagZVHZFIqJee6/b7Qhyzx2VBkHPUody6keN9GYSldP/S4XwbcFZhvzuu2aJAL4l3wLuMii3YzdGwT021CkSThioScKRR2cXGOJJ3LQb6zv2e8e25UTiM46sU3qaXLPdg1QPmzC9zVUNRnVufMXce6Pt355PuS7GbLovN39bjz8yJnmNMbGojXkS3S8L543+CJ98+IyXigj7GWFpgPR7h4doSPPvwQ73zrm2j2OjJfTPxUQ06eO2s0UlpSVESUGqSSdGIEG8C/SBOh44jWO3nPlP7OUwQ0UkYTzB8/w+LkDNOjQ1G8CcJYkvuiuCFVXlngi5KOaMZoXrmCq6++iiKM8ezsAqh8XNk/EB56OZ1hMZ0gGbNIloeMRdIaDaHQUOrOLyqU8wST8QWy+UxUYxr1UIA7K/9KVIz0G6vhHng+To5P0CTvO6ij093FaJThdDzD4OAAtUYDs6xCvd1AvUUW/RR+PMcPfviP8NovRDgq/xhJPkU9z9AjcyMDGq2eKJWk4zlqCyBsRBhPZqghRJrOUY8MxWSeUHa0g0YQ4OxsiOksx6Dfx6DbxZMnT1B4HqbzHJ12E1W1QLNljGqhhJQVIlYLFYob0O30JEpwPszgVQEGA8BrvYF4/1+HV99HrfSwmM3gN3bR3L+NWrONGpOXZxmKSYkqLVFj40t6ewnaCwTcB4XrzqqsoVAzSkYoxhOhxHjZAnXKJlYFaG4yZpuhRNhuSn6AJF2XRoKRex6Tk5lxUPjMNYiMxKjkaZi9hOBf6xMwUkQaC/fAqmQkgoo6pN0YNRl6vglQ2UYmFtPYYOI328icilmaSZVnccrUaui2O7Lfk3oiqjdBXZ4dqglxXTNKQGdFVA9lrTN/iMCdXnhVx6kzJ0VCUcD3f/ef4s2f+yauvnUfYY9qQEbNj8CdkWXuYVIDgcXA6HQRNZ5UgDv3FhrZUrtFqTKOQpzo4jNakWWSM0aPO+9Jg+T69etG7ccmmBO4K2VIFWo4Ri5wd/cWeuir4qvKqS+F9fjAChtKsvQvJ7K/LHDfBOzaqNMf/IZwmzdfr/2t//m5v20CyOUH/oKBuy4y5XhuelcvG3AFeO4B6oJcPeiVGrAJDC8bw8+a4E1QuQR5G97B5TUc4L7tftvAyBJwboB6F5hva6ML0Pj+x3//P37uY/1v/Jvof+Pfsn/XMvDryYvmnHA4hY5ah+g8W2+76l9TErHdaRrKinDwjGydrHnLSdy21pQD7RokCjx1nLXPCng2x3AbcNf1INdwMu0JerTYEoEPDyYmLfFng7NNUY/lq6yMwsp4Ips/N9XBTk8iC/TSa7sNFUeHdJUwrh53vsMNVlVn5HCT9WKoSurFlXUq8nwGuKv3d3N8lCojXh1boIOGg0aYloB5gxqmSbY6xqTKKNjmdzg2lEeUUuTdvlRLFR1+q4Ci87Vp6Jm5MXx5NZC0DcpxX5sTG0Hhe0sjYk3nfeVxf+HNVmwgk/ilr9VaMgevAndSJyYjw2+njjLLrvd3dwRYrUUBNOHdkdl0n/dtwN29t65/BfVuX7TvrgGiahAyp5Yqo+NolC5MxECNZa4jrhP5HkE7CzixcJJN+vapg04AX0LUWoaHzzCfTHDj2nVkiwXiVlPmn+tan7eVs8N4Uk1iai731mffKNTkwumld1R47iw7X+XIpJBTjgb5wRcTZCdnmD16hPnJiaxt3qfTbcuYz2bGQz7Pc6TkCHc6uPfW2yjCCL/5f/1jvPXW1/HKvXvIJhPRca/yOao8kaiUlJJnoaRmW0A8KQLjsxNUWYL5+QjFdIpFkqI/6CMkP7zVxHAykeeU0oSPHzxGj2C7rDCeZtjbv44FQuQEnfT8kk4ReiiiGWqtOYLGGNPkIWq9Yzwe/xDn4yF6pLjUPKTTDM1mG1lGakyBfJ7Dj2qI41CqyJZlimaHnNm6KKrEjRjlYi4a79kiEg32dGryDnYOGhiOMtTDGgY7DXT7dalSOj6fCFUk9Guo+0AU+6jXawjqDTq9xSHfbIQIut9G+8Zfgx/3kc2nmF3M0Nu/h7B/E1UtRDJJEKWAlwBeVgpVhqpCVFFhwSHuSZw/guPAqzBjlGKeyTz7i0q09wsaQBGTjD00d3dR7zRRBQEmWSZGo5cUAjSpd081GhYt8in3SGOTakaSPOqLog6dJjwrSCPhmuTLp7kTxiZCUwukUu4sS8Wg3blyIJ8Zn50iYw4GDeY0R5rNwdBEvRkbiUsmz5LKGASii07HBsG8KRJl1HNazbYoD0n0gM6MGqQ4Ez8jYgOkdrGAEWmIqHB0eoKTyQj/wq9+D83dPnKvkj7w3IuC0MimMkIlNEibe0LuOpPIWUCqzqiordRqnSdy/luJVu4FPG+o505JSEayuSdR65/fp8HBs5U0MJGBFalls+HJvmcjqO5+w/t9Bdxf+BRZfZAe96VCgD1IXa76y6iubPO4bzbpMuBOqgwpM+7rMuD6Mm36AkOy9StsiwvcN9u5Cc5lsV6ajWi+rd/R8Lh+xwX8L9P+bSDbPcjd95fX3fC4b475pmfOvZ4LavQA1wf/84wO0qUOf/vvPNc9ettJl+GLaisuCDPjtaIn8PdNLz7BKAEewQP/0ZOh2tecv9LGDGUsFEQ5qiab/dMNbnMuXUqFzpsLYN3r2Nm2dJWV5q37GW7GClx5LwHudXphjDfYBb26bghYmORGOhCpMjxk+oOuAQoOsDZtNxx3956uIbUEy44nXcdf1qokCxrtdtHptgo7rsqOjoN6aDl2KkWmxpb7nt5f15gmpS6NMqvTrR5XVg+dzmfLqrfNVmeZq2DWi002dSIxpr8G4CnlQqk8+kzT477t2VPwqs+qa6Rdln+hbXfXxLZnWJ9F/d9UkDUgl+v34vQMo+EFakHNyED2e8ZI0T1a9Kxt9UUHuD//vFi60xaPO9slz4Q9rDepQWqAaV/cNb9Zy4HX0X883GWeqWVNL57kRBgFJ9FxV8OINBqwMmUuXHSfXPe8QINJptM5skWOZr8rRqXMmRNxEu11kXI0fH+CHlFEY2EeytaliQC9hS2iFMpeQVnADFmRiZOqRsnGNMdieIGA1KQHnyI5OUWxSOFFAbo7A9HtLvIKk/FMIka1Roj9u3fgdwb4gz/5Ia7fuIPB3r6ssfnFmVQlDUm1WFSYkiLj1xCxynE7RpnNUcwTZMMRyhETZH3MZhPUWIGTyec0VGjUlB7GF2NU5IjPKSsZY1H6GPQPmI6JGQ2VZoAxzlH1xqh1hmjvJPD8U+TlM0ySI5xdjBDVfTR9IJ2R5x9gnrOQTgOzKSu25mjENfGs9wYNXNDwTzxMZ4Uk57Y6HoKogcePZ2gGwG6XMokZrly5iuFoipRUJQLjOEA2X2B8nqAZeej3KEFLakQunvxsQbDIIksBGo0IB7d+CWH358UQIn2l276JRv82Kr+PRVohOZvDG1dizLFyrV9RvapAUK+hRotAkpCZy7LAfDLC+PgUDcZXmGy7qFBvhFjUPeS+h+7uAFGjKV5uSiZKxVvug/MchM5pVYhSTrvbFjC8SDI0w6ZQTDgfwoenYeN5qFN5xfckmZhzS3ob3yfFhUYA+fFBVEdvf1+oT4lw7GnImeRa0e4ncPaZQG4qqMo+rrkagmuF6AWqPPE9Ku1QzUX47Vz7Qmk3yjTSrynlMAtJLhVAjwqZV6J//QD9K/so6z6oYc9nj4nhpMYIPYWRAXFE+GK4CBUuIC3TquI4583yPLeSvVK5Nc9xfnIqyeHMSekN+iLRyf1JI8NGm1317RXrGD17l+5n9qD6Vx73lwF6/KzrcV8e6vKD4xr6DEUZF6C5/MrLQCsBG+kym6+dbxstd+uEtHJ36zdeAo3PKgzlJgC+gBLOi46X0gEUqGx+bxtQ3RwDF5C7oEW8gOLtkSPS8GYdJZUXbeMmcHdBxNLKtSDOkIdXkPJ5oLlSydjs26ZnXQGra0k/P/9GKUVvynXw9Hf+++e6RuAeHbxuwSo9HGYSV+O1Mohcmox+hqFPemUJZtkGep+prqLzx21PDQ6jK2501MUjqxqLAqKMgeDOkzZ2m4G0OUYuwDJjsdJKVyDkjrkAEQtU2RKRQaNSNTnqlv++7KNNwmRoncYJPTZcQ/QSdnsdoQO59BWXIqH3dL3lSmFRIKufIY+b/+S+1lu9BHNW/lGfBwV12jfJlVwW/zCqC8txX5bINnPLe+gzoNc3GsimwI56ySfTCdIsE+oIk28pmecWijN8eN5XPUpLy2yNCuO2g9x7lQRVA8dwVg21SPv1nJFoaSlmrFa1GNw14q7bzYXuRm7E4BBFLyPtycPx9PgEk/FIeOKUgWxyDUtSp/VgWcrTMn2BCkNOPQDXiNx8FjXCp8+PGjLugarGIdutIfalQUVvnVNkTHcRrlk1dqTaJSulyucMYCC+qkiFsGCF/UlJeUGB8XCEVhiizaJn0xTT0wt88MH7eOWN19FmESCbjG1ZAVJQnvxZ4czaaA6VRQLOf1FimqcGVPHZLoxeepYmSAjgCIwkU7qAz2dpniBIUizOTpEcH2N6fIQ8mQt1QRQ3YnpdgWkyQ7LIgKiOwfWbKPwYRxcz3P/WdxDEMWbHR8hGF+jGoSQwFulCvPbUXY9asXCV66xnQi8xtcqzFO1GLEWICJy7/YF4cQnes0WFVqON2SzDdJKg5kWIwjY8NEQHfY4pjhefonlzjubVKYr6U/j1EeaTEwFWU/Yp9LDbizA8T3F6kqI3aGE6LvDsaIHdKyFaUYW9blPyfx48fIoAASZJDcmigh8v4EcNfPTBGJ0YuHUtFu66yW3xRdllNkvR78aSBFqv1dBq+Gg262jMPJryAAAgAElEQVREVFwxuvqkmZOjxLnYv7qHXv8+6vFdTLIZqnoL7f7biNqvoax6WExT5BdzeFO6twMyZFCjtJRQZICYwJLqKYyYUB1nPMazJ09AqRqmxkbkVsehSTYmTavmIUkzOQ/kmQ8IXuviqa7CAInIkwbYGQwkGTgZz9Dp9YX+QnlQAts0X0g12ka/Bxr4pOMMj1kTwBTiorNEHQ4cG1L3CIQZNWPlZ1FUt/krHAoWcWLNAXn+7VnM/coUaTKZKqK8ZLXgWQNBolvM96DOu8+cHBM1plwwnyWJftYDMVaH8ymu3r6J3sEevEYohoJw9itWh6WUcCDPjcnlYI2FQvabmgXu+tzzf913pUqt3QeECkd6z9kZhmcXkuDLaBHpmaa+hNkzjVPB5h05OIx5Ca46lewvHpN1v9Jxf1GcJ58jcDfAxQ74CyibrIH1Nc4lRfo/Hy1vVZb59l8Hwbv7cj3/7j0v9bjbcPQ2EPoyg7Lt+rw/F/02aoQLyD/rPi4IcA94Q0EwAMkFhRpm2rzmZUbRtnu74FMeKGs5v8h4LL2By+qfBulveiLX5sYpf7wOYtaLDBG0J89+8lwz7v77/+Pyb3pYu15EFyC67eBn6IEj/05pIwTs1Gzn5moARE08EHxxszUUFHreV9aebpiq8OEaKQp0NFlPKSw6JpuA3gX9ulG6z5kL7unddgstGdDHxCnzXHKNLEGyXS9MAGRCKr3uTHgimGWSkXIYFfAbrwmTKc3cKQg1fTPKA9oHt7/0dCmok7LdlkogKjVOBMqdZzNXRsXG3aDFMKH2tkpwOlKLCtr1+tpGAnc9FJM0ETUZvkcDpW1LxLvgWp8f12hZto1pi44Oshlf80zztflsKvDVOXUjL7KWbLVQfRa1HoO7JrU9ei/3/23AXZIu8xyMLJycnIi3rdvtSMQoYtEZhyLI/WLTc7XUiN5IlHYNFV0Tup70d3dfU4Ug9bbRE8cDe3ONuMbfGqhXsG+19zejPzRQmXTNNUTv3zzP8OzkCDu9HgaNJrx5Cm+e49OPPhGu8I2bN9FttQ3XnWtYuLiFVFtdvrivUYaPHkbylmkQiOFZGuWYwBcOOYv7yHMgSmr03Baokhwh1warao5HSE+PMXt6BMxS8ZjSA8vk1QkLQdVrSIuF3NuPOmjsXsfVr7+Dwq9j/PAQ0/NT7O8NsJglkhiZzuZGQlCUOUopnkaubzKfsiYRYr+GJ58+RJVTiaSO2Zz68F2EzRb2D67j+OgMh0+P0Gp1UeYB/LKBRrONWe0Ck+gZuvdTeINjjPIPkGUnyCZzZPMS8/kCcbuGfpec6wjpvMTeQR+PHo7xyYMprlxrYm8QoRhPRYf+8GSIXjNELWji0dMxylqOuN3BBx8M0Y5ruHGFAJVSjJkUc+I5L/SoaoFGVOJgv4NkPMF8lgnADENq+nPPqgQUttoNtHsNRFEHQa2LebFAvXMDQfvn0Gi9CRRNZOMTpMMz1LIAoXcLVbkj1WlrZYkmC1Ux52A6RiFSkCUW2Vw8/2FYR7vNHCYmWFINZy7SoXyGKW9IqU2uwaBlpBspY5mSN++xKrOPvb1dWWeLrECNFCT4kltAQDnPckS9HvZu3zRa50WJ2cnQeMUJntNMZCj5d3LZRWaSe2BQMwCZ/Hdxxplix8wXoLOFe7c4JyyNT3N5aHwzSqVRRiZuqn46z4M6KT1xLMXneA0aM/Ic+jVRNvrDP/4Bvvu9X8LuzesIey2kVSmqR/S4N1jTgwmpNCgscBdlmTQRQ1hlXYUHb2mCUrnYAneOpzoWSFE6eXaEZqspSdJ7e3tGrcY+kLpHyh5CZTUaG9YY4EekSrI6xr4qwPQicGz9M2HEbGAbtrED+TLA0D2MJHHoCwL3xrU3cfOv/ddrjbtMXvJFgfta215+aNb4qHrIb3pWtwF591buWLpAWBctw0kKXJ4DQNbD5hoGa8D+Bfsk95K8rpUH+UW+ugncN/vlevXctruAZfXzejGlw9/+754D7qTIaGKqgin1ALjedf3bJuighN5sMpGCJNwouJlIBj83SCtDpWO5okvQIbTy6sv71lusJqhuoup51I1NC0gooNn23KzAuUnQ1PFQ8GzGbaV2oqDTzJXxtrvUDm7+IpOW53IAnJ6eygFAHj+VZKTYhl033DRl4xVv5UrbfNMbywIY+jd3bD0JU69kB9c895Yq43pmzZytALEaGqb9q/l3QbGMhy37reojyzGrKHtmknVFuz2Zo9VuL6Uut9F02MZNj460S2gWJtqiL461glR3jHXf2Hy21wwzu0bWnln54soIcJ8D10jTtb1cC86zyf6y8i3/kY872BlIxMgPDfd2aVjxMHUAOt/T8Luux23PofZ/aZBZZ4FGdthHpWfpZ/g72+VeV3/WdaxrXw1k0YpmsnVq+enWcOZzSAND5o5zQu/4bIanz57i6o2r6NDwJDUgzZGNpgiE8x0jIwCWg5/CriXiOBJqgFAcyNG1kSmhUViPn0YWVnQgVtlkZVWjrS3zSXlJFpeZp6L9ThWTfDJGMbxAdnSC7OwMi/FEaB/t3T7KuI7C4zOYIE0LVGEXb/zS99C/dQff/43flLP03hv3JdmVXmh6JvcHA4xOLzAfzyRvpd6om9yFbgvpbCo8bb9i5iwrUyY4vxiL5/323ddw+PgYi1qFRqeD6QWlVmrwygzN/Qrx7Qq9Nys8nv0Rjkc/QjGbYDFnxIZJ5OSEU8bRR6/bwGg0xvUbB/CDLh4dDpEuZiKX6eWB6KvnpKNUqQCxkwvynlN0+12MJwXOTqbY6cVSMIk5Art7kTgC7t29j4/e/xjddoD7964hGc1xdHQsnPdWq856T2i0KkSsMBsFqNXNXKGso9m7h2t3fwVF7Q0Uiw6yyTnGJ3+ENGGV113Ewc9jNr6JZtxDvayhnM2FflIlM0Tktk9HYI4E6TPdnR7ChpHZPD8fwS99MdRobLJQEJ8Z0SnneqHjhlVsmaAZ1DAeT81zVQ8k2Z1ymCBoZ7TTq2NCOkivi1tvvyH1HspsgWKcylpM8gTJfGaq71pDnoeHUE5qlejB0/nGe4qxSrX6uCFgP82SZU6F7BmWB67OKhoFjCxyb05mqXyf4JxJ6vTay344mSIiEKf6DqObUYjf+j//Ed7+zndw92uvI+w1RT2HSkF8Uc9dgTuPOUaUGHGgkTNPZuYzcbxGPyUdU88/14nENXv46LE8x+1BTyqoMq/KJP/a4mzWqat7shFJMO9xT1k6BhhlKr/yuL8IJlt+hkkk9F4wXKNFBD7vAi6QdD/7WTru7ucuTVD9j/6XNdUEBZub7XkR4L4JsD+vT9ved+/D6z0X4llLWFuF19cOc4dY7B5uCg54yFBFYpNqYE7J7dGLzzKsXOCl91BPu/6+DVBs7b8D2jbBll5L76fjvdnH1b3WgfvHf/8/fe6WlwF3tx+bYMT1ytOjNroYiieCXkotQCQbzsZQLsdb2DLrHncFJfRSKFjl5qWKJy6fVzvhej/d+VmBK9VSf967TW+7cr/XqVj0cFiqCuklVr+b7WAfCe4YBm42GobHH0WiiqH3VM68uTa5hKa6qTtXWjxEDYblcyOgaqXwsgboRUHAeFB0PpaGqH1oNFlRjSse9NxjNo09MUxsURIdg+V1C6Myw36MxmMJvffsvIqmvfVYaXVVvZd60RVEso3UGJYELyehWp/pzb5tAtTls+o8D5uJ/Np/lXjcXLOXAne2yZHlpLddoiizGVqNhqkMywI/Vh1oaSgpVUYpPU4FZnctup59t++6RjWao2PhGkP6bPFvBO7rRqWZS/dvamS6BhEfLQ25y1qxHkihMzHakxdLQ+X6rWtWm9s3YIge0CSXn6cXI1Et4TPNtSdJpqrdL8oZdXEZUU2EP/BpE1oOFULKQgzabD6XQj0i+CeJ3kbSs14Ai8nMqOHQuM5zRF6JxcU5xo8fY350BF94xhST8QWERoHRps4WNczrEfbv3EGIOj589Cn8dogrVH+xxXNYDZOGiF8aWUNy+kn2Z6SPewz/tdpd4aKzyuxsmkni5F7/Gp4enovGfIYFsnmOhcgdDpHVn6F+M0X3zQAjfIy8PMKgHuPw8QXmWYU4iCWxfbGYwfcLobAkSYZ54eNskqEWAQe7uygTD08Oz9HuttBv+uh3m0jIYT49xdXrewJwP3z/EJ32HmYFkOZnuHIQodHt4PDJGQI00AiBK/tdHD09lQqnuzttkd6s1xdoxKUo+cg6rAsmRrvTRmfnDcTdN5HnV1AtPEzOH2F6/i4azTrqwTXUql9AUH4NwSLGIsmRzSao0gQ+CjTqzMtggqr43cXxwhoA9Pi22x1MLmZiPMgaowwhddypnc+qr2FdjD3JhRDHRgGf+2a7iZKgs+ajt7ML3/Mxp3SoJANHqHfbCKjjXpRU2kSaEHzPhc4oYNV5/hg5kdoaIq3JomC5ocWUlHFkjg6rlxqvup5NK0EAeqcDoXgyUjSb0UDMjPOFEriDvjhmJEk0SVFblGLUMseDJ+y7H76P66+8gmv37yDst5AzZcLuu8yZYns4FjSABbgzsVUqAc+lPXxO1Ijn80QZSm2n7vVsC4H7syeH8h4VoEiVaXe7RpFso6gjPyMefCqU2UircO2tklocNVGwfPGX8PWl1XGnx90AdyM3Zw4Gqwb3kgP50wJ3etxbN75mAIFDe9kEqmq5uQBZDso1MbTPbvxngd/lNx3g7AJ3fV8PLtdI2LzuZgj+ufeF3248m8+B0i1cfp2jz5sa17iSnx0ZwDXPoT34XwS4bwL+y4yj5+ZL+rYC7iy6dPjbz/Pbr/zqf76WoOyOiVr729rJ96Qwz2SCyXBkdK93d014lJa9tfQViKxdQ5aaadsmgOOBqmCE1+dGo9J3Co50ftVz667JdbBmrqXzp4DHACejk61rbAWGV/Q1qTpppfUIMEgHored16O3nZQgiQDYkCT/rjQT00bjiXajBOrxIMxxQZjaMgQYynF3AbpIQTr7hUvFUHqPa4CYPpJXuaLquONEMOOCOw3TEtTxPSoj0MPEsPOAfG9LB9L1oSBaeMtWW17HWg8KF7jrWLvPr/u8qHHxWc+u3nPTSHP3pm0GwdqepYoN9tnXpGoaZByPfrcrwF2oXlpxVAufbVDelu2w/H7dz9Vbtjbeyhd3Eui1zy5NRiNLfE8lHrVPOq6bwJ2f02twHdHDp9+RIjj2nsaIo9xegccPPxW6wa07Nw0diE47yuAx4sQiZNkCn37wEc6eHeOtN94UT2TFCpjiqTQSkVqLgePENtGTKIa29XZSelKSYkn3krCQAfnCJ04y1BaVoVQIkKbyeYUymSGfjJCxPsJkimI6F0UYL1+ATB8GDYJ6hLQsMSKnmQB8fwfTMhNj4/XX38RoPMUiLTDoUPpxIh7/ktQKW6yGtAcWWfKjGAUrjVI/fUEd9ALpJMdslEpRoBQp6kGBIrsQr/Ss9gnKnQv07jWQBxeIggTRwsM8qWHMIUsyRH6IxcJDls/R7jDB1cPhyQQJefYlcOd2H4sEePDBCHdu9LCYXeDKFXK8PeTzCfb2I/FAj4YZongHk5Sc9TPcvtVCLW7i/Q9PBbgzarA7CHBxnqHdrGN3p4WqzNCgxGRI5ZNMvL0ZCkRNIG4H8MM+0ryJWq0hVUpz0pIkfeAqwvobqFXvwMtuAGQczeYSwQhDzvJC/kWhL39LZhPJGQDpHYTRQR2lT8MqFHDOBFh60wl2KaNYBDVJAi6mCSanZ+h0ewipjR6yXgalIEk7ET0rUY/hAPD759Ox5GNw7bXD2BQ+4j2p9U7jwGa6qPwpo4ikuhHYG0lJVpElaDaVTyVpX2pIUNO/KeB8QUBdVaLQQn10qbKasnaGibAK8CVHvWTUyCScstAY6Vg8n8RoZd97XbT2dxF0WyjjmkSIaGTGYWSUZSomhBtKDg0URqloCBjninHuaD0MSUa15557BiSTKc6OjjGeTNDqsW5IB50+ayH40i53P2XbZT+y+z+vp6IF3GOoKlMujOb8l+31pQXukQB3WnPryXiXDaB4wS+hsb8ocL8sQXXv5/4dXPn5f3d1a7eyo+O5Vq+WC0AN6l1Lqb10DbwQaOe3VcrIGjQKBF0A63q39IabnsjLwLYAp4XhEa+MppUKhGqguu19UeC+BhDWncpmqF6ANrMJ8DfBzWXX2TQazO8r4H7+J/8QF3/6D5+bn8uAu9sXbbeCRQV5BO0EPOS50vvMDZbzp6oW7ueXfbfl2el7k+l2eNfyB5tQqaBdge8mRUO/u+lNdteDgBRb9VEjN3ILSb40nMJNEKTa6wIwyeq0Xn9uppS6ZH8JYgnuyG1npUqlU6i3fQUe6WExhoy5r6GNCNdZKicaKKpGs/B/hcKz4hErlYUeJSMXqYb+yiBhm9Vjw/uowWXUBIyX1jXITDTI0IHc6In8zlLn+QLj2VTCuY12exlZWGPkWS1vSVQkmnLWt96fwF24p64qi2O0al90Dl1D0X2epU9WAWJpOLheJEd33u2rJG3ZSoRLg9dSRXQ+6I2jQcbEaq6FvZ1d9FnQhrxbC9x5T46TgBRxcFA/ehXF0cNR2+8aH8uxsJ4+7bNc386BGo/LteGozqykPVfj6NKJ2AoC8CX4JyVBC2FRftGWWTegQLLBJdn4o48+kOjCtasHJipkvZRSxIY67EwmTDI8ffBIlJYO9velKqWcQ6IUYkCMjAu/w6I1YSxVKhnq5/v0pNNBRTWS87MznJyfiOeVBn6H6h2zRJLraCgyGZIAvxlGGA8vUCRz7HU7mJ+ewZsmSC+GSCcjFPlckiUbPjXr65gWOWbkTjMCUPNx8+59nM0SPHx0jF63j+s3dqSya0WQNqfH2KfaH+oxiwHF8MMW/DBCmlFhSrYfoc/MkinmsxHyYoSyfoEqOkYafgq/M0VSTFDzqVyS4s7Vu3jw5AynkxRRkGO338bJ8VzWTz2o0GzVELf7GM5TfHp4hoODFkLfw7PDKZqhj24rFk54s13DTpd7Qo7pjBzyLh58eiGA8eb1DppRjuE0x3gGZGmJkBz2Jtelqe48nkxFbaZeL9GMSJWhQgopOQs0mtRe57qljGcBnyDY24NXu4aq3IOPG6iV11Hmu6iVfdRrDVEY8ipKN6bohASGBeajC8kTiJlkOp9LIqh4eqmz7vuSrNqOYuT0tjMyUhRSxXX/7i1UzQjT0yE++vF7eOOtt9DZ2RFaC5M9+T8BNtdGjxVVU3rLgcIrJDFU9n7eJzeUG6rlUF2HnnrRcufaEWAeSiSdyckiM0nlFEY9uUdb8Ql9VtvdjtyXlBbhxBO80wnDZFYWedK9kDQxnhe2QBQjVlzXvA957DROeP2j8xFuvnYf3Wv7KGNal4bXTsoZ93mh74jqk082vyQAp6w4bAG27Ac2Esizj+cNn/0lnY4FrWYzjM4u8OzoCI1OG+xDf2dHniF5/q1jgRQ2iThYJTJ2ynUCGE37ADUv/rJhdmnPlxa4M4mEwMX1uH8WaF+CqC3gXSdrGzB2DzH+/JO/+zefu03r+tfwyt/4b5Z/3xaO5psEtAo81u5l+cmftwK+CHDnNbVCoPZFDootdBn3/pteu833RGLPetyXB7r9kKvZ7YKkzc9t6+8KMFm9c1sd1P3sGrC4BMwrmOJnNWSmfVZg/1y7rUfP9Ti6wH0bv53tuvPv/Q9rVKnNeXLHwPWe01tAwEPO96BrdMwFZFPKzRpFCuYU6EvbCApYapzryZGp0v5JERZKerEYkhTIsJuSMxYuEOTnXPC/DgZXwF2vY9YwD2kDdhS4s60GJBs1DgGT9KDzYElTkX6kt539JvBgtUmGiZU3yM+LB0a8GUZCkPchcNfNV4EZ/6enSTZ0l0ZigbZqd7MvWqZaNKrtZ7W/q7kxCZ/Kj+b75mdTkl7nQdehtMMpuqRrhs+EPBtZjovxSDxg/d1diSyobvtyL+IBKgVT6MEySU986Z4m4yzOCWMcuetK17UaGTr324D7Ggh2eOn6WfUqbRqu6wbMao1wC6VnmZ/nOLvAneuNALXTbosxQkAqlWEdj7sCd/HiWSqfFDlyuKXuGlQDQcdNDTHmgXC9sH+ux53f5e+aNK0A333e9XmSdtGzx6RvqZJr6CjMeZJnkEKGEZMZmURq/sYKnCzV/vGDT7C3M8Buv49A2m8SiaU0PPvFJGV63ukZL4HxaCTqSTIutmqmePCqSkCC7MtFJcmtn378iZR8/9Y3vynr74MPPsDJ6TF293alvdSMZ3Gh05NTDIfnePjpA5HxOz86weuvvoZvvvMNfPTRh4jDOtLxCPPzU0mebbPwTj7HbHgGP0lQo2e/5iEgkEzm4gVu7+yhsXcVcW8Pz45PcO3aQD5HTjL101mopqp88QSX3K8aPdRjFs6hHnaEoBmiIsm/ZHXLCebpMRL/CfLmE8y9h5jMj5COZ2j6HmI/xJMnCSZZiayq8I1vXMHB3gBHz6b48MMjqXC6twvcunMb89THoyfPUBVTvH5/HyenF0izGm5cvYEPP3wsCjdvvD5AsSAgZqGhLh48PEGrHWF/p41iPkHpBdi7dgMPPvoEFHdqt0ldi3ByOsR0yrL3VCyh3GOEVgxEjQqNFj25QDYjn56KQPTAd1DW7iFofgsFbqNIuvCKLpAxkbKJTmdf5mNycowwzRBSanF8hhqNsJKFg5S7XtgIjIca1Xvo6EhzzAm8LXgczmZ45ZtvI9rfxXw0xfHjQ1y9eUOMTdbCkOfWAuylAU+KGKPVvilaxSR52SutNr2s7KVWORNRSzQ7PexfuSpg+ZOPP0G71UKnZZTNWD1XNNg1wV0qYzPvIRbgrsX3JGmVBimLd5E2Rt+SPcsoaykJsXbfYG4n21FvscBgiI8+eYzd61dx4/X7iHfaRiZykctzIJhKgTudNRW19n3keSbrlv02z5IWGPfkXF164u3+Q3oOPf2PHz8WZ1Gz08LV69eFZy97L5/bGnMNyKGnKWuycKX44QY++EpV5vMQ65b3yXFfJqdaWTLZ7K1wn3sIiUfdlhZ/UfB4GdA//aP/HWc/eL4Q0zf+s//NeuVM8Omyl3qI6MXcxs1XUKnfv1ShxqpN6OHq3m/TC6fc5hX4MAPijoX78yZA2AZa1OO+rZ8a2XCvo23aOi4bqjqXjZ220Z1bbZtefwW4VlKML7K8XKNmE9QqcPjkf/1PnrtUfOV1XP21X1/zyKqXXA0kN/yvAEsSFycTAbIEO/v7+0It0Ha44E1v6oJr13jR+ym4JZASYFs3FUwVuLjj5vL/zLUcTrpNfuTnXY+/HgpKD3HXlet5JnCnV05zPdjX6WSC8XgkxXlilQpstw0gt3q9ysfXdvJ/12OicyvedilKtZIZNH8zhXEIvNQ7QoNBr8PogSoPumFPji81efX6Ov8u5ULbZLzGJtIhRadE7szx0NNLlhdipPCflIjf3ZHkVF5XeKpWf1/G1/IoWRBFdYo1umCMN6MhLIeKNbbd8dF1sATAslhXBoAaIgJubWVZBf3iNbKGl871pgEg65AYzCaVKijWueL/7CcNUK5ncrkPDval2q/btiVwd/IL1LiS/lrgroDafZ61bfoc8nd+TjnsOjZc52rwuoaZ6jzL3uo4btxnTNdqRQjjODaY1EdVEFImAtIYagFmSSoKIA+fPMb+wb4Y3EyKZNeiyHgmCTQovUddbyq1UI7v3T/7MX7xu9+VeabBwbwWPp806vh6dvgUP/jDP8TNGzdw9/YdUdMQEQAb4WTkR56zqhAeOCUfaSDSSOc6ohdzOhyjQXlKVimdjZHMpjg9PsLJs2dYzCaYHT6Fn2d4/ZU7CAi8mYuRJJgOz5CNhijTqRiR9U4feRDBCyLsdlrwAw/Hp6c4OR/ixq17aPd3RCOc4GY6LxA3+gjjPtqtXSTkibPAUX0OL55hgTOk3kc4S3+EJ6fvI5uNEWQ1NBYl3n7tdXz4yVNQor2sFbgYTXH3lauo1Zr4kx8/E355q5FLUR9qs+/sNLA/qPDKrQj5osJ7PznG66++gouTCR5+eoj9qzXcvLOH03MWYvJx//6rSPMhjp8+xXQ0E8WVIIgRxx7CuMTuXlciRcenU5TF/8vem8VKlmXXYeveuDduzPOb8r2cauqJXdWs7mY3aVOEYFsSDEg2YMqUBOvXXzLkD1tf/jZk2X+SAAMyDPjDPyINS5YNivSHSJkNsAd2VxW7u6qrKisrM988xTzcISKMtc/Z8c6LfJmV1c2hadcrFPK9GO5w7hnWXmfttT3U6xVMRzEuT2M06j42tyPkC0vE0znmM08sOnO5DNVmC8vcywhLX0E830SWleFRQhOXsIjzaLV3EfdHGB8eocBCROMhfGpqwMAvQb1VF3/1hA5YXI2DnFRVJstONrjV3DAFwBgwpAkaO1uodloYjakLz4lUazzoI41nkvQJ6tMJzDlWswxlGxAyH2G+MEEhS7IyEKWEJpWdtCXyIe0h85glGfLVBjZ2d2VX6OT4EJEfIgoLUoOEfZCV6iW/IzG7BDnmJRVCAb1ScGwyk+RYYhupGssEb8pY6OTDgFGAOCsgcDdhLv70rAUQFAvSlz54+DHqnTZ2X7mPYqOKxHq/5wNq6yNT9VgLEAY5Y7vL3VxWIl4uV+unEhWcl/i766rHyrVSQfXwSOwhWQyvudFBQIIrb3YLZEeAJA7XEc7PIl0N7fMwpIDMwazq6hnA//P28/PLuBcNcBeNoPoJc8HSTGfL8hjWzxZisVs1n9TI10Cs1RkrQH4WcKdU5kouczNwNzvE3F7nVv51p4j1xXi10DmHunZdnwDc9XqVDXUtAK8FNc+w0bwJaGtQIYujZdxccK7t6i6ON73/VPu/IHB/3nNzg5Xn7RY8LyhQgHBTcDc5ehfH//f/8NTXKZMp7XxBXtfzajs965p4fE4qlI2wLUUyUiw61TqfTjrV57lq47Usd7PmLdIAACAASURBVH2dgJWAkpMLAwG3EJIbAChwvwqGDHDX87jglb/r5Leu6VamU3XpBggGsrjQqkWlL2QbCdpp4dVoNUXfTp2saChtboh+1m03t//ydU20FXbFkcmZ75gAnUw4f3gtZPf5Y66fjNFVISydgHl+XrMy0Pr8lMnVsajPWPxFbGVMBe7mM1xICNwzccNgW9ECsk7ZCPXe1kHFsOxGIrHyFSeLabWUboBmgKjRcK7mhDWvdr6ugNt0xCvZmrJECtyV/dadP21fF7jr8QTA2mBHj6OgWV1/+C+ZLcqf2Nbsy7Spo23iTcDd7ccaFCpw1/6n40g/q+dSqZe+z+8p+64BiAL368/WtrVl1+W4WvvAJqFq/QO2tci2xHbOF+lJOjJl6fvdHrY2dxEViugOh9g/OcbunT3k8pRxmYqoeWrVxV6P2nQPefYr7kxy90ZckIDpbIYnjx9jNBxJH3399dflu5TN0CKVgFz6F+U7VqIlz4GBnt3plJ02gr1C0TD2BEnciWMht8lEvlcuckdqIeCOz4YWkUEci8tJlsTCxk+HA5ztH6BGmcY8RTzoi193pd1GVG/istfHYkwZVBedjS2pEtqbzFBttHDrzm2cnJ9jPE0xi3Mo1zZQrbYRlvPIN/PI1YFFYYZccYxh+i5Ouz/A0dFHGF4OkU89FLwAe7d2kHqUawQ4Pe9hNO6LDjxOFvjgSYJGp4pKybTNw0cDEL/90lfbKPhDJPESp6cZAuSxSH2USkBjI8XWrSrgMwm1K2Xti2USBwP0LscIvAI+ftTF3m4ZtVoRUSHAgPKVWYZmqyEB9uOHJzg7naLR8LG1FcmYZtIoA7FslqFS8VEsV1Gsfh7z3CuYZh2kaRXBoo50EGA5yaNcaCHpjyXPIM8qoEtaL3Je9hAnE0SFvEgEST5MOEf5vmitl/kQg8lYAgMCS2Gt4YszFQNG9qt6o0nvGKRMnmW/Ez/0CK2tLZHNDPoDRKxNwB1WMEhMhfWOvECkiQn7YyHCkvKukDIaqTIGLyqjUK3IPJTOJtJ/FymBaiB6cyZWM2+Du0IMSMU6krtM3JXkfEbALtIuShBZNIvXwGRrM88tJcGZFVDpN0/gX0BAsooSl5yPc9YE6LRQ22ghVyqYJG4e22c17khwnEoHCbJlZ2xhHLw4D9BZRucxzgPs8y6hYUgBavinuDg5k0RmOpq1Nzdkl5sBCHNMuG7JXEPbTGq/ZP0zRZ50bTK4hk/mM1eZ5+Gyp97L/xTAfd2h41knXAfu64DmJ//s7z711evA/frbLjuqi69stesW0nMK5ugi7C54sjZ/AqvvAjBlRt3F373Cm4CqC7iVadVBIUyA1ZLd1IZ/ksD9pgBi/Zzrgcg6cH+RY9zEuLtA6fB3/hGYnLr+Q5mMtuvzgDuftcu8E+gQ8LBIC8GO+7zc/qbX4IJZfc0FWAo2XRZTLBbtjwuGVEagz9Uc74pxd3c2lH3UpBxJPLL3op62/L4LrshMCjCywJ0TK/W5vV4XUZRHh4xsqWQkBY40REvEK6OuoFLbxgS95jrFts8W/XL7rwDSOb3uDSuiMhkBdgKWTYO4QNSMD6vhXPNMd0H0CuzKeQ2rb2QVRivP99kOs1mMfn8gCzOtPQkGuAjI9RNwOQm7sq0sSbOGdV4fo4ZtNwyzG1iudJuWoHClIusJ3dpf+BllrNwx4/ZL7RP6milIciU302fB+5SCLWkqjCX7M4+5ubkp+na2/03znvssXeAuRZqsB7M+G3eHR4MobWMeh/ejr6/vUMm92mSymwJyt89oEOsuzHJ8m/DpMTl1MsNPfvQeLo7P8c1f+RUpFT9ezFHtNISpo7yCRZFyknsRStEcKUDDwOaiiw/efQ872zu4ffu2tBlZcgbrq+fGMQWTTMuxxqCb40ECT7vzJGNckvUNAcSqlwQrlB9I30xNoiMBPIFaIMXQZLtEqjnzr/zCQ8IKsSzI5C2wiGN0j45EB98/PkZhCQm8mAjZ2NzAZDrC7PxIEnHzBQLdGvx8hIBAKgwkwXWSzDGKMwynM1Qadezc3oBXmKPcKSEoe/CKMSbpQxwc/REuDh6hFpVxetDH+eVMLB07m1WcnI0xGGaIggVu71Tw6st38Pikh7P+AMEyxeZmHZe9rshHNjZC1EoBLk4myJI8Qq+GJx8fYmc3xN79AJUqkM0LODkaSHXRRsPDdDrGPGXxHw/nlxM0qkWZowphIFKabq+LMp1/fKDfG2M69VAqAxudIhJKjMgus3jWbCSrL4PxOVpY5HaxCHYRxw0sZjWkgwjhvAZ/WsCC1WPnKbxFhsCnxIhjn0F/hpAAfkYNNvMFFgIQmd/kcaeqkEdGu8Q4NgW30oUEXZQcstIndQU5JkYyyAw8Yem9II+9u/cw5twzGiHHwDHno1gq4+LiEmStG+UKSlFJPN7TwMOCDkME9nFsEuf9HIaTqdhNMncjIPCnJp5Efs6XJFSy7VIsLDX5bVpfJB+yaNgSi8DkavB37rqSbmD/lD5KsnK5QD4qGCKD/TOgTan0UizpelQpI6qU5Hc/yluwTEtII5dhO3HXQHfROEZVz87x5JIuHGP80R1nMw8ukCYxJr0BDvb35b47W5so1WtCIsk6Z3cXufNkAgXzujuPCIFBHdLSrGE/bz9/4Rh3IW/XdOzKuP8swF0XEf5L1v3se//bU8/qjf/iN01RMVtZbB2A6YIka6FNIDSLhXEL0AVWO590DvuGCz7l/U+uF7W6Pt1W1kXCXTzXb2J9sVXA5y7uoh21rN5NoPhFgfsqOHAY9/UgwgUY7rVqG623sbbhdVD64j7wClT1vPyXBZeOfvcfPfW8VSaz/oY7wG+SvHBCOTs7k69RIsMJR3/0uzLxWWCr92qYYSMPcZlU/a4+K/57LSnH0U7zszyG6n+1nbiwa79QUOjqvZXtdKUIKmtYZz0plREwxNLRtEQcDEQSRLadrBYDFdGw24RMfWbqua3PQFl+XqNKcfQ9AhvNGXGZWBlPXCjpYmCZdw062AwsJuMGorqbwO1gd9LXttC2VRmNnJ8hgw0KuBUsFn2WjTGa75kEZbVGXbT8tLsUtt1+zmX2aYcmuyJkZh0f+6tnbiqq8kfP4UpmdPxdA/xcWJ1k2mv3YLeatR3ducAFzAqKdQvzpnlAd3doA8lnTBC5tbWFcpkg4LoUb328un8r4679Sa/jpoBYA0S3DdZ3lfTe+C8DPO3H8twdjb/OUwrcdcyvghZ+XrbOF1KWnp7pl0enMl+Pk1hcMBrbHcxZ1Ga+RIELOaVZ3AkKczg8OMAP334HeS+Hr7z+OlpN0+/dscc+H/E1auedZH8G9GJrR1coAnJH/69jmPczSxLxghdLSeqaWY2VY4/wbsHANRbWk5pdkRXMUkT5giRIEkSGfDOJBYhRMnO6f4RWs45HHz/E/v4jlEshWsUI5VIRlWpN5ELDSSIOIpR5UC4xD3NY0puykCKopoizLhbeDEs/wXwRS+Bw0X2Ci8tHaBd8bHc28PGjM1xOAL/QQvdyhJ98eCk5k9y8+NobTXz1K6/CL+Tx+OgMZ4cnePW1bVRqS3z7jx5iZ6eGZq2A4/0uumcJRpdLbHaqKFfnuHOviHR+iZS7Gyii35uKzKVW46LrYzTN0Nm6hY/eP5ZEzVKk9qDM5/RQrC1QaTA3I8TJyUw87e/utFEvl3B2Sn39FLVqJIGVOJwXWsjQRJw2MZ92sJx2EKQtJIMQOersg5wk0vp+JoWd5ukMk9FQggBWtm1tbgjYnQxGSAcjSQ4loJ3Q+YWSpTAHX+w46XxTFtA7ms4EoLOSDZ83A6oZHWDoSOR5iOpVFKpVkXcR8LIaLRM6uWtgdIk+xskMpUZF/NWn46lcUz4MBQSz1wuZYdlykckYm3NrD2msoKUfBp4EuDrHUvJDCcyCidm2P6s1rlRKDQKZDwP6whP3UPYjRWp57XMUaxV4+QC5YiT6eVPDwgB3nsdIxZh3YkA9xzOPzwCXz0TnLb6nklHOATq3kATJ0kQsKZlHws+3Om10drZlThe5pd3w5vpkCtSZHWc3sJfPcpd08ZmrzKcKWp7FuP9pAHcXtPNBE7Sffve3nrpesu7b3/gNY0tp+7jZvre+0ZYtEaBCqYt6IRsPyVVEpwuIsEmORZEL7j4NcHdZNGUxXfDi3ogL3F2Ap5/RJBTX8/QpsG01v+uL9TrwvkKrGuxcfcJlfZ+1I6BgQhcyBYAuUNHXbjrGTR3OBe76HJ4F3Fl0iR7u6+2n4FaBtgsIuWgTxBK8UxtLJxn+KHut4I6vrbR01uVkfedDAeA64FkH7toGCoT0ubr92riwXGmHeQwFNG6woEBPz6nSGbWbNG1B8MDkTZOUqk4yYT4QNo86aC78Oi54DJXauEGPPldOvHxdQRvPZRh3A2bFxcMy3jyvVgdMCEjUJoxiBilnbxlux13GtMuVnMIFjtof3OCBx1enHAJ3WUxsoqVYXg6GsmXd2ehIpVRxs3GAu3uPLGwji4KUKr9yr3GBuzKs5roo4bjujMP3rxXJss4t+vzc/illxG0gpABVCAKbjKvPWhlrMzVdOeq4z53Xo8W02J8pfyLjbmQy192O3OBTF0DtS9LP7ee1bdaDEz3vKtFYQYYTzGoQo0Cdx3fZNhkHRIf2h+dkW9ATW+wcnSRtyfdjUrJ47tPi0UcunQOzFO+9+y6OT0/x+dd/Ae2tDWG+qTVnBc7BxYX4Te/cvY2DJ/vY2thEmXZ9zDmhGbgmiKsTkvQ8knymbLwGwQyC+KPBp+QUUSbDHAkr5ZG52urxyezzMxJqyBgw90rAT3tUnoPytSw1tRGkDsKcTOgUfpaJJp4yAZFwJgmmowEifylSmtGgj/39A2xv38Kt7V1JRhxPJ1KNtU7ddRrDK2bIwh68Uh9hRMnLPi66++j3e8gti5iM6bcdYzGd4u7mNuLEw1vvneBiPMdrr97FD398hFangWppiYKfYDYeS8Jq6gOV4hJ3b0fY26tiPCYApvWgjycfTdAotTAb0t6Q80CCfDTDy6/sYDzuolCo4Oy0j5OjKT73uW10uxeYxHMUSk0MLgnKWeQpLxaZfi5CfxhjPOvhzss7WHgJDg7OMR5mKMrOCwtD+ajXcuLWQ8tTqXJKF5ZlCfNFAz624ae3sZh2sJg2kEfBWHkuCZipw86wzIy3e4HAc7lEa7ODUrOO3sUlIiY998dSfIlWg9zJYV6KFgWjzGM0maA3mWBz7xaq5QouTi9QKldFDkNZS75WRdSuYx5QB58Z//ZiSXZI0jiVRFgaAkzjCWrVqtjUsk+MhwN4zL2IZwJUVazJPhJyN5BzujXR4DgjU88dFxaTEr07pTn8LyAzT2kY48HYJHZKIUFf7odzoWHazfydEAPxfL6H77/zfbz5S7+EarMuwF3yWimH9sx8z/6p6xITYxW4m11Otlm4Gu8qu1SbVwX0UveH9pVJKpV/+b16q4ndO7fFFcckp1oLZJUkylpszAN0jjFrU4Dl/DMf95tw1DNf+/MA7spc8993/sl/euO1vf73fkt0XvrjAkZ56MKeGQ9fXcDI4Bigf/Wagi05jjNgVq9by/hPajQFn88D7+vH0O/wdWU69TMr9spay+ni6x5DF8SfFrg/C6i759K20tdcoK/XosDkpmt8VrvpwHSDgqPf/e9vlMnc+8/+2VOHUVDkDnBtT04m1LazLLzaISoboAHT+uTgPosV4FBrPes2Isyb1fMpg6xBg967yzquM+5XbXhVB8EFPy7bzuO6fys4dBl+azeNeDqThEXeL4t+ENiRbSco4QQuTI7j8X6tz69AubGCVOCuAYK0i085jLFrXPVTJ/EzzYwdmLaFcUEyuxb6fK+0+2bs6Y/eo4JavU75m8lVqXEz4Y8EW5mREJHloa0c729nZ0cCFEpA3HGkAZcuNPK3Zbn0eKb/rJ74am7QwFv7lzu+V3OOrY6qIFADERkztvqnypHc/qYSKJ0r5P6EvTeSFP64uyxcFAncybjzXNw94vM1bPtVfQE3IHEDIHfsGo998xz54/YxPa+2obaBgngNSPU8ymjrfK39Su7V5uYYQG52tSTQttcr4hKhFm0/J/3G+1kuEC4lVxLZLMZoMJQxzGfYG/Tx6KOH4vBRLlXR3uyg1qbTDI9G43Wj9zV99mr3RNtCLSHduUOfhQbvbH/eF69XdpNYETZbIE9WMDPyMPZvJrSyAA+BpiZN02VKJVf8HpnEWqNpgpJ5imHvAnMmOQZMZqc3dSrSDCTUxWfIhQUUi1XZraKFIfXW+8dPkC4SCVy2925jGcZAYYig3MXSe4ju5Vvojo5wcHyJQlDHZX+OwSBFOpzh1VvbiMcZfvTgApPFEl99cw+DYYyzMyaBpthpJWg2SnhwkMEvptjdK6JZ8ZH3UzRqBWTzKaJCiI8+GKFZ30TvfIxut2+SqLMMr766hYU3QqVcQkJf+SntNpm7kIpL4tlJjEa1JPKNTqeERrOAs/NzZPMIhWIdY3qDe9Sds608DC943iLK1QIwn8CbZyggkmCEbjzLXB5JEsH3NxHiLiL/ZUTBPWQzH0uRiMwEsOcDHyHHNUmSOBG/dO62Um4SZ4khIFLugnAHhVVT8zJHqh86Aa6fz2O2WKC+u4Vaq4nhhAnhdUxYrXeZQ65YQBYFoHs6v1cICyJtmvL8ZJ7zIWbxFDkGfAzeMk6jnEe5c5hY3/YQYVRCtsyQZXSn8RBYyl16L+cz4nXKYswMjoDXbHfhpVqqZ3aWJLFTAhDaTwamwqsExDlTyXdu1ANnF2c47Z7jy2++IdV2qTnnjMNkfkp4CJzZPzmGBIwz2rI7ixwrXP843rm2KK7i6+rFviIiNCyZL3B2fCISzkq9hs2dbZG4Ud6jwF3kjTZl6GrX9ir/jFaZcxYr+Dn8+f+lVMZdUFRLrosALcP4c/Ld38TJd37zqUe29Uu/ge1f/jvmdfVGWn1KHzqB+1U1RJlUneqGLuCV3y0bIxO/9VJ1vd+fOo1zVeaMHPLG0kgjYF3kVD4jwNduI5udAOrRFMzYo8g12oOrfY801vVmWAcVK/jheNq7QNXkFL7YALgpGHBBuwv6nwoAnGDHnO3qrC5Adn9/VlLqerXU9Y6gx3CvV6tLcjuS2mfZDrdAWNvMlaIo+65tpQBEwajbruIsYaUBnGQUzGhfdtlXBY7uNSvDqa+R3dGCZuLGIluWhlnh/zyXsoEuOBaQSCs9siC0p+v1hHHP50PjPW0ZaC2ExPtWQKYAW69dwaWyLO5OgtyXMEGGQRYgI4DPBM3m2owDgC5MJsHPPHm3nU37GkCvwFGDBRcMroIxJgPSu9ie27QFNagpBv0+ZnGCzsYG6lLYwwQdqt83gNRcgwZtBtCZZEj+KEi+eu5XUhwFre6zc5+n9Hm7gCpg110DA1DNeYzNpmk/N2DRc67GFHcJBcxeFfvid42+PRM3Gf7PY21vb636tH5fr8G9Rh0TGhQp467Alf/q1rQbcLq/u/PHet91Qa+OGe3/sjPi1D2QvmHbQAJ9W/BNGXJzbIO36TbhLzKxePz4wQN0z87xtTe/ZqxOJ1O5dz5bArElbaiZhCcJdDYZ2W7zy7XbOVmtJzm+KE1QpzHT78zfOkbY5gR6lASwv6eTma2oath1fr5RraF72TX6fvY9LfQk8rgE41EflUYDUa2BhVwfQeQE54f7yBP4BAXxjGeCd+R7Ip9YsKCU+Jez4NhSEivphTIcjzHLEpSqJZx3P0Bza4Z85QBBcITu2ftYBjG6wxiXJwucd5cIChFGFyPstitIpwuM53n0plNsNXy021t494NTHB+N8ctf38HuboiT/hzffusY9+9X8MYXdlAO5zh6eIQ4XqJWL6PbHyFLQzx5xICpjGqtiI8fnGNzs4RqLZBdAc/LcO/ufUynE2TzGUpRhEePjtFpVRDkl+hsFJEv+jg56WJjYw+F4gZ+9OP34Odi1BohGo0yDvZ7SJIldm41kMYDzAm4/RLiSYzplP7pZRRLt5APdxEs76AQvYQw2kb3fCDAPZLCXBlyLJy1yFCmQ8lwLDrrLI4F4BbrtNP0xHK0Va2LLj0sFISRBuUoQSQOVaVKFdwbjTlPhB7CYh6BH4hzUeTnpZgWXX28fE6ef7FQkuJNg6mx4GW16gFNAiZjzMZTYekDn7JFVmmdCogNy2Wxu4zp7z8ZSX8v0rc+ZSIwK64G4kzDoqHGJcvkT3BsCRkTkHkviA87O6VUB7a7apLSSeacX5NsATMX/t7/83v48tffRGdnA3nmfuiOqgVRnCPCnNm5FPMFyoisfIVjTIG7SChtDhZ3kUX6Y+cTXZOp/yfjPuj2cHJ8jGKljGanLTkOZNy5C8pnQiDPJFpRMtt5011zPwPu66jnBf7+02TcFezIYmNjSt1yZzTGl06+91s3A/dv/C1sf9MC96fuwzJ6Rgi/ksdIoqdTAMVdvN3fhTFTVlCsL60E5wWKEskCZrGxLqoKGpXdUvmLnufa+dbu5XlSHRf4ul971utEiD8tcFdgdRPzuN78T+U+WM2rLu7uoNTfn5WU6spk1s+tgESfnbJlZCbVMo8WcKphVzZAweIKINpdGBe4c1Jyk0J1Uedkxs+pb/u1PuyALn2mCnY0OFDm2QVV2rZuAGECPQO2dYLURKGV3AKQiZT/k23nLgMXDUqDyIhQ56h9kMdQhpTX7EokBHxYiz+9bw00TZtf2UEq+xoEBnyrHeSKuV0Yz3kW0HHBqd6vusro1qqCaN210SBFXxfJGBPPRGphJEEE871uVxaV3d09RDZZSgOPq2MaBknbTcCd1bcreNW2MH3BjHv+7wba2u90B0UDH00c136oAZACdwXRpm14bOOn7j5vPZYE8Zal1nbToI2BKJNS2aeZWLe9vW2er2Nb6QJ3N5hVVkznIN4/r8dly/V3HQ9u8KBMtN6jPie3f+sY1jbVa1kFSE4pc+3L8h4DVHEgWop+nK1EEMB2pRb4D7/1LWy1O3jtlVdQLVWkemSObKC1+xSWVIC4ZdlFssKgwDxnDRpJAomUhQl3LGZmxzvHojKHbGNtT9XxSkIqZTOTWK5N+xeXFHpv0wFHk1pJvghfw6A0S3FxfoTm1iaqGzuYMyGbEHw6xumjj1EOcmiUKqayJj9PxrYQifRHOKMFcHHRQz5fkCRJRhqU4aTZCEdnb+G894f4hTd9xNPHWMRTkZvECeUfFTx4eCESiFvbNQx7Q3zwwQUqW7vIljHKiynu37+PzC/gW996B3/p3/kC2u0JYrTwe9/6AL4/w2YzxGY9wsN3z0WzzmdaqkXY3Grj7e8fyHUWSh56F3QSyaHdrogdJtVJCR1nymTFp6iXc0jFi95DtQG89HIDl/2+JHtubt5BvzfDD956jHIJeO3VlgQ2Dz4aICqSFPDQrEWI8j7yi0Dap9ebIoi2Uau9hpy3B2Tb8LxNzJYe4vEMtAeoBCGmo6HMF0sSDHSoyRbwuRNi83DIPlPjzcCxVqpL4SUy6vTJZ81VOs5QB24Y6xxm8zlOe+coFiMpuFUOCwjYG/gZJsB6JjmUn834nDxPHIjYX7hblCsEiGcJkkmKgp9H6C8xSceotOoot1tYeuzPPibTMWazCQpBCKYxMBhlPwjLRQHjaRzLTpPwJezb7IT5EH5UFNtfJuozOCYYphWk2UY0JgGUNXLccOfq23/0Hbz2xpdQqJVEA++HdrfBVhCWdc03wH19bueY13EisiI7TxrgbgIjzrU6d0rxN9qojsaSh8IghJaa9HNnMMBrlUBfco8oETJwbYWTdJx+xri/AFJf+8ifC3CXLRvjlsCft//pM+Qyf///eP4N0cNoBdzZg68WR/3iOuumC92fBHB3L04YPNlWvdIJu++7LNc1EP4cgvxFgPs62H3R6rUKtNxF2QW2+mxuegA3AffV526odjs9/skzk1K3/v3/6poP/nqAsg4k1HmD10eA4xaF4UKtGm8XQPGYOlkocFOgopMT/1aHD05awjBb5tj9rjK1usgrMNPgwv3sipmwyaOufEGPbcCHCSKutiGt3IvV/mYzSVg8v7yU95m0qJaXLrBTLaK2l7L3eg2aZMq/dSfhCgjT4tG6tagfumiIjR0k20NBm9tu64EV74VgRNtYAbULZIWBcaqbysRunXgIkriYMEDhPdMCcmNzcyUruQqUuboZgKwLicpZXEcZAXK2iJDJfbmyjnUXDzcA12ckwFNAliEJNLDj92Tu4Ja2TW5evSafM2DIsPEmgVd+J2hfs0HjuchkEbBzN4XXa2wgO6ug0gX5eiz3NXe8SDvT85wl2O25zDinDOqqoqy7M7DeDnrd66y8ex7ZNg/M+HDnKOkPnP/Es9lMzUauYIAK7e/kWnIefvv//L/wlTe+gnarhVKhKEGPaHUpw7J5E1JkxlaJlWnSkW8RdGv7rWw7RQe9FDmO7gzo1rw+Q3XO0LFDgEGrSeqI6WMtn7P2opQUsH3ooy0uRnbHhKxvv3uGar2OxtYtsDZrSGlMMsHpwT4K3gKR7T9BGFm5EO39EukHlXIDF72BAGNa59Hvm+8FYYZp/ADT6TtYBu8i551LIEJry3yujNPDDJfnHh497uKXf2UP3eEM//a7FxgAaG1UsFvKUKvU0Bsv8GT/Erd3Smg3PLz1wxEOTkJ86Ut58d6OvCV2NoqoVyo4uxjIeW/ttPHk0RTlWh67d2oCxLoXGUZ9D7Waj5de2sOT/WPiV2xtNVCvsNpsH+NJFzu3q/DDOUrlEkaTMZZeDrPpHIvMx3g0hmziMdE/5yNODFnBdJVqOY9ylEORtWR8JslvYTLtIOffRyHcw3Qa0jURXjpHPSwgpIa81xVbUEplmEMQUqbCHBxxiMlhGk9RqnAXgEmZJfhBCF+cTHwJIsVPPJ/HmEFVtYSdl1/C8dEhkuEQ7Wod81kiO31mvkulai87Ztq0gQAAIABJREFUMnXbtGwMWI2VrjDwUOm0kG83MGdezcJD1hshmC8wTcYIS5EkagZhUdxuRsMhPAYU81QCA1rdxnSGKReF6Z8Oxxhddg0pUytLMS9WauX5IibGMvAMciaZWRrFk9wAzrdmR5dM/RJhKY+JN0dYoGd7XqQwDIAppWEfFllhzrikKRGhQT/nBS04SMadP0rgkFBRpyYhypgCQjleOhfwfnx0JG3khTlsbm9L4CtMvgxbFlPjbhOPeOX4pWPyM8b90+N2/DwA9+Pv/KZIZtZ/tr7xt7H1zb/97LtaAXe7IBM0OgutgildmF0WVBc2l6V2GdrnNqXVV+pnVuD5BsmInttdLF1Q/LMy7i5wl8XtSjr23FtwWTsZTk5BF/6tbNqNB7FSmRvB/Q3A/Xlse7T52rVzu9ex3nZcdI2rSizFVqSKppNU5zKCCrzd9lEWURd1l23UvsHnpEmc2n/chFcFoQrktO0U0K+DKhe0apCgQE8ZQ67xGsi6gSW38SmToXPOLI6lQiqTcF0JjwItTqrKdupErO/pM1SdojjRXHNLMbIPbRe+ZxJYDWPouo1oe2t7qbZZr5tuGXoclWm4wFeBtAZK/FfysuyiwfNyR4XX2tnclIVMv6/3YZ7blUxGn6s8J0cTfrV7YKQsKmfRgMN9lk+NZbuLpOBbn/cqkFxJZQw4vwKw5m+9ZhfEuwmdPK7uMFDfTuDO+2JSKu9Zj6nn0+tYD0C13+k98f51HtNnon1LwbgbtOtulZ7PHUM6B+g40WuQ4MsCdy7EZpfTnFemRjKAOR8R5ZD2tdFghMuLC2xudMSlg3pxMogy3qinXS5ELsCtdE4hBNKU1IinOlm6NXefYrEkFYcJSsTejh7UCSG0yWlYze9WUCXuJbZmgASv1ORntHo0Bc4YNDK40OfG4INMPneG1UiA98SkU77nzRPE0xjN9gZKtRoWzI8ZjzAZDzBPppK/YaSbBIxMBpSaU+Ii0ulsChAbjCdicRqVCpiD+vkJZvFDeP5HSOfvoHfxLnxW9RxkGHRTTGc+xtMCDg6G+OVfbosU4g/fvsT33hshXQJ/7d+lL3mIDx+P8e67Y/zC5yv4ypfLOL9MkC3LGI8naLeq6F/2kU4nuL23K9aQs8kAu7daonVn5c1be0VMx0NxwGFQJRK9qIgnjy5QLEfY2qqLDeTFyQVy4RQvvcrCOzHiJEOr08J4MsZkTO90H4WoiFIpFGmRz0TKOXB2NhCSK8xJFSJUKwUsvALSRUeAez4gcN/EqDuHP48QLgJU8wWMLi8xobc6QSCDxywzfUzmKQ+FatlINCgpIbNdLiLzcsK60wGoUqpIH4wKJUzoiOL5eOWLX5CKuXQCYpVS2s/SQpHjYDocwZsyUTePXDEvLDxzbmilOM8FuPPFz2NaygtwX8YpRodnyEtxowx+aGSRYS6S4IFyRD9YIo0nkuMwSRLkKiUUm1zDfMx6Q0nK3mi3EZQKUu2UVqhSrEzYcTPmmLnCQIADTSgF314TdyHohMTgoswCZ8ahJggDAc7GGt7I1ULq9SmLZBuqxNSSEwTuvHeOFxPcGutHjg83N0RghgRPqYzR09NTISDCYoRWu41Gs2nGlrXOlaJ1kpxvsIa7Ln4G3P+CAnde9rNY9zf+y3/11F2tFklGsLYiorxGXaWj/3YXqNWEbDXwq/fWgOaNYHTtCp4Jtq0Ljrtor4MOFyTLez8D434NtFuw8CzG3WXGbrqmdSCvjNTNwJ3o6Bmdba09n8W289v3/+7/tGIlb7omPYMyuJwYKCnghETmWQf/OphRsKTHdFl7F4ApoOEExnPoPStQUXb4JoCvz1H7kQJcvu7u8rj6WgXU/Iy7M8CtYzdQUlBLtp0FlzgpUi7CHQZOqC6LqEBLJSgKjF1W20z8piqeTObWHvMKYF4BTQX7RtNokg75mssqu+2qr18FpoaFVUCp7aFAVQMq/ZvvM9mMwZj+T1kQGdWNra1VEKX3yX9ZxEMXALUplACAW7LWGUelQ9rmZng8XcFW+5gLvldjhVOKrS7rPmcJFCxzpGBW+48y7jyey7i7shueU9liLogE7vyfOylbW5vCsLnfdceGG8y67axjgQu6ypR03LiBp6z1djdA2+zq2m2K3Fpiq96L9nll3lbn1D7PSok5VsVcGBAsWuQlHj96hI8/fog7d+9i99YtYeX5vqki6RsXCquRXz0HurJQEkDGU1h0xgNX+Uw6diU4pEyMbiAssuNzM8RIv9xAVHc7NMgjuNNxxnWDx6BVnowTYYeNxEdylKzmWLTuUryJTGOCdDoTCRDPN6MziseCQkV4Phl/BhHCL2K5MG5L/GvKokC1igQO9PqmnV9OWHeCvRTZ4gmS+Xs4u/h9INkHhjNMexmODlPQtqXa2sLRyQVeuV9BGGZIFgX88MEEHz4c4K/+By+hVm/i9//gMf7gW6f41W9u4N/7tQ0USsCHj07xzg96+NKX9tDvXeLo8VBqLrz8WsdcU7mKeVzFd77zExSKLMK0RLlIt5gId243cXxyju55hlqjhV6vL3aMWxsbyAVTNNtLFMtM4lygVGWAMJJCTFnqi6VpPmJQFqNWo2sMBNR7i8DkOngpsmyByx7vhfe0h2L+HpBWMDhN4Y0oXzHtRXkV58RilEcpn0eBwaFHDbqR4tIKPArztFgR95WwVATJfvqz00mlXqnJrgqDxOlkJkmxlUoVcZpK4ie159PlApuv3pN1eXh2gbQ7RJ3guhhhyT5NKU6SYTpf4JWvvI5xPhQ3JFqcxuc9BKw8WgwxSyYYdnsIuatSKMGnu1GOjlx0+qHvvofG3jaqm5siI5mxOuxlD9VSGUExwpyJGgwUE1OBmKCb/YzXRecskZNhKRaWdLg5PDlGvdmQIFDmQJswbthxhrNmTMiYZ/UtndvsPGbKpZkAlj9qCal1SdydKqlMzsCBY4PsfzYXaeP5xQXKjZpIdtrcNbS2lZIYK2Myt6ocreuDIZs+c5V5Bpp69st/Poy7cRowi5BJJDv+LrXu//ypCyXjfpPWXRZXj/GnTThjLGqqCa9+XgS4SxKV/YYyVZ/UiG7RpnWgr8B5HQi7n3N//1mAuws6ZFEVY/ubKXcXuN8E4q+DzauI+Ma2EKuLZ7TSGnB/Ftte//JfR+sr/9FTW+0ugNZFlv9yQiFo50CnqwrZ9nVwo0Bbv8crdAGnMt7r96qSCv28An1lGBTQuyyeGzRpv3EDBH3GCiBcIMt7uAK6RvPpAj2+J5KR4VC07bx3ToRkMRR46zn5LydVvTcF5+syBoLi6xPyVaK0TKiO24kej9dk2P0rsOeCSG0XbW8DCE2/cIMqHlvvWVl4fU3mgaVxM+D/DM6YpEnJSKvTMYsQgaBNoFIgLrlbVl6kMhk5lmNp6e5AGJBrWGENbrQHa59zQbi0B5kqbstbG0r9vDx7y8663zVtbpIb+eP2TzmeTZDk93ltfMZkuMho6i4SGXcF1m7wvN7H9DlokLpisXxWlEyuJaXqGNDnpAu4tsPqu3Zhd3Xq2i81SND74na7mH5xKhC2ne1lUuRkDsxSIVFODo7w8MFH+MU3fxFRKRK5grSLLekuGRaecaRRhpvacB5LxyWP445p7V863sm4E4hLH6OrR86sLyK1EfbfaP7Jnmswo8BdmMeYBXHo3GGem2He6ZxjZE8E6gQfTA5k8RxxJ0lmyPvAPJ4KGJNiNlFRAmzZvcpi0eaL3Ir1OaVwmYdkOjP2fhRMhCVE5SpmDHBCICgkSPEIx2d/gMPTf4NaZYwq2eXRHIOLBNkiQH8SYhIH2NvdxqD7GM1WHtPZArN5GUdnrEo7QqVaxuPDHsoF4Iv3q3jltS0k8yV+7/fex2LOBNYIe9s7ODk5wO17O7i4HKHbm2ExZ0XQIqpVVj19jE6ziYP9C3zu1YpYeZ4dZWg0W0jmE/T6XVlv2AXu3qugUKQtZB6FQihONQfHPRwdxajVPUleJTGeLDwUohD5XB7pNEU5ilCp0NlnjvPuBNmSTHcL4XIPybCO8YmHMCsjzwRNtljeVLFmpdpcmqHk5xAtmYiayXOfLU2uTDFP3Xgg1URp75iKBn0q7U+3H/YPJj6TxabTE2UtrDoaLDz0sxT3vvmGsPQXTw6RnnbFKYXAPaE1L80CRjOM0gSv/uIbaNzalcJSs8s+Zt1LhPkc0hwwm44wZ5XdJMY8zCPXaKLcrkt7pYMpwqiA2mYHYcOsY9P+WBh3XqPIp+gUs2QAaRKjzX8mFBS/qJwnSbhRqYjecIAHDx/iC1/6IqqNujjksB1YzMnMl5RhGskMdwsI9sWog2SVTGVXNrIqlVG5qJSotA40Wh9EdPJMOJV6BjHmcSLaeCFcqmVJLqfEUYJfJnNzJ02kxBx/xgTBXVM/A+6fhDhveP86cDf+m+vA7qc47OorAmBs9j9f5MNjAgY7kimIYkuQw8M7//Rv3niql3/9v0Vl78ur9wxoN9ozj6CA/JcWYHKQsAvQdMF+6l8HuL/ofep29FOft7ZKuqiuwDunbsfaUhxp7Jf/JID7iq0VNcCnB+66mMnzsQlxLpv21H2uSYWuve8A98nRezdq2/l5VkpdD2b0OhSc8XOq3SbzTN0zHQGoAdZ7dicBBaeqe1ewo6BRQa32AQVWCgTcoMEF0i47oG2kwHMdOLkaaT2/AdUG5VDLy+129Qw3Pt3iVbTyliZYpH6x3+3i+PhYHAw2t7akhDs1jnrvAhCog2exGmWcbWKt3qMCLU66/LybXHQFyozcQQEdkwT1vgg4dEdAwNXKgUArT0pvl8/zPdFf2h9l6vU5ynpDzbDd4dC/WeiJTJoGZ7wfSdAUV4RwlZx4HVAae0v+XEuEtd7sOva0rSQpUqqnmj6ur8vnbFI6t5Q10JK+Ico7I53Sn1UfFVcsMvhalIyBgbGDcz+r7ehq3F3gzgWPUii+xn7N5GOdP3R8aD/SY7nPdv1+yCYSuGuwob74pny6CRjcMa67SW6/dgNgdydI+4dYvXmUJVlbXrLQPC7bz1YeHQ4HqFbKxt5uzrbxkNgkZGpxdT7kdOEvzRqgiaziX72g17rJC5B2kGMz2dUyh2x7fV7ZHGVWwpQ8FRYuMn2d90aQrWNgxbpbeY0ELmT+qdMlwz83Vn+8vzmF2fZzHLP84U6PcQGKTaABgnhTGIn64xwL+MxiDHsDtApFsVGUIIJSGcorWMSJuy0pA0KWHwsQleuidQYlxfkYs8VHuBx9G7PFW/CWh6iEOdTDCqaXlAWV8d6HA/zxj4dgMcuX7hXxl//yS4iTOX7y0QD/4l8fYXeniO2Ohy+9cQudZgH7Hz5B96IHP/RQLndw2ZsI6Nrb3sSPf/g+tnYiFMsNfPy4h8lsge2tqoDvg8cXePn+LQx6fUxGA3zutZfx/e89kITxer2IW7c3BLyPh33UqnS6KkvSbs5foNasoFpr4ODwGOVKCfnCApUapSZlvPX2AwwuE1QLOfhLVrmFgHcCu6hUQeA3MRvUMD6vYj5qoOjV4INSGspA5giiJXLMhxjHqPp5VLnLtqAl5EQ03CyQJBtGdr1dLMzchvkSAbXofg6FchkIaZuaEzkKpVpMrJwOJhgtUrz8jTelaNHFwTFm55eo1mqYLRcYzWYChqMgj4gyHCxRrNSRxRkmgwGrByBXKWK6oEwoRY5SHi8AmIBcraGxtyOVWKeXA+S8nBROIsPPWakQRqgUihIcpuz7cgvWWYn/SuBpwDcBu2jXWUApDPHdH/wR7ty7h927d2TnJ5kzyZu2jzbBlNandJLxzc5mVDDBpeR0zBeyrmhdCq4TPJeaM3DXVXeH3bWN0hfWbWCeASsN87gX5xeSVFuuVrC9tWVqjAjrY5z4ZPfpBqkMsSBlVT+PPz+3dpBRkdt/hllQVmUFOB1rRV1EXjT50X0IuvC4i4wBBGbrSaEmbSFvsobc/OZvYNvRuqvPqVnhaLc4XwFWF5ivd4R1MCP36QDN9c+7wPJaMLMGDvQ99/PP64Tu55/3Hb3e9QXcvZZrANuR6rjfcc+nwcx6AMPr1WOtmFRHL/uig8rtH/u//Q9v9G1vvP430Hzjb1xj0W66R9G4LpcrFpbXQGBTLJWEWdUffsZlw10womCF76vsQ4GRfkf757qW120P/Y7bDi5LrYw3J7l1YGgAl+NaYdvapliuglcNJAgOCGKPjw7k3unrzclQymnbDH3rBWMlF7EAEAIObqG6989zu8DeBaH6zLX9+D1+Vu9Fx6t+TuU3/Jvb29pPXKAnYMhql125jraLm0CsEo4kmQlwH1uveu6mkHkWTaYFaiahzSYLpnQ3MGySy2rLHGb1ze496Ge0z2v76K4Ekxn5o8laCs7dwN+9VwlS8obh1bGl59M+4wahOrdyrlH5hgGAqewuqL791q1bwlZpf1TmXZ/D+pheZ+Td/sPnzDbXfnsVpJlAQ//nAm9qDZkiQ2SvuXjTkUJAvt12lz5g6QaO8UjKmC+l4IsEOwwMs4UUoDl48gS9wQBf//rXjTxLALSRamlfYqVKvU8CAAY9ArZtYCgJdRllDXPkaDHKwJTsqh072SIVUMBzS98iISRggp7ZzM8wTPu19UDllMZHabXmZTb44j0zRmDxHDrKUKZTYPvQujLLzOdtISmPEiru9iaJFArr7GwiKJWRZnOMLnqYHp2i2ajDi3IIFkA2mcALyfgWMM+WCP1I5CReLkJGEOUv4BWAxHuMJPcuktzbGPV/hEYhB2/iY3TJ9qjiRz/p4fF+gsFgiXwxwFe/0US3n+CjJwl+/GCKSjmPL75axFffbKJZ95FNYvzwnUOwK3S2m+gNYimGRDvCajnE5lYBgzHbMoC3DKRYEkE4PdvjeGjY7uUCnXYDR4cXwqrzeVWr3I1bCiAPgwiD/hSD0QS3duvyzFgkbjqbIBcsUarQgzyHZS7C5fkYyWyOeikvuzJ0Y6lWcmKNyXGPRRmjXohJryHVU6MFtdJN8IrD0gJJ2oO/mAKjDGHiiwUnPeGX6QzejBKtCLlCSaR2DOBYIZUOMmTg6aLuLX2xvCToZcXaZZ6+6Gb3fx4z6EvR2N7CYDqRQkuNclUkbPRzn7GIUiGSXRwGebSsZXIBpTKVdhOlrQ5ytRISBnrpHMVcHlEujyWLS7FoUr0sGvA5pTJJhiSmNGqBfKkgwYNalDKYl3nPVmZlnyPxwDHC6+PrTLilNGvYH2AcT3H3/n3kolAA/2Q2thp3Q/KIhFB8cMwaFNHax/7Ofs1dDB0nKuGTQk2y02gUDSo95L+SA0a7Vo4JzmkZk64zXJ6di11oFJWwub0lbji0gmRQy4ReMuvcQXDHppkPcp8VYHpRgKWf+7TAXRr6BRMgbwLCuviwMwlj5oBgdrK3//HNrPvWN38DW9/8W/A44astn10IxCvbpGpcn6idpEv3Pe20zwPu64D6zwO4u4zwTW2pi+DqWi1wf961K9hwgYUuoKvgTPf6LbP+ogGJ2zfo206ZzE0/1Lbf9KwUSOnzIXDn5EBgQyBLiQyBjRSNuKqqs5qE1u9Dz60TjwIdPY+2hQJMfV9fd1l9BV8K5lxApKDIZcL1HhR0MTylRzmvUZliJtyJt7sYIhkgrBIKJmgeHe7LAkQmtlQpG9mKBe6ya7M0Xrwi6bEsMt9fZ+SVbed9KljW+9Fr1750PaHTtKBemxvYSLKd4yoiC59jO8nv6bk0eNL75nsK5PkebdKmkwn6vZ44yuzu7kqCpqrelCXWBUbK29vFx2Xh5Vqtjt0F0Ov9V6971U622rIeSwM6ZZj0+/p8JDBznFt4XgX96+B69bfd2dNjs5357PicKQGjDSQLTal94Too137kPje2nX7O7Zd6H/rcdRxov1a3H3WHkOncN6CdshBeG3c7yN5rMCTtqf8tPVpirzbwKUmhrp3/nx4fS7B5a2/PLPzs77YCsLkOBg7Ggcv+uepjBM4hAyIp8LUUWYoEH/bYbvIod1wJvmTMm8FodkgsDSSvi5/81brAz4m1pJU8mH5AjEUwEqFUMYCGVVXjyVSYc8o5uLfCHROewMzJSwlEfEoAMloZ9rB3/57omHlNuYWHo5884F2j0qjCixOkozH8PFl22gByxyIEqH1fMHkSmKYxyhslxN45Zt5D5JsPMOh+D5ieY3SWYnDB+6liOF1gmobo9hfojcZo71QxSaaYLxlIeqjVGzg76SPKTVCtBGhUqd0PMZ3OMZrOUChVMBqkyOI57u7eQpBL8O57JwJsC8UAYX6O3Z02apU6fvKT93H//i4m4xHCsIiL07EESJPJDNUyiQIPk+kEpXJB/h8OEklM5e7F7bu3EBVyGE2OsXe3g26/j/E0QaPaFHbcm1MqE2A2Nnlp83mCRrNK1TZmY7LfVcSDOvxkE9XCLjwvQryYYIkhvPkYy2GKKMthOZlgPhsjxAL5LA+PEq5iXpKZGUwKq04yg8+RDiyW45MALMyJqwuBsBTfyuboj0fW+3yJWq2JAvXg+UBcXubWGnJJ6c3MEBx+LsQizKF9ZxfNu3tYRAxYppiNpuJWFPh50KtokQ8RLzNh6smEy1xFGReBNXX5HF9M4CS7zi0DW/RAahnww3SYoWualdixOB2Zc+5IlutVqb7KXQMC5CkTbenXbk0IyGiT0dB5vFAorSRj63JQnZekuJ/saBrJmgJ3XopYCy/IxDOo5lweg5WvR/2BJP8WSxW0Om3jZc9rYJBPW1eRoJnruJJKm0Q/jomfx5//zzDussD/DMBdH846cFfg8CzWne+//vf/d1PExCZPmcx9q3+0W9QKsK8BbQvg9bMKRv6iAPcVY+f0bGV1FaDoW1x83R+3HVz22WWpXWDjAg9ltX8a4H7wr/8hmJi6/kOmnYy7y4TpNboMrSyQC8O2UyLDKJ9su4BBCzTcYysgWgdlLiO63o4aGK0z1C6TrufQdnb7kNvX3KBBr8GdoLi9rmBV79OA7Zy4DOiPar0pnxj0uyIZIRMVFZgQZJKSuO1IXSIZXH5eAJyVE5DhcINjTsQ8rzrRuKy53qdeO/8mmGQb66SvY4XHvGIwZbSupBfC6DjWiDwG28CVLMnaY7XG2m78DK+NwF3Y9rMz+c7du3fleVOPqcXLeA5NROWx1L2GxxL9sA0iuMypPzE/p7787m6L3odec2gLYenCpmNDAbD+LdILYaFzxuHBzkMC9qwEZb2/a5/TXBoNmHmNqgvlM1SZjO5WKCB3+52Oee3rMgxswKZ9eTUfWgcVN9jSdpeFV5kzzp+Ua9lkTLqeUMdLtkw+7wTvci2i7SN/Z9yAmBQ6HRM4GWZPADeZOKlEanTltNQzxe+sJn4tkZ73IMFCoWCY/oWpkMprJClDDTHPYxZ7aqVNEqq0LRMPaS/M/kjHFyzlfb5GvTlZe9o56piQ66EsjWXsrXSI7Ce1wpVaWRhQanK5xrCwDKELEwxpZSnMO3cO+J8PTPs9KQLEXZPO1ibqrbbIGHjd++8/gO8tUSwVUPR8KdZDZ6gwKCKfr4hbFIs0sfoOteXSmNEcqT/GstxDdfcUs9lbuNj/YwzPY1yepri4XKK9WUZQCHF8NkB/EuDDRwmqrQX+0q/dx2zYx4/fneB734/xza/fwuXZAV7/cg1bWzWEUYTvfucBNrYaiOMFTg4GqJZ8FPL0rO/g9KKH3b0OCgVfnLtGfe76Zfjc5zqIWSHUD4RVn0zmaDTz0n7lqIzBgAASKJbySGIC+QTFUoQkW2C+mKG9mcfmThVn531kaYxl5qNWCbDVqSKZzDBPAoyG9MufoNKgXiiHeBZhHtcx7VexmGwgjzZCFHDZO0WhxLkuxmIUI0+lx3AiSaVl2j9mIeJsAWYKEBtEuVD6JZ17CGr5CNVZi4EKgXil2ZQk0Cw145o7JnMmvRaL0hfplJN5S9Q36ZwTYtTtI2INiyX3WzzkKNEqhggbVVS3N5F5cwk8GQTQx5w7GfSPn3M3KeT/oVRgpfuL9ESSbdwxZvI1bSeZk8rglWNAFAl2rg/M7iP77OH+AR4/foJfeP11RPUqgnJRJFniNEMdu+3vK4JIALP5LscBSQ+XnNC5ke/rTiDHolkrTL4V+7TOd7Kbx+CXdRXIuC+YS5KJ3p22kATu3CFmsizbMODnbeVWBu0iM3NqkHwG3H+KkIVRMbe2dIFxWbRnHe55wN0FeTeBZz2PJpZJZ7QsiX73nX9ys6/71jesZEYLL1l9qiyGjraU1+0CNg0K3MXNVNIzCWhSPdXR9q+DYfd40iY/o1Tmkx6TC5712nVB1muTbWWb4HsNeK8FVevg8ibGfR3Qrv6293lTezzzHhZLdN/+l7h8618+9RFWSb31V//BNdB+LVCw4G8VVGRzWUQIBJisKFIRq5njbbr37YIZnaAUUPFvBa4GDJiEG5dJdr+vgEhBrgLcm/qIAjF9TvpMXHBqwIxh2922lL9F+Wc01+qqQiBAJ5kw8IV9joqFlZe6AHfHJ1wr2tF1QZIp7Tm0fyiw18nZDY60LRT8qcxAvH4tuLs5aDM7BS7brVICnkfB/3pApEBJAxqel8lQZOBUMkKJDP8XkMwtWvusNJDQIITbqyo7cVnnhFvJaxVDtb30GSnTrn0g77Dn+ox5ja7sSfuKMlTc9dH3dX7QQMAds6u5w84z2uZcDMWf//xcrpdsO6vhusdygbkEZ45sSAMhd/zosfU6tJ31XrTvaXCggZUWrZL2sH7zeZZKt4WOaDO3CvhEWsjxk4kEZDYY4+Djx+IJTv9mamxZhIVgJKMUIE6Mn4rNdbo2lzjjYWVVSt/tIIeI7CEBQ8zAbmYCjUIku20E19PZ2ACj+VIqleZzoYAIMo4z6ovp8CK694WptisMYbZiOTXAIEAnu85+W2+3kMuzOA/Z/hSj4QgBYxdxkVkgm03F+o73X91oYXB+Bm8ay732x0NsbG5J9Uhe//npmVik3SIGAAAgAElEQVTlUUbA8kwlcR+h5zW1+r5IUPgvEx2DHKUKHhbBEkkwRBKdoX0/Q7b8AEf730E6nmH/4wF6/RBvfvXzAur4+W/9wTv4+MjDxq6Pv/YffpPlePA7v/vH+PDRFG+8sYlu9xQbTQ+FII/J2MdoNBPGn1HH3TubqFcDXJ6fCLAajmL0Lme4d+cOzk67KBYylCsRjvd7uOzO0dmMcPdeB0cnZ3jppS1Jcj07OsdotMTtvRaOj89QLjNh2UOjXsfJ+TkGwwyTeI5XPxeh0QnQu5wimczRaVSw0a6JDvzoyTnimY9CIY+Fx6JPJaSzKnLLTcSTGmaDCMtZAX6Ww2BwCS9Pn/8Z/HmGih8i4lyYLeFldJZkJEn3Fcg9x9OJWDoy/4Fgmix8o1YD/fnJbyVZgnK9gahaEatH5obQuWcZBvAKEaJqWYA7CYSNrW1xzOHub+iHEO08w9cwj6BiqpsyMCCWKZSLEihQRkZOhkEhCyQJccEdoNCXqq2cszWPRgqIkWiYp4jKJZO/IQuYlBuV3QFhrXM5/OCtH2B397bs8iAKJbCgXn611kuOyFIkMGY+M+5GOreFUlvgynBAAb6OCY47tYNUxl3nEH5GCBTLuHNXnOmyzG+gn/vB/r5Yh3KHuN5qymdZudZgvKtCfzonmzWQO2OfMe6fhAuvvZ+P6Jt7M3C/edF+Mcb9WaBdj6lgQWyCbOls7VjPY90FvP/SbxirLtlGMtnRcr41p5MVAFxL2FQQLN+xC6rbKH+WwP2mdnreA3QXX3c7Xb/jBlXusRU0usBdgY+2u35en5FuO38a4D49fLZEZuev/AMUtz+3cjBxr8+9BmENyEgORyKdoDyGMhm5XylfaP93ArT1AGX9nrS/KXh0QatKB1ywrQGsexx9bR2Uq0xCwdT6MzVBAbWCZpwpuNdrYAlqTrQEvAQpBO28706nhVarKclk/F+uxYIgbSMBlOr+IhWKDUhScKr2Xiv2xdH9EshoUMPvuH8rO+7u7FwBQ7NToNp2XoPL4CrIdecP49lt2KgVsF3M5T6lEuXFhRyDOm9qPXle3osCOvXW53A192KYzfUdhFiKkpitaAXW6/1X20YDMpJVOj4UOGv7agCk70vgwIJUlllVEKzAWgNAF1ArYaAad143wSRlMvyf13v79m25b/daleHSca7zlhtwukGC26fVHpRtpdvcynLxOLpLIX3qylZLAkm5F2rNpXAKmToL3MUekQstWbYE014fj9//CKPLHt544w0UyyXDGEqVVB+z8UQYai7uMsaMQN1KW4wTjQkyqF8wcheZnzygRPs8snmSOGqKMzEgCCOKIriTQpcQ3/i8zxcIrf6dUgKzKlxPQlY7VJH1WH27tC/PqbtSUV4cPXzqkamXJ7uezsWjm4z7fDrDQtjHFIvAR4V09SxG6Pti20rNM6UZlC6USmWxw2RxoEUay+6h+IJk5JRzAmCzzO5g0G2lWMAsm2Li7yOrHCIrd5HhGIPuA9BTJR0vcHQY47wP9Edz/MqvfB4//tG7hImobVQxSec4uwhF050kI+zu+di7k0clyuH9H13g6EmCvbtbOD0bYDJJUcwbxxIsWXSJbHSGLC6i3axj0B2i1aqg1Wzi4YNDPNnv4tVXb2Nnr44HDz8U0DqbJbiz10YSj9A7JyNfxL2XWuj1TxCEJANDtDvbOO+eod4OsXung153hINHx/AXHnLLOYp5JqgCxUIR9UYVs2yIy/MY02EdhYDVUzcw6UVIh0A2zaSwUYwYpUaEeqMsAVGlUMIyzXB+fA56P3aam6iW62hV64jHE+w//Fh2hBhM1CtVVIsReheXIumYjMYiU2m026jUGlIRlQmnKBdR391GsdWQ9y/OzjGbzMwcHAYICrRTJOHoY5mP4EUBlqxYbG2JWAjKD3OIKiXM0kzAOq03udtDIkJICVuUiHI0zqUG3AcYTVloiYWLrOsXA44gwGAyluDw1u09xHOzQ1RgTgXnEvYzKxbmWiAJ2culLdTH3TUSlLZIE3eoHOCuc6juluncpMSqFJ+yO1+KHWQ3NKWBAnfBfHAPPEsTAe5Hh4dS7InF85qdtuwUM4jhPawXYNK19TNXmU8F2c2H1xn3Z4H1a8D2GVKZTwKhNwFArcDnglB+Tooyfftpe0hexxt/77euWFtrV7SyYVTp5Er/bmQIukjrfaz+/nMG7jc9MnfRv/4+F1ATtSqguvb+WnKqC8QVpLuLvwIDfU1BgIIXXdA/DXA//O2bJTLKtrvPwu0vAtRsAMbrEn/rXl/uk2z7ygbRJsPpd12gxOt072kVzNit+XXgrYDKgAcT/LmgVwGO2z7u5xS08ZyuFEPP6waOoou1cgp3klSwz0Qosp1kdMS3PYqwvbMpk69ULpWdKVvkxvcF+Alwlq1/A5ZkDGllTyvfcK9NAZ/2ff1XQb3Lmmtbal90mXqNd/l9Phd1ieH2Kq9LAxO3HThxkylUyYPsVGSJfJ6sO++ZunZKg/QZsLQ3P6fsj1lkDHOlOx3rbBEXMGX63cB0XYKiz1HuSxhMw2hr/9RgxO0PfI/HlGI+VkuvAc56X3HHsCEIjCc8f2c7854ZrNC/nf2bjLsLpt2+rONP79kNjPQ9DUj1PlyJkPZfV8rCfrUKVrjFTh25BbvyOpPIxF/dOr7Qys2y8ZSAZEmMi8ND9E7P8dKduwaAs+0DE9SQfqRNnBxT/Jytb7vtFAJkbQ0Ogg1dxKX9xe2F+u+rgnIEPxLAFmhPagIJSaSmQ1GaiXONtLEAIUMG6TPUZyo7DDbXYDX38NnYXTi6eRD4UxIh8gpaRVKmM4slmZOSDHpWMzEx4Y4DXXVYgIavs5pmbApC8ftyjSSA4wTLOR1qSJ6yRHwiSZDLrIBiuY5ZkmE8GMpnK7UQF9kPMSu8j1xzglt3Wxj1LzE9u8TgbIhpUsG3f3CMo+4Sv/qrt1HKL1Ct5DHNcnhwMMG/+p1DdFohdjZy+PLrIXZ36Szi470fDkVLXm9FGAwWqNdaiCcJjo/P8dprmyhVPJxdnqNZbyAfVPDhe4cSaNCjkrJr6v/jJEW+kMN0RucderX38PLLHamquv/wEkf7U9y6HeD23RCtThPD4RyjcYpJQs24j1q9itk0Q/eij8jPoVosoFKgN3tfSGUmxN6+v4mPP+qid1qEv9jGPGkh7pXgZXkJ0sbpBF4ph9atDvIl7rwkKEYF6WMjVqKdUb5TQbu6gWwcw0syzPpDzEYT3NndRbvTFvnhiDuax0c4PTxFPJ6K/ItBDAOIcrWK1u4tFDdbiJoNSQJl9VfOW4VSSYo6UfNuXJHIhIdYkEjgrh2bzLd1JnJAuVbBLJtjKnp4BsOGVaYVKWdt0axjIYEid5I4v9NNjPaodGBioEsnnPF0gvcfPECt08K91142OwLU53Mempu6Auz3ZPhljeCF0E+eOSPBVeKp9nnOoRwbOh/wmvR3foZr70rKbOc8Gpjo2spxlKRzxEks/vhYsv/PTSGmkxMMBrQkraKzvSkAnsPY3LuV2TnmBTJv0i0ne05Bm58C1/5JfeXnVuMeRmywq2z/n/aGjZevAT7r7JUcc81CUBZE1TraIgAuu0cN4Tv/+GbJzObXfh2bX/+bwvysg05hWxyG3QXs6nOui/anuVc3oHGPr+fXio2f5pifFAxxa0zBtAY2LmB3AbX8flPhVMtk6XPRe1cQcB1cXi8EtO5X7y6uN93n4W//d5gev3djE1Aiwyqpej96fuka1Omuyomb5DhKJyazGVrtFirlitF1O3peBSjroJrWhfwxThXmd8la10Q2ByQo2OJntB30evQ199+VPtKy5grk1nc+9Lmou4W5brp1xNf02C5jTADL/89OTkTX32q20Gw1ZfKVCdr2aQ0+xPpSwaZNeOVkSwZGAxF+Zt3K0AXgLnDn7+owoOdY7c5QL6rbrrJFaoIMfo7Hn0ymCJkwbNvRnENtZU0yohTsEO9kVuszSYP0yeY5T05OBMCSbadcRCUcZG7IRPJYmmipQF36sWV39dlqYMTrUradn3MDLP3dZZ8lO1jqnfB7ZkdglUdj9deujp9twXMxEOGC70pmFCSajnc1IAVYMwuR/sxphsFwgNOzUzkG5VB0DlofE+58quNG2XNN1L0p+OZnlXHn51TzL+1E1pf5B0xidoI8kWwx8JViL8ZlQ3hrmwTN9+gcQS15PBmBeQHpdIr5lH7lRovLe7FKGpGtEHSIRzTHpNWj89lLsyyMS8sq8JJAzsjY8pSVyG6QXTfsmJX2sVv1fI7UifOEtMTjh8kACgBRdtvWtdCgxh2nq3mb/cPuzsh45t+SMJiTaqzLhDaOKQKPPDmEgecOUa1Rw4igcxazseFlKUKeT3YJmCfAIJOyeMpzjOymWKQUai4uNK2NO6i3N3F2eoYPf/gBwsUSG9sVJIVDpJXHiNpd1NoBPv5wHw/ePUM8W2J7dwfvf3Qsfu60XXzt1VfQ7Q4xyWIcng1wcLjEX/rVe4iiITY6SxweHGM69rC9FaFaK6M76CPIbeDBB2dIpgz2M5N8CQ8nZzE6rSL6fUp/FtjebEr7D/oTbGw0cHx2gXv37+DRoyMsF4EkrG5tFrC1VZHCSwzCao0J8oUUGxubKBTLeHJ4gIy7+X4Bx4cTPPl4jnrFx+3dAO1GEe0WZTExhsMp0tRIQgJvE8vsNpBuoH/h4eDxGYrFAtqbbWze3UV9Z4PeiYgXGZJ5LHNAu9UQGVPWH6L36AjlWQh/OkcljDDrcUfgAuViEXt37qDarOCy18Ojx4+QDwuis89T0543FqC5pY/3f/I+hoMRvHweFcqnigWU2g20d7fFhWbGBNHxDNVCVYB+sVpFvlyBn89LAioLPhUqJaTirlOUv2lPKcw879EmeUtwyuJRIkk1QSfdsgji6SOvO1TTJAYlgNVmA8VmDSnrB1D0RH92urvEpo4HmXrpggwSMxIeJsGU/d7ME5TXGp294gDOwyRVlOxQEobjVOSXdk7XeYfjxrjKAJPpVByjCOqZqE3gfnF+jsvLngS+tWYD7Y2O7DiEEXdBr4D7VRBBwilAlvyUiZM/LeB6we99Btxv8P4WgOP4eurEKgu/sO7/HKff/a0bm3jja7+Ora/9J6uOpQul+hW7LOrqAJaRdsH8Cz6/a3rqP2vgvg7aNYh4Criv6fRN43CRvPLo1gVrHbi77LO2iesx7zJ7N7XZ5Q/+Bbo36Nr5WSaktr7yH18Dz+vBE7dMFTwyaY/AvVAuCQtLJvemXQhl6fXaxQ/dyh5UxmGulUy8AZo6ESmg02BkHdi7gY6eW/3ClYVdBwR6fP1XwJ1NYCTY5f+8FxfccWIlKF1pnqltD0PReQvbzuQeMoWOlR7vjd+Rqo02YWklGbF/q179asvTsMUqndDAR7+nUgJh9+3OBUt9y/Vb4KRtR/9fZfk14JHtX0e64gbw8jtJWC08pZKL5VIA+8HBgbTL3t6e/KsuBiy/zsWH51AtvwI907VtxU3HDlSCFyt9EMmGbSOXfVfG+goYX3mb6+eYoKnBierq9f75fHR3QtgnqTJrAksdV+v9lWCSzhX8IaMlmv7uJYJ8IDIZBix6PdqON81hOm7c3QENsBTca79UYMz20BwBDXZc+Y0ZIdbWkeNEi+PZwEPui8VqmPg7m4l2+HD/Me7t7glIFdLGLvDUq5KdNtpXGkZ4osEVkkYcXswYlWDJBu2ra2P9AmlLE0iz3zMLVfqgiSHMzinbUjzeTe5KqVySYjXcxZBnZHcPlMPjvenz0rlL29a8zlp+ZsdBitIIqcQKmdTnKxIyPvIm4GQAQ1cbUyEV9MOezqR9lslcgFQaz2S3gsFOpVw2YyrzME5GmIceNu6+JoA2GycYHl7g5OPHqNQKyNXGSMvHyNX30R18gHg8wuOPY4zHKTZ3NzEYj8W+cau9ge+/fYDTM6Cx5eGNN3dxcTHC7VtVtNtztFtFIAtwdHiJre060vkYl90xqpUd7D/uYzCYGGZ3Bnz00SU6GzXcub2NJ0/25Zpr5SoOD7uIogCVWg6TaYx2ZxNPHp3KxsN0DLz6SlEkS1HeQ7MZ4t5LZUzjvuQAbO92JKn+wweHmM9LOD+fYDZKkPeXaNR9lCJWZS1KW/b7E8znOcxiD9msiVL+Cwi829h/MsDWRgtROYQXeejc3UHCZ1OIUKpVMZoMJe+hUi1i1D1DaQH033+M5OMLVHNFFPMlJMOJ7JoM6N40GCAo5lFr11Gu1lAslRHmqAOfYzi8NNVUByOk/QlOHx8gyhdE/968vYNX33wdxVYdozTGk/19CdiTWYq9zVvCph+enKJzaxdRvSLFmvzIyGoouDdFn3LiHU9iObLzOWWCzH3iPM9dB0rwuFtDs6F0ucTFoC95F/liJAmrZP+ZUEs5j9hFWjac48/sMpEcMVpy1tNgJWA3wBfWn7bBrBJrv6vMu64DnJv4GvNH1LpR5z2dZ0T2tlzKeJNqwosMS2rcuS5NZzg6OpF1q1qvodluSRVbPicSOLwGZfd5zWZ+ziGNPwPuL4pF5XNk3HWidFnlT3WQFdIzyXYvwrivJtCVO/CVNnfFjPieAPdngfd7f/2/QfnWF68YdrJCdkFQoLMCZE6/cIH3i97nJzHuq0XzU+74PC/RVwpKOMmILtuu51sH78+8H6dqow5al213mevVMZxg63l9gyw72fabflQiowvlVVcxOyMy/TjFYUQiMxwK+Gq0WwLkXPCp962LvsuUmwnGsHYu+2ru11rH2eBGQZ0Ca35GA7p1EKaATBl6F9S796yT3/r75hqNpZZY5FnfbH5XqjnOjZsLiy2NBgNxz6F8gsyI3rs7pqSyqS2S4fYPAZ1Ww+6CSb0uDXD0WbugVsGpAntpX7KqtJp0qpbyu6JbJptqJTsKvHj+Ky36ddkRJ3ra+2lQQHBFIMd7ps57c2MDmxubsqWqiwdLc5OB0vbX56KBgAYfvFYFZnxPLS2lfS0I1UBufW4y/fq65ze/J8dYmu8rkFbQrO3B69JAQfulfkb7gC56YidobT+5YNNCkP2c4GZnb2flsuCeb9VWNmjTQNCdB/R8uqi659XnLgEb3SxU9uIEfM7UbRfW620h4J+MIG0Z0zm65+d45+0f4JV797G9tYnEOljIeaUSo49QPMGt25eUaKczhi8Wklogzp1veA/sQ0Xqhe3zk+CQ53XqfGhdB5EcEbzL7hIdQAiMjH6Y1yBBqJNLoU5kGuS6QbD0LcpcUsp6SCQZgG4sChkwmJ0hCeJsJd2MwQW94wNaOcYo+iF8KdiUIZNkVQioYV0FHofgJs14/Bz68QjVW5uINraRCytY9BOc/PgBTj96LLUIy1sRClszFFtPkKQPMJteYDxg0t8Q9JvfubMtMols4ePb33mI6bSEz325ga27Dfyb33+EVm2JX/vmLorFJT549xDTyRwF6oxzwNnZEJ5XRJYGmNBWcjpGtVwWD/XpjPkmQ9y+3RaC4b0fD/DS/Y4EJsVyXtr65HiIarUIP5fJPe1sd9DtHqHTbuLk5BSlUoYvfOkW4uySZiqI8nV8+EEfF+d8XileeakhNpKsmnp+PECtWpDdCMleXlJKV8Fs3ETeexntxheBZQ0xrWKTIZb5BV76hVclSXMp0goTbCeLGfKBh1ohwGI0xMH3f4zRR6fo1DsIQiZJ+yKjIskhO6DeQjTiM/7OANMzhSApa1kGOcTTGYIMOPrwY5QoMwlymHpL7Lx0FxfDPgaTkRRkuveFV7D0l4i7I1weXxiXqzBEdbON9u1bcg6CVfr2s8BROl+IF3ypXhVpzJzr1HyO6WAoUqlOu40F59RChLN+FycX5xinMX7xG1+HRzDPHUE648gOkd1dFzeapQStat1KsE1OnxVjORcrcBdCQQJlYxOpayTHv5I1/F3thZUsk3l6zWbbrGGerA3s3+T/57Ql5rjjnH54Iu9ValVxW6KjkThXSYE6zVG6ykHhzsFnwP1Fkaj93J8GcHcvYQWgbwC0smiu6bIVIJriK4YF+vH/+HeeeVdf/M//12tspOvjfA2MWSnPp2ye1cf/LIH7eptpZKrARS/qJtC+DrBXQcoacHcZd11E3cVUwZF7rpva7pNA+85f+a9Xwcd6cCDXZouiCCDMMnHa4KJHX2uWb1aJggZzes/rOwR6P5TK6KSknzFgyCzEuiWoINxlKxV8uedQoKduIgoi3c/qMZQF1YlOn5dhQAncDXAVAOU6w8SJJLYdHR0JG7O1tSXVUsmwcBtTJWVybrIaTJBzLB4VyMm1WqDpXq95bqbK53rf0V0OfpeTvAscGTjq/StIVlAsftgW3Oh3XJ2/fm8VxJCdtLaVXLC48KZxjCdPnsi97N7alQRkTvAMOiTwop1bPn/NPWl1PZaVVemLAnfdFuZ5FawruNbn444bE6wZvaf2l1UgYJloPacy9apr1+erLP1q3N6QDK/Ane1HKZTWJqCmnzIAvSbtn24f1GfmAnd3MeV96S6FtrcGfHptkhxmZYQatK7a0mp6TGXDqwJaJqCmHeJSJCLJdILL0zNhk+/s7ckzpM5VNeosqkTRm0nSM9/VAk3yGYlcTB/UvqX9StreVk8V73UpxW4cx9hvpc2l389NXoet8UAgQ49rAnd6wEuwkxKI04TPVOrWH7GYlHwGkxhrgh5rcJCmEkiyILcB70ZgL/1Qgv2FaNkp5yGwZzKsWFUuU+M8Qzu8KZNxaRmZodxsoHd5iYCfFStTA5Ym8wStu3dQ2tpBnOQQJCF6Hz3CBz94W9ILy9sB8p0RwsojDEfvYrkcYZ4GGA2420GJzBLTLEFjYwvvf3iOLA3xxa/sIkGM//l/eRv5HPD110u4e9/Hre0mJpME7/2oh1IhQLNTw+lxD0FQRau5gRMmwY+G2Npugfkkp0d97P2/7L1pjyTZlSV23M3M3c33LfaMyMyqyspaySKLZLN7RhpAGmFawMz09HwQ9Ek/Q62B9EHQBwnQb9BXLYBaM0NBEAbSCKA0kprd02RzqarMrFwqM2PffF/MzXwRzn3verz0iszKgiiSAisKhYzwxey9Z285995zz93bkITxp0/bePvOFjrtttBY8mEejx4ySbUidJjJJDFgO5miXC7J/pUvzPG9P7iNXGGM0zMmf5Ku0cCTRy2MxzG2NwPcvLEuwPPZo1NsrlUwm0WyxqORh/lkA0m0jnmyJpSeWUQp0Sn6w45ouL/78XuoNKqSfzEejER1K0oGwpMP0kDv/BytJ4dY80soFipSiIngneC2WCoiyGUw9Rai6e5lc5gxKdgnDZGS+kaykfNyHiVIRYnQoJicOpxEoC4oCzlFSYS55yEsh+IJj7sjpOYpZMI8BjT+chkUqlXk86GhV3EtEOTSCZfLiCeeSaspSkOmU7g8PkX3ooV6tYrLbhfljSbGnHdeCtW1JsJSUX5n/gWvw2gODRHOUQJhkb9dUv1MEb50ylRM5dpSNTWz5gxtUYuzKcWPIF33Ls53jdDJHkOteaE+GmcG35ecI2sImfXB/SEGDVre9/K8heFoZPIFmg2JnAsV0Wfk+MvV2cm5/4Yq8zWRKVVluAu6nqiveYmrj4vsr3JbLVzQJFFbFt0FNcZLY2WPVosl8W8L3AkO9/+n//zaZuW33sXNv/8fm/esx909gBUsvkxtZRXovqzvvyng7oJolWlTYLaMRNhG6uHutu1l7eTutOrl4t+6wF0goKB0leN+3di8itdOFZncxtuvBO5ySNvQNwE7gTv7QF1rVqlTj6n2ddVbpn246vdVFUwFmZIExAIbTkIONy3tp4Kd1fF1Qb1KZKmHnt9xkzp1/PSaLpjmfVl8iUBAXmcI3fGiEqieHhvP88bamvDbJZzIRCeCdy3zbhUwlmDMFlRST6KMgfWCa19XDQ33GSrgFrk8u8krgJXP2byCVW82y3ITFCkwNv1LJOS7+qPPR0pqM4IjuYAmSZUFl87PzlAI88Jvp7FGLqc+Y0I5lplfjTQJX9ruJwLULB1paSTYojsu0NYIjPvM1cDzfRM9cEGkAHpLM9PviOfa8j7VMOJ7rtHgrjF3T5WiQjOjHERPOxNT2V7Sg0pVIwOphoD2Q6+lkSDeX/u0OneV6qTjzwPbNah0b+T7GmlZ9tdGvQhyeX01hnjKikY6E9ZGAySjsVQKFY+f1YwmDKe8nqi7yLV5X1/C/cs2CjJawLObsBh8NrnXXTdybzFOHeUh67mnFKxSxHgtGSOr285r0evIolHSZ3pTBbgb3v5yj7N7oI6RWd8GuAecm7zvzBpxiQEh8kOpYVJpRMp9KgDeT1KIpxNMWF6e64QgPhpJsqAf5rB2axenR0foH5+LQZoNjdd6FE2QDkNsvnkHyTyDxSRA//gMjz/5BabzMcrbHjL1HgaTexhFTxFPOlL4aDrysYg8HB2MEJY8DObA00O2Z46tbR/NjRB//XMD0G/teHj3gyp298ri6f7FT89QzOexsVXG/vMTdDuxqKx0ez1ks4xQcS9k8a0sBv2Z8JFrDXprmbTp4fxshKyfQ6dNj3sad96po9MaIsiWMWhP0On0cWN3G8cnj7B5I8DGZg5IZTEcxNjc3MLR4QWODlrIspBRskCjmkE8mohSDzXdCdomwxDp5A4KmTcxn5YxjTNYxAvkFnNMkyGi6QDTYAYv54knl8+gUioimY0wiUeoVqqirZ4MIniU3PSzmKbSKFQbso/li0VM0zMgm5aEUi9gNI90GiZppyWKIZKOjOJw6TPxnx5wqgvFrAUQyVSImZsRZpDEE8mtICceBOjZHLxc1gB0CkgQ8Frd+MOjIzw9OMC3v/9dZAp5pDKeGDuMhJB/f3p4ZBKtUync+dZ7iMk5L4WY0pggACenXYUbSFkTRVZzlkixpjS12c1ZaSJIL0ZDl8Db0kX5WaVSch1porruh7rPydnrqNHoHiMRVsV8mmUAACAASURBVCvjbWhpc4lYEbjzuqPBGO1Ox9CYKmWUKhVxQBnKpwHu+iPnKIE7q1T9Dv78znLcf53AXR+yHrzupuzypd33peKd5Vd+6blZ4M6He/mzfyb/X/fT/O6fovndf7ykILgHph5+Wpho1Svmet9eNW9+G8BdgZML3BnWU4eeHvRuu78ucL8OvOv1BGw5FUpXjZxXgfbat/9EuO1Lr549gF1PrByowhk1Wsv0RHLhU/6RnF/JqreFGnSxa3uVpqCgzQAvUmRYWtlsDLrR8DuUr9Lv8D09lLVPCuwUwC0PbUd+UfnoLndaPZ36PR07bfdSho7a0qQLSOVT4/kjMpxMYgFyJ0fHMtZbGxtLOUTqKwvf2HKBDeClAWA2P72H62WVUt7k5tr3tR8K0ty1wX6wfaSm0Auj3t5lVMLSZRQsqrFjeI3G6FNwyN8lhOpIdGq7BCDRaKEagq32yiIhVCBg4aXtzS2hBvGHco5qdPBIUKrM6mbPuamvsb9K0RHuvw0F67NV4KYFnNSY0b0gYPjdJtazDUtDwBoZus70QNNxcKkoClK1/8t9x85FemEJsnhA09tOqgznuOj0542usrbXNbZcQ5790L6oQatzWeeZtlWfBdssmvySdGrUWNy5KvdydHQNx9tRkiEInkzQuTjHFw8f4r2335ZkceaMsFgNP0+VDAJbAclsEOUASZGhygylJAky5MA2Y6vAXfvMQ13GnQmKOv6ku5GOQlsvBaHMcf6w/wRSNBRECYeG22ImRZfyhYJR6kgS4doarnrayOPRwBBVmat7yLyWpFqCNII1411nhVapu2CkgAQkDXp9ASc+3ydAHBKw8y2q0HjIhzlRSWLiY65eRXl3W2Qkj+4/RqmYl1wGoYolpDp4yFXLWGQLyBTqiDoxzg73kc70MQ1aSIIWUkEP3c4XOHh6H88eXcCfpbFZKmEwGMEvl/Dzpx0cnM8xnaSwWU9heyuH5uYGpkmEYa+NRiOPXEjqWoLT40jAKHnoYZhBsVDCvc/Okc+n8MGHt2QuXpz3sbP1Nv7yLx8im8lifctHkTrvl13EUSCe3mrNQ7HoodGoolZv4tNPHyGJUxj2I54U6PVjVGoz7OyWsdZsYH//GDkmZyZT9PtD7B8u0Kj72FkvoH02QEhnNBNbZykU/HUUUt9CZrGDxZTVRcsIRNXnDPO4zyQEZEoeEm+OTD4rnmwqCrHyOz26uSKLTJVEijCm/GaQRa5axTzlI2ClUgJx0swpZcgKuDzXvAymCbkbhvetlD/O5YQ5SZzDjOaIYlCMTMqDLxrvTDJNS52CeTJHSElKJrHTW0/Mwn3eSxmAzT1+Sk1+evoDHB0f4+njx3j//XdRrVbw05/+VAy7t+7cQZDPCYe+urVpKrCSXmkrGSuo5rU1wia5JTQ0rRedi4VypikmL3uenAPc83S9k67D9cLXZB1Z55V63Lku+R1ZwpamSdwk546VDub35XyQxcs1S2UzIGFyMHOLEho5U5xfXMiYFstlocswX4pzRKNnuk9+A9xfhTpf8d6vE7i7tBe95RIoO22QDVHQp+E3u4eWHl5mYthEJnuwtP7mn4FJkNf9NAS8/6lJDlsaAyrTbrnU9ouiG2x/RPHC6mPbW6rIzgu3+VrAXRkJlh50rdrLcoBelJ93D+qlx13UGcjHM+oky8s7et1X/bniJMnY83/J6rre4+4C9xcMKiEQmK9ed+1XJ6P+Ceof/ckLyaiuJ1Kftzwryx9lqWyGaOkNoPdEQny+ARnu/V3g7tIKlge+ADpDseKBoZ4F/s5rK4eb9159pstNyRoZ7uaiBp4mqCpoE0+J9eTr5/mveq6XIFBe40llpheBFJPfxqORVAxlpKFRr5vqsJaPzKQmmZuiSpCyVAEeQCb8apJ8rjwY9I5F1I227XH56gpMXS802yk66rP50lgw4JSqIqa+g1mlht5DFQ8BhDaRWEGiet7NGF09Lz0wZNMXqUBTWZP63jQWWGWP17p965YUy+FhSW6kzENRjGEFVxoU5ppqCMj6tgpDvLZ6+zXMqwCdn9fnzN8FwFq6lEZjZH5ZSpBEXMRjZetasKCPaBUzyVUTq2jsmDbyNbPEzIrUe7nryCRULgSEskIn5wur4nLcqSRDqgxBnRhWcj2r37xi6Orccg0Cd00t1SCswaZrg/01lQ6p7mHGwJ2n5plRys5ERGR8qCrD9rCPVBGKI9z71SdCEbnz5puS9MY5wwgZPeSiLEFPM8eO7SZdze4b4rUkm0UiEybULoXv7POTcSQIE88qgTopBFbK0RbTYuEiMfzotbO69JLoaj3vpDeQ6sE5RC8mwQSLKonkHttGIzNFo0dCKNIPmsMERTSgpfIjlZLEy0opGBoNhlbHNcDvcXwrpZLsR0xgRMTKmFnxKl5cnKJWKWEWRxhPhsiXSsg36qT+on14Kupn+VwWvc6leGKj4QTRfIqgVEIqLGM6z8iYhuUZzvtPEM2OUazE6Lf38fjTz/Dk4SH2drZRSCVSfTNCFn/5yyOcdlkkKY96mfKCMZJUFhRhyufmmMQBLltdvP9+BT5pcEEayaSLSqWAWqWCe/eOUGChoMUck2SKdocSgDV02jGYX0AA/sZbmzg5ukCl2MDFeQeV8gzbOzX0hy1sbTVwctrFxQWLW5HeNsfujU2cnV9ikswQFpmrMkF6kZGDpFHLozeYiB56o5xFMRdIgu3JwSWyqTKC2RrmgxvIezuYxQHmM87BKbL+GD4oOyg4G1NvjnK9LHu57q0x2er5EOmwhEy+IEpUxWYT6WIBPVE+CegRQNzrYdgfCKUqVyghzXnM81+AqOGLqxIZqVfjyQTFegWlYgkT7pNjRiZnEt3h/JV8Ps5tux/HM+5xZu5zzokRSN48I5opICwWJaLYb3dwcngg+x6N4DGjsZx2vGaYFY9+Op8TA2PCMbSVnSWyZ9LA7T5p7pMJMtbooDOHxqkB17r2dR80xfuMw0fPS+5ZHEv9URlZpdiYXBVDLVPwLkplNmmckQgqTNGhJMYOaY7TKdqtjqhT8VnU15rI5kmX0X38KsLJ/dF43L9mcuC1KPDX/+LvtMed3DoFMe5h97WHwQJm92BYBYOr13zxkFt5ePZBK+hIeykc/M//BcbH10sONr7zj5bqJVdozwAlNxrAxSdAQJYALWTjceOP641y6TWvC9xdsLcKOK8bT7f/q4e261F1ve5uYaQXgK0FWXofPdhdz6PrgdX3XUqI28brVGX4PiMfL1OQYYGlnT/+j5ag3fVkul5sBTq8NzcLetv5oyoy7JeCDB1TAVbXKec4jdb7KcBXeoGCWdcLrJuXXlc9yC4gcu/ngibdGF0aidtO9WYruBXPCIGA5WZzbMfDkXBDL85OZDPd3NqSbHy6MNh3UhCkHLY1MtRIoNdovjAgTACfU8BsNBq8oAeu89ld3/odjo3R7L3ikau312zulipgvegqL+kaT+yz69lxS2vzWryHRDOs95NGMw8j0oIIYGu1mgGvTOCzeupikJD1s2I4aj9lPJiElTIykfxR2UONnLgKQGyvriVd466xIZQLO45KE1HPtn5O763eLr2OS9PRaehGc3hdmYMslBJdFdjiayoDqeOZkuzNq2jQ8nVHDlHnk841nZM6DuLBsvJu+hlj4AmPcXmgqyEqwDllqpGmPBOaZ0SFVS1zrE4bxaJRfnZ8Ih5rKrhQ6o2c92VVXhtSJ0iXHVUAvAHKapzTKyiceSvVqGvuau8x1CTDTzLGkLRZ14sqazpKN9o/7odsN9uXo3TqlBKO1Fk3MrM836JZjJgRIp5RMaUbWeY+kTkXx2MU8jkBYQT8BPZZJjaKEpLJzeBKqNQqAliYTIgxi9wYHvLzL54ggxlKOR8J5VY4x0eJKHvQWC2SwoMFOpdnstfR8ynjTfDpZ5Ep1VHf2oaXTaM32sfJ+S8xih5hHrVw9uwMh6eX2N1dx2I0kGTHICzg+UEHJ5cD1DdrKJQyGIwj3Pu8g83NLPZulPDJvRE6vSn+3t/dwrh3jmKYge/HLAyKRcJ8ogwCP4/nT09RKpcAL4dn++fY3NzGJBoC6GF7q4aEEqYA+j1WqgU++NYu2t19bGyUMJ2m8eRJB2kvK1VZ1xo1nJ0N0GonCPLU7l+gWa3i4vASlUKAar2AQb+DHHNXPKBarqPf9nG6P8ZO832kozUECxo8JpmR1apCb4p8xkMuQwUScrEWSGd8AYSkEpI3PWZkJp+FXyqA4Hk0inDjzltIlfIYzxMBtmHKR//0Eq3jU1FLyeTyyJQKWHAfsfrq3Hc55yq1qswVAm4+P1krjNh4PkajoZXhNXUJROowlzFRpMQ4PYxuOb9HZxspSDaZmlz1mUn2J8Dl9Rh9I+CtrzWErkMvO9uVKeZF451SkCy2xCqvkiNlDWqCY5YuYEIrzwNGZjNexuKcK3lHBelmLRnHhOYiqSd9GWmwyanq5JC9xubFqIee1xFpYIL1KZ1PE1lTTPBmAraA92gi5xojjFTuqTQbyJfLy0KbnE96dpl9l/vNN5VTr8OHL32NHvffJnB/VWNfBI7GSuOu/irwTtlBent1U+e/q6DFAGTzP61Qk+38ZS37Xxdwf2UfnUS2VwF39QYLkFRP/nUe9xVVpVXg7AJ3Fzy7BoS29zrg/mrQ/g6o165gd9VwEP6gq8lsudEE7TzQSJHh/7rZKODQ56fGy+o46TX1+ssD3VILrmuPgmENF2qflzQRp8S8e70lENcqj/ZzbBOvpZuge0+Zg0zy44YtCgD07swRjcZSaW7U7wmAXdtYN0amTwmxzJUUnQVzBKP84WGV9q68jy4IozKEhkd17rttdg1QjrkBtSacqvQL9coTZGvBLy2s5M4ffofgjd+7MrKMV0WBrrZZpMuob23Driy4xOd+i14nFruxnineh8/dhGpNtVUF1Qr2zA1MESZ3fasR5YJf/q50ER0n/quedxkPCzDddivg1s+5xpF6ntR4c8G0An6dT0pv0WRcRlYuLi6W1VKpKsNe0POrNQjc+e0au/pc3Oepa0wjCGqk6LPUv+U6NhLlrkPps4gbGo8j1zzn6YwVaJFGQHp3wkJHJlpAZQt+ztfNQfcv4gJxzVmHiBs5AA23tKizUOVDYLBoyhuVGWmP5GubiKJED2jo2toAXDtuTQvd03Srk3Zb49Y8Yyav0qtuoil8dhN6++mZJXinx52JtPa6vcEAW1ss/OVJ5Ev4+MqVZ1K5pRSIrjuVhthySj4uZti8uYvu+Tkw6CE9GqF3eoL22QWiyRReJotcuYCUt5CKr/CzsnZ9L4OoP4ZQ4bIh/EIZQaGMhbfALNVFq3UPw8FDtFpPcXx8hqOzjgDdt25sYjxMcHYxRJhLo7ZeQJyK8ObbO3j4+CkSeLi110SlVMAvPrnAZWuEcn6BaDxBHM/wrY+24fsLnBy2sZiRUuSjfzlGpVJE2pvh9Lwj6iqsrMooS60ciExkr99GJgwwjhN85+MNxEmX9XYQRVk8uN9GqZxHmTSWeIRCvoGf/805CmUPd+5s4MZmDfuPvsAiTnDj9jYefP4MoSQazzGNMui38kiGRayV3oQ/ryAMqkJtSfusCTBCJUfajIdqpYC0zyRkFkidw6NiSo4VlrkPsjpnIGf5YDRCf8JiUHtSLClbLJnaCdMpDp8/F945DVXSw5j0mc0XBYRS/lDnEznfrIcxGAyF4pENDU1L5qmlO8Y0aK1GKZ0xUojIcsg5B2VN09irVER5iUCdajKjSSRnoESOyJ1PEnx67zOk/TTe/eA9xAT2rBBMCchcBoNJJP+a4mDc/xfwRafdRKEQZMTxSKdQhuPA4KxnkrR1P1tGlwU/GaqM7ot8z01g5RrnelHqoSn7Z36WuVD8vka0CdxF1ptRLxqrLDAWod/rI4kSMfILlbIk7GotH64tjUiL44CVw2cmCvC79vONx/0VT0QnmQseFaDqawZAGIuY733+X/0HL70igfuqbrgLWK7uwyIuv3vA3Zxn5vBwwcYSuCwLCxlKiNs3NTZc4KjvK6jQw57/8jX1Gq4O6CpwfxU9ht/d/nf/DOH63eVlll4zR07K9W4rv5oAjm0k10+4rNaDfB1wXwXhLthygY0CJm2D+7dsrJaf7Y6FC4CX4MAp3OQaQQoO3bHVTdB9HjrmpBFI0p6EOQ0lpNfp4vTkROT21ppNFEpFmY88LCT5hweBBcGa0S/GC0F7YDZfF9iZjdVk/es4ufNDP6uAU0EyAYvy9hWomr5aBRCbFMkN3uU68nrc6Jk4qJ59w+oxc5LvqyeYiEcUOXi4DgZSdIkHpGq3SwQiipaVV3lwMGlUx9xdB0Lesfx8vq58Ttew0/YoAF+N3rjGAMdZDzf32bGvOk/0dQX9HHv+roaJevTd5+GuL4I/GmpMSiU45IG+t7dnqrCKZ5e5GS9WENV9QO/lXns13O3OXTcywe/KOlLtZ/tc3GsTyMhBbhPrZOymiXB6+602Hnz6KT589z0DOMgRZvEvKyqwvK8kp2pRPSPVaHC8kVOU5yT3Ng4TmZ82QZVjw1f5HFXHX3MVRAJyWb3xqsAfF4YB+oZWo/NdlItIqSG3nhGuabIs7kbvuiT1Cfce0g9DNfOlwiO9y5MkWu6HYmQScBHcWKoaFTQ8elonY4yoIjOLkWGOTruDL371SyymczQ3tlCqN5AjtSaTxigZIU6Rm11CmC1iMZmLtrjkEqQ9pLN5ZAplzD2gPzpFu/UI49EX6I+Pcdo6xkXrEoPeFDVqgyONhABuPsff+tvvI1/LYBwP8en9J1jbKOLGzg0MhzHuP9xHs7GGbusM0SSN0WSO7d0yMpkUTg8HOD8fYqNRRzIGeu0W1tcLKFcrePj4GEE+xGQ8xdtv7QDzDgbDAbb3thAlHVTrGRSKWTx7foHhyMPpyQR37+5ivujD92Lc2ruD51+00bocIJlGaFR8eNT5TiLsvrGBySTCoMtqs3m0T9MYdSoo+LtIhgS+gXDipwkL1cXEpChkMgh9D9lsgGazBj+fgUfATmUTAZAe/DQdD75Qtwh8Kxtrkjv0/MlTjCeJcKxJ1xAFIIkkssAWAW8AUty59sSAlJwKk+hJLz2LscmZkmGlUh8zeVyGD6/FHLkXkcrFKA0jPZQ0peoXIzPktZN/L7Qrzn/y44V+NRfDgECWc4zVUk9OjtBcW5O5K6pj6TSyhTx60wjpMCNJsXzuQhtkxGZiHBxUs2FFXolQs2rxbCHRBP3R8032bkaPWBzK1kXRaJdG6PhZBe5L+oxDK9Z8LnFOyf5L+t9EKHJczXyfKlNxNBY65GgwkgqqjBiUGk0jCesUdVJHC6ky6ZSpb/K79vN7A9zFs7LCEf6qh3EdqBZFGUeZwKVJ8Prj4wd4/hKlGd4v3HwHO3/8Zy/wrPU+roFg9EWv2ux61lS6TA9OdzG4fdLruaDSfV9f/6pxWL2mC7o0qUz6IP9fAST3e5qEqwezCzZdb6kLZF0v4QvPwmEuHf+L//KlVVF5r60//g9lzJV36gIDBTAuaFeaBrm+vD/BH//XTURBmHsou15E7Yv77HQcFDSueitdWoNSKq57Jjp/9bm5BoH7nvs+r+MmDLr0IxdQKtgjMGHhoX6/h3q1IgWXhFrCUKToLjP5yugl856i3W6NDb7H0vJuH/geD65cjoDXALHr1pV6YDnu6lkRZ6z1uGtfFbizTyyIpZEIvq+hVuVDvqAVbDmfOr/0GQjDwSZHEbQTwFL2kpz+TOgUXbLGqt5/FYTKHLLGiyZkKnBXDjv7rkBd2+E+Gx4YOhdl/jhUGXe9rHqmdUzdZ6u/6/XcPUbniuRZJIlQo6hbz2dJetDWltFvny6MgcDvuvPZnWv6us45Baxs0+p33X2I15BkXYJypwCZfk/mrQXukvAr+Q20JKYiefjJz38Jwv43bt8WXjh/yIFeZjJI6N7m6ZAPbhVhJKdGq1jbCrcMpwtVxtJodN8kBZIcfD4jMWSsM4HqRQSoBO6inmF5+DIujgrPYmGdFxKNNI6YDAvNSKIqk4JZTIsSpFOJbFBXm+PXbbcR9YfIZ/JiHcTTGXL5rKETkBPOZLvJRPpPLniaBiwTX0dUj4kxGw2xGI7ROzrFyf4+GuvraNzcQ3nnBrxyRQx10s3ag0swO5SgPoCPWWQ49MmYMoMEgqFQNr7Yf4ZW+wTVuodcYYLLzjO0+yc4PT+QCAhGM9RqOWRyafTbM9zerWP/aIBeNMKNW2UBUk+fDREvfFSrC9y+XcLOdh4pr4Sf/NUXSKUSVKoBNtYqeP68jcU8h1F7gskwws6NMpAOcXTSEmD8fH+ArU2gWc9hMo6NQ8Un1z9CvpDDYDwTpZyLyyHW1gusp4vhYIKdrS2hzTx90kGnPUetnMbmGjX6p1hb94VqdXE6QT7YBSbrmA4ayKXXkZ6zwm8skZKM52E86iGdijlaoLvDWzAJ2kOpXja65pRkLJJ+wcJEGeFQs8jR3E/DL4SiWkOaV8D3SR3L5TDz0xLN9DjHPeq3B4iZXCkSimQ4zaVKLiltKUZk+FnutdRdp5HJPLOAFCBT7ZPzhFQakSSlQcr5k8nI3zQg+D/pN1wrTHjmvJQEa1K7UkZZidFGVlFmnQ8pKEaamqUce2EGPSba5gIkqTmSxdQkeTJSPYmRI7c9FyKil1wSVHNiUDCiI7x7uzdwHchaYL2QOH5B9lf3B8Ua6pjRPZ1GtygvaV0Dq/tODBJNYlNVeBnJMx53GhXMh+p3ulJ8KpvPobG5ZQzqwJxnCtpN3hmdAV8HHf3mPvv7AdyVY72SYPU6w+yCDDOJaEybsKdMeMcbJeAi5WN49Cm++NF/9tLLE0jS+84iQHrouqBdwOUKcJfD06DiZeLs/1vg/jr9fxmA1AWl4M8Ad5MwqKGnJWB1ilm5wNntu/Zfud8Kql3Q67ZldHpf+OzRyYOXdoOgPb/xzjL0vQoYV8GuWu4EhPyf3lVy29Vrqf+6Bo+CmlVgo5vT6j1Wgb16T9XTqgBVO+W+vgrcXbqEGjnaHgUZvI56unVs9Xu6iSoQVE7/4f6+AIjNzXVRGJHvcWOUaqkUDjbygwQQy2TKlCegnpugAnndCLlphkxucopMaf8U5Cvgo5INPd7qgVJuNz+niV9mDHlYx0uJQH5fDQP248q7TxUfA4jdTX4ZNbJUGbbx+ORYvFIEruw3+6OGicu35L1NAuiVbCkPTDl4radVn7+OhdtPfc8FvWo4vTDHbJERFwzrd/XZKaDX571qMOr7170uzy9O0O92JdLAz+zu7qBaq9tqh+Zg5I8kl/GQJNC2SWFqvLjrWKMm2madv67hoXvA8rO+oQS6/5v9zvJLKWsoUqWklCzk/4f372OXOQgEw6wWyYM5TsSDKEwBW5SICaoEl+JpF81PpTEJIXEpE2yYSdYjL7QvehhNcRwDxo0Hnfu9ibiR1GDogeTQ80wwP6QjMEOJESgCL9Nu8eeLh/NKclUMRnrF6WFPAbX1poAmkoS75xeYjibIMIGRw5CmzGOCWr0qf/apYz4ciB57Opli3O1hOolYNxWz3hDR6aVImt54+y3sfPAe5oUC5mEBi0xeOPbUuRsMOhj3OgjoKU/If58g6xsAxv5lciFOTs5xeHKCrd0NjGY99CZnhjbTeYqT06doVEoYXPbEo3n3vVtITyMsEuDkfILTdg8f/+BjnJ6c4rjdRz+eCzUlNR/j449qGE/SGMceuv1TvPV2DW++uYV79/Zx79MObmyWEAYZtNpdTGYBknmIszNWP51h70YWb95ax+HBOTJ+iELRx9HJBYIghXE8w7c/uoPTi3MM+l0k8QKjDjAe+KhWsshm0xiPJ5IoG+YIJqeo1dNoNDfR6wY4fgbU8u8gmK6jmNnEdLJAq3sslVqrhSIyPtWAIqTTM6kjkOF8YE6+6KmbZH3SroJ0RsAojX8C9tomC1Rl0e31JSnVFIRMwcvSU5/FlEpAjN57PsJ8UZJlOaOE6rJYYDAcisoXpWkZhaHBzZlMw5GAXfNE0sw/olRq1ig2iQFv92sDkmcC3DmPuTa4doTex3nnsXCUod2UqyVp/4QVS63k6KNHD+X+jfU1xJyEYSAGSQxKdWbFu03Dj23OBlnh2ctKsIYEZmbtcG1zXamjhe3lvcRTTwPDarZrNW/dS16kFtKgMTk6SiuVgk2kSU5YdGxu9gKbZ8KzIo4ioQGxmKCcJ/kQzc0tkRlVBSndp/T8+Ybj/jVR4q+V465ePltkQw+I12mS610W4CeJVIZeYLxZ1sdjFS24WfOsG+z/Ck9+9J++8hb0vBO8X+f5fhlwX/3sdd5LF/RdB45fp9+v+ox60nRs1Ou+/I41Zq6AuwX09gUFA6teQNfb/jLgzu9c/s0/R/sXP3plN9TTrhSd64CDvqbtkZDahGW8hwJICdq5UfF95b+J99mG2F1vprZX+7T06Fqw+qLH+IqyoWDa9eC73kt2kvfRzcnth4JB2ZCt6onr0VBPvlag0zYpmOR93NdorEjF0ItL1GpVrG+sXWX2iz6uoTdILhaVYrgRWg1xVl8Uz6mlS/F9tkn5h3km2VkQqGBc76/GBsecn+eGzXYFwZWqgOvF53gYb7s5CPhZ9lEVTPhZgn8zpmkJT2txDxdAS3uoTpIk8syPT06EFsQoA6MsfF8pNXqImOdAasQVX948WwP0VMFQx0cjAq7XWue50i9cr5IaHzK57X7lPn8X9Lp7gdAnbC6DzikF1vrv6r4nlLDxGJfnF5KMRi/bzVu7ojuuev76zKiiw+cvr9MzTcBgk7Ldvul8ZR/1cHbXgv6unxMj0nq7XGNOjIV0YMA1x5XAxmpYM/xPrzCLq8jRnJjiR1LgiBzb6QwZehz5rER9ZoIFAYlKgso8NCCLHFzR33epZzwvZI83sqQC0S3NSgw+KeFuaDbquDAa/pz+xktPJE7QqlYYlQAAIABJREFUxvfJQWe7+D9BMykIVGgifYBtJZgg6KttriGdy2AeTxH3Bxh1OiLzyEqYIk07maDGYmBJjEGng2Q4QopGySTGqN1FNB6JTn1ulkL/6AKN3Ru4/YPvIKoUMPGMj5ja4NVSRa49G4/RPnqO8cUZymEe6RRLvJtKk4V8iG67i9ZFC5VaA7P0Aq1xB+XNMs66T9AdPsXB/meoV3IYdceIp9Qo9+DNI+QCD4MowL3HfSTTULz69e0cDtsjDC5muNEEvvtRBU++mKA/TLC5N8f7H6wjl0tweRFL8mp6MUO9EmD/cIhScxP9YR5PHx/g4w+bGHaPMIt9dEnTqVMGsiBjXq3XcXRwjG99eAfJoo18mEYSpfHzvzpD9zKNxXyKN95gIu9AclSoOrK51UCmwETKElKLLZwfBvj8Vy28vfsRAlQwiz1cdPelmior0K7XarbIEIsNzVEs5iQKEtNgWcwFDDMitGChpHEikRTmN6ayOZaDxyyVQqlSFSoJpShLJeYQpOGFWcyDtFRfrdRIFYoxIW3JS4ucKEH1xeUlLjtt7OzdMPseqXSSCWrqVXC+C72QlVGpZhMYZwLnHaOeIq0r1BQmSNv1tCClZoHRZIJcPpT78DnWGlX5jigcWYDc7Xbx8OFDbO/eQLlZxSLrC+89TjMx19RnkB9G01LG88+EZ853JqqGjCBZLOYCd64vniV0jmhdBP7NPVwdLNw3VGxA93y5Fuk9rIxqI3hchyNWmWVkwq5T7lmkgGLGHAnjqBgOhkIXamxsCm1Gzy11cMjZQYHU9DdUma+FF3+dwN31+uhBtASPNsdhFRAvAZIt9sL3l7QQkQwzkzTFGspWnM5IHF4B+cHRJ3j857YI00t6r0mrLpgVDrcmVK1yxVcKSb1sULU/el33cy4odr1m7mddg+BVD04PLz3YlgeZ8yWbbvvCZVzO+ypgdz1vroeaF2j9nKD9f3xpkzSawX/dMVVgLHhIC5g4HHcFGuQ5K3gkaNcEGQXvCjp1TulGpOOlFAWXEqEeA9fgcfuofGT3Wq5RoQDXpT+oIeDO21UgLuDHKnloe3WTW0oTsiQ7vTKzOTqtNo4ODwVsrK+vIV8IhTus3uYluGFFvkxGwK5u1gI4VxKUOY7cgLkZuxuwAXyWw2mfAb/Pg4L34IZtvPTGaNL5ys1eE5iU86jPQ723HJdlCJZUEEs/4VhopEHHTDw/lioiHO9+Hzf2diUhl9egcaCf1X66/7rPiL/LgeJUAWUfdH2JV9auZQ3HErAqEHfn6vI5WlnB6z5jrmu8xzp3zfMmB9Yk2+ohpG12ow4K7kfDIc5PzwQQkCZz48b2C4nMzHswEpdWAcYevDreV0D9iubDvqhxu+yXI7Grz0SeFcfAjosagbpO5lNjMJPzotdh1JFJmJdnZ3h0/3N8/+OPBbDzQOZ7BLOcy1RyMaUnmXA6x2Q0snkJpj6DPlfRlya9QA3s1FWpdTWYuB/r/dVjqJQYvq7Pc3noG4K6teFSCDImQZCa0qJiJAnMhn/MhD4W7RnFE+SrTJYrC1iaDoYYtFvwmARNQ2AyxWQwRDwYiqFC4MW1NRj0RLYzX6SsXQrpTBbT4Rj98zY2334Lmc11eI0qpmTQzxeoVmqYDAeI+gNMqEITjXHx/BlyHg1ykwyZCXz8zU9/KtSMzcY68rmS0DImlEGsFnAxOsL54BFa/QcY9o+RQRZ+roz7j1oo+Ak++ugWzlsxnjzvodWNcPedHTzaP8Rpb4ZcOo29rQXuvumj35+hUr+JR4+P4fuRaLEfH8/xwz96G/v7D9BcS0vfHh3OcXw8Q6NUwj/4u2+gd3GAo/0B9t7YxkW3g5/9rIU7d5qIWTztrIPNtTKqTR/1RiiSfk8edPDkESUnc3jr7hranSP0eykUClRxyaBYzuOdD76HdGoDR88STPpZJL0ZZuMQOxtvIor76HTPkM+kEdIrTGlQFvQKPJSqRfiZNLqDrhRyytKAHE1w9vwQEbXtU2mUSibRlM9mTAM77eHWG28ZHfXZDJ1+D/liARnuk1TtyoZIohhekEG738P61gYat25iTuBJoxkLtDtd4brz+jRa+T+/w9yHIWsF5HLY2dsVtRjOUaF+Su0Ew1Xn3BNJjelc/mZyaqfbFUdVWChgOB7J2uTerRFXrsv+cCC5DWvbG5IDU6pXpfIqWMRKoghmT8qkTUSWXP9xYsQGMl5WnDImYmWAl3Dc5192kKhzyXUyaX6J7qMKAngtvqfONVGVik01cBqNpHnyh0YpjWTWUqB6GM+2+vqa5FDwszx3dN/ifVmFN5crfy3c+pv68O8FVeZ1gPuXBtyhfSgYNf/S40Jr0jIrl4LiohPlUFkUxC/w+L//JxgcfvJaYFMO6f+fAXd3IX3J++7KpTkjcBVYNokwXCgumFWwpgt8cvYQnV/+CONXUGM0f8Bd0Ku/u+DWBUQ8fLnglWNN76OUUHYqV2rfliDCkTt0DaXV31eBlwvSFFBq3xW8KzDXvxWMuQaDenMVpLkAX8KTlpftXktBETdPAewsxGFpBpcXFwLemaBIj7sfsLBHYGS9HB5yemEiANyYNdwp42S14HXMhIs7nS6912rAXI3PVSVK9pNjT2BuChWRA20KchBA84f9UboMr6ueee23jqv2W8dMwb0Cdx03Xls064cjocmQY7y9syMeZ85PemkkMcxKgBoNbck+XBosS8BHr7vVXWZbNcFW700Yp2Ooh4N6mnXuu8avGJcWuGv/XM+1oepcrRldQwTu7ufUuFCAretKk4qZkErgThoGZSAbjdoyr0Cqmkq/JBX5hUiTPkudjwSiVNtxDS233asVovn9pSFl9fDV6NLnSA12ubcDnAVwpICL01N88egxfvC97wvfmwCE3muCYEnI454ynSGfCxF4KdBAoZEmnneJltiEVF6MGumWBkkuOr2UuufLWDrOEp3b2kZZv/R0UvEiyEiCt9YwEN13K1pALrrQa9g2ghs+W+ros1R8PBMK0ixNQyaLGbXbCcKiIRJ60WNjmDDKENAAVB14KSY1F64uS7ifX5wL8I/aPZw9P0L9xg3ktzeBYlEK+5hnyeiBubdH9/wkweTiHJNuD2UmD8Yxnj99iv2D59ha30St0kA0iJGmpjVS6E6G6CYtTPwLzPwDLFIXGPdGOLuc4OB4gjdvlrHRrOHeg2OM4kAqd+7tzUiDx/7pFLlMHo1qgj/64QYO9s/xq0/6eP48we3beXzw/gb6vTZyoYd8YYG1rZxUt/xf/tcHSOI8MoGH27tlDLoXMg5v3b2J7rCPe/eOhRJDjfXBIBZJSD9IUKtQO9zHowdtFFhUKkjh9u0mZvMIs8TDw8cHCHKUwp3jw299B/n8HpKoBEyy+PyTR8imavjo/R+i3+siGnaITZH3AxTzBQTZUIog9cZ9+LkAhTCLAqUgyXRiPgWxQsoTg9GbzdG/bCE1o+Mhh0WGyadpJIwU5rIYjLjvZY0CCzNfRSHVF4Uayoj7uQzCUlHUZqiEwoTQSZKId132DED09klxIpiPxhF6ozHuvv+uoe6J8lIs854Jq+NJJOtA9iQA+TCPTC6HVos5D+Y8lqJgIpJlOelkV1l1J4kizA1Xnl7rDI2OYih67zOZk4Y7T545DwWR02UVYM9EUPXMWJ6LSxqakRtWw3/pKLWGvSqFueew7jfu3k6Dk4ayvGc5+5K/wueSzDAeDtFutYT6yXFtrDXNOWfraagz0vj3jNjC79rPN8B9RaZQH5CUQbcTRkGQeArpaU8bHpnB7ApBrwq8qKSYXEPC3XM8/vN/gsHBy8E7r6SqMzqh1Yv7ut5vd3K54HF10unhraDQvf4qqPyqCbvaNnexLb8rNs1LChmoprIF7td5w+lh7/zy5V721bFbBes6nte9rvdTiozx9IbieVBPJcdErXnt7yogus4gUCqB3mPVMFGg5kYcVp+h/s2NSQGfPjcF3+qV0A1PQZp+ToG7ttmNstB7w75TSYacWM5XUkVChk3TZpNVqs3SYFkYqoquC9cLqRQvAcVJ4iSaGvk710Ax1zPFRVyajLafB5NrIOjzUM+LGzJV4KoeeV57yb93qEbupi8c70mMTruNk/MzUZKRZFzyonk4EZDZQlLiJdJkL0lCNR50nVsGFBmqDNvCMVWalcwf63Hn5/Q5mv2EtAuzCbnPRa5rPcOuQcbXTeEn44Xmezo3DNg0BpmOtc4xd74qrYb9I0WG/HaO2+3bt1Es5i2Xm4YYr6+RAlPoSX/cZ+kaZFI3yqGdaA4Hud5KVdGDcTkODuB3x8Bt8/J3W6xoPBri8Okz3H3rbcNb51hxzo2Nsgw97RxrVk9lkhoNNAJsMyfMdiRFbTh+tnyMWS82ud4WYnLX7gvr2Sa+SnEoGnRU26C326nkeGW4kDrD9hh1ECIiJsSmZwukqDk9ikyBmFkiSYl8T5JoydnnZ6mMYSlF1VrNSN5RlUY4y/QsAqVyBa32BYqFLOJ2F+dPDrAIsti5+zamrPZsVUHm6TmyIQs0hUhGU/jTKQZHR/CGY8x7QySdLrqXF5jMEqGqbe/cxOlJS5xVE3YjCDCcDTDPdBF7+/BzPbTPT3F00sHp+VAKGhHgHh31kfZz6A2H+Pt/soveKMGT54loulcqAf7Ov7GB9mUfDx9GePx0hFt7Wexue9hcC/HuO2+g3T1BNGdRohB/8eNjeOmsVAxN6D0eR7i5W8BGs4h+p00xTXheDoNBgrPOGIVqgJ3tErqtIdLzEI/ut+EjjZ3NAsKAkp6kQdbR6vaRL6cxBSNUOVRKN5Fe1DHsJJhNFghTFdy+8S5OD08wn4zhIUElLGBjbQvZcglhvYJ0GMg+SQ39fDYHFtld29vFKL1ATOoMKXTxFLNOFxdPv5Dk5FTKlyJLBLSFakVUgIy+v4dhpyfc7GQ6F48w9dBFz53JrdkMwiI13tMGzBfoyfeFiiKJrj5zcoynmRVUm+traLfa8NO+gHPOoQXZjJlAIjWj4UiSVsNcTvYrTfxUagzzWuRsElUnT3j4ojjDGgNJjPPLc6lS/OY7d5GhSk2Qxoy5GKQ5kkrMdjDSZBVgshnj0Xaj0XbjW1YuNU6bK5qd6xQU2Vcr8bt6duqex6JpYkgzJ5fJ3yazRdYJlZwy6TTi8USK7GXD0Bq9TXHW6D5m9lg+JxaL+kbH/asw4Avv/6apMquAiZaqKMg4FBnx1KU8LDxbrtdJepXqX+pdluxrY3leqRzMcfIX/zVOf/LfvnIcXKqHC6xdQO16e152sVcBd37HBcivC9zdA/lloN+NTrhtcyUcXxhrmxugxoTrLRyf3BfFmFdRY1zQrn1WMKWH/epYqNdZx4F/k6ah1A96219MRjQLWYGjtt81rNx7uPd1jQXXs6pjqddcjTooSNBx1vf1Pvq+S/94QZrRiQa4G5LrOee1uJlHkwgnR8fo93qoV6qiqCKyj+mFKbnNhCfObVuKXeTp7EbP9i0lDW31XPWmcuN0IzAK9twxMQDUjL9SXK4AsUliUg+6AnXeW73tOj4E8/ye6vzydS3MpEaESxvi+PPa4m0/OhI9bQJXJqWys+JtZwITq8Ta9SLqCtzQrddd26nzSQ4Tz6h+8DW2kdeQg8ACYH2Ouk74Hr1geli4c1fJFu7a4D1UR17HRg86RigItF0DbxUI8/raBo4Zdeup307J0zfeuI0MlSpEsWGx5Hmb52U81BwD6Sef9UpxOGMgXgF3nQfyuuyPxsjgj7ZL/nWutboXuQaxRi84X8j9jocjBEzEW6Qwp0d6Est+SxAkCbRiaJmEUqGbyF5jim5pm+YsM+/s27LH2/Ytn++CvmYnmkpjjv/ZNSagwUpOGqVsy3SU5GVT5EYq1M4JqkzxG8paMjE1RapMnEj7x4O+KaLjU+WkIIWXSF0hPcI8D54/TLYmBeFqnCXZUcaXevQJ5t0uDj77HDPPx1vf/x7iWgWpTF6iEkwSp4wglbeDuY9Zf4Te0T6Ss1N4vSHm7Ta6UhaeoNFDWKrisjNCWK5hkclibW9P9oXu8Azt8XN0h/tIojaieITL/iVa7UNE4wUaDarwpEVx5eMfvIlf/PI+Ti4WUlV1MJqLlOLbd/JorBfw4PEJivkSFlRNmc7wh39wG+1eDwdnl3SQop7N4+atdVwOuvjxX7VxdD7FzT0PzWIKlWyASmWOt+6+gf2jM5y3eyhX8mg2ijg9GmI2SSEMyuhcdlEIPaTmA4wGEzTWQxRrWXhhGmetPmYJq7WWEKCB6SiDRnUbcX+GtfIGLo8uMen3ESBBmMmgkC+hUK4hVyshKIYolouSSE0D7rTVwc333kWSDTBm0aRiFaVMDoOTYxw9eoBKvsDdQJDBZD5HpVkXMC4AeZKgc9nGmNV1CZRJ/7IGJL3kUq2ZeQSku2QD+FkqoxTkeRLMc++ZTVl8aYEc75NKoc9ISrEioJxUwMpaQ7TYx+OhVMem8pJSvRS4yz1hisgt1wCTPKlgw3mXptJRguFogIP9Q9y5+w5KzTrSNPqDNMa2sjDPDUmiZR6UVLY2TgB1rqjDicmx6mTRNrj7vu7xrpa77iG6j2sfBPgz8kZpSt7bJp2LoYsUslT4sfsek2cZrSrXahJldjGNwX2UGXYcsi5w+S3//o3H/RqPu/GEGeCuwEMAlliypsaxgea23Lmpc7rkSa4Ca+NwNt73/rOf4ck//U++8rGr9931mC3v5xRHetmFXgbc9XUXuOt1FTS4f7sgywXuriXstkG9aV+6pk1aXG2vUai44jHr7/SwfxVg57XcKMVqn10Ps4Jmtw8KiLgh0IPMxU9vu+p/uyBCN1B+xwUd7t/uWKkXXQ0/vZd7HfV8usBa26f30HHWz+rfCooU8Gn/9Bm6z0c8vpo4ZBspc1SksyL0Bn2cH5+Kp2dzfcMkdi7mwuEk51K8y+IcN7N+PIqWBTN4H/WSiPKH5awr+NO+8V+lqLjzmCCMGspqCPBzBnwT3JliRryHemp083YNEP5Oo4vt1nHR+/JaojjiqBjo3Odh0W13RLO+2qiLDKSES20ZbYkkOFV/CQRZNZZAU73kOt5LgGw1kPW56zwQdQhH91uTUHkderBcIL9cI04yvYJtY0Ca8TCJsra0ue5FBLEvFP0xAFvHg7/rtWgsHR0dydhtb2/L/8SiooLCe1sFFQPITdI9gYGhC10Z/+4eRRqGa3wrUFeqjMsH1z1VqCO2/avAna/r9ZZGLulLNPjI8aVBQem8OZAQ+GneCkPljOJJyJyebkIrE9kx4NyAYRquyrldAgnbFvE02obr+BmjiOvhii4l+wz3MVJcqGbhVlLm3rZUsrlKgjXqN+S9TwSgcXaQvy662iwFKpQBGmnGkFLjVdatfYZcCzxTTH7ICF56gQxX4GCA1tExWr0OPv63/y3EpSqQCeGlMwizgVAeqP2dmiww7Q1w9uQ+Tj77DGN6IeMYDfLskUKx1sDCpwxlDtN0BiftHrqTCTY2t1AulfDpk1+gMzrCO3e2MYrPcdF/hgSX2NysC/jstAbodYZSufTRw32p8zCissowQiXw8Lf/8D1MU0P87LOnGI8WqIVlbDcrOL84xXiaxoMvRshk5/jwThXf/egNHBwf4nwY4PHBCUolD+PLFIYXEfb20viDP7qDs9YAD+4d4u7bTdy9s4vPPrmP+SyDg2c9NGs1LGZjlItApZqDl/HQGbeRqxawSBexmAeYJ2l0z2OkkgpyQROUTvGSNAqLEpLBEMmoi8VsinqthjBXNN7vII0Kc2JYWTqVxjCeYm1nF/lGE6PpFPV6E/PJDJ/+4qfw51PUq3Up8pQL82iziqfswRNUq2XZvxJWtbUUR84LmcMEmJmsRI2ETpjNCG+bz9ET8B5SfkZeo2gGaS8Lyo6yWBx135OZyDlSMcvPZTGKIpRYgIvOjdFY9rJCsWBUZGzBQUYLGYVVJ4CcL4wm0hj2UxhSDhILXJycozcY4t2PPkRQKQNhVnIh6OnWNi/5556hnaiDRvcptpGOEs7tVeDunhmr4F7XpFIyuXfTWJCCZFbrXuQt6cG39B/SlhJRypnhst2WZNxao45Gs7mMVOpe/g1w/0qY+uUP/DY97grcCUS4EKTIEk80W5hikaKC7tWBqK1/ATgapGPespYmJcq48If7v8DJT/47kY38qh8mrza/+6dL79ZXff7atjhfWgXuq95hNTrcA1TBySqo/BIIX6HDvHANC9y/ZNQ4hhPfo2LMV9FieN9w8y62/96fLQ/8F8GguajbNwXOCgR0HLjomZCqihz0kqpHQD3ECsJcEOqCFRcU6ZjoWCmwUmCthqB6SdWzoG3V9rkblnoV+B0FfApmFXTopqbXcYG6a1y4489NmUlI5xcXGPUHqJbLaNTqFtiwoCLDr0weNBVWxfNMGkhkuO1sg3qxxetIyoMD3N1nosDUBZVmjGZL2g3/5uarbWeoUn90/JTb7s5THgzsPyMlCkz1WmyjAlzhS9sID6/HQ5CKKvQ8MZFLvO3W+7sEn1bKVA5TJkbyfWtIrBp2UpBnbihN6vk3oNcYPvy80oc0eiDVNUVe0vBVdXzkmVlnAF9TQ8jwQ43XVRVvlDNq5rS5hs4VbaMaNDo+vB5VIqjZz8+wUiyTciVOmCagpX7zVQRD+bSCscXbe5UYy2eka0WAv1M51gXubv91Tcl8t/ukO+f5uhSQ4T4rCaZwtJbpPTMVSAfdHh59dh/fev998bzrOC0roIoiBj3+lCZPYxJNlmtIx5VycML/leiOjSRYI9XI7xrj0TwbGkrMIzAzU84GNs4qFAnIlr2Oc9tWa7Wedbr/2KfpUp6S96Qk50QkVgOkEbKgjpfCnEo79OpTJYQDPjV0IAJ7ArpJHEmZ+2q9Jt754XiMg2dP4Q3G2NveQDQZ4PjgQGgktz/4CMW1LcwDUzzMNH0m1+0cneJX/+p/x6zTkkJKzVIovPnLfh/9cQI/W8Dm+h6OTy8R5ApSkGmxYEGqAmKfWt5TzJMeRtMjXIwfYp6+QH/Uw+lhF0Eqh87lGNncAsWMj3IxwNDP4vC8hb31Jt5+axv3HjzGLx4MZd1tNkvY3tzGyekBLvsQLfj5IoXdnTTeeXMPx887SPs9fO8P30S738HP//UZFmMfpdIcu3sVXFyOMOjFeGOvhNu3NhFNTgW8Hj6LcXjQw+5ODuvNDIJsCiMq+RDcFioIq01MpzGC1ByFoIbFtIgnn18iGUyRnWcwbacQIoPQW8BLE0hPUcmWBGiTdhTkc8Llj6l2NANyYRGFYhWtXg+bO9tIBQEuWy1xlAjITnmoVKoiG0kPuxh2KUY3MyiUjCBCPCH4nSPlc/8yijF87kKhYiQHTHpmHYSFUFGYSMrqt/TmC8c8zMLPGBUbYhjZBxjtkQrDc+RoaNiCSfSeb93YwXA0RJcVeplDQc++RocIdpNEqCWMIDE1YkbwPhoiPQNOTk+x+8Zt+NUyUoUQCR0bVDcSB8xMJGfZZuq46/mkdRGkXVboQ89K3aOUFqPGg6seo+egnuu6r6qXX6hzqRQms6nQyuiEZf4A6x1Mx5EoA3V6PUymMcpVKqhtLNume5lJ9P/G4/66mFM+9+sE7gogVgGovG6g39VGK1n/RqddQIkclD5j3RLeIndM/rW9WXo2rQdzCYxsrqr5oOXDSlKSWfgE8Cc/+W9w/tf/w1eOC+kzje/8I1NIaOVnFWC7b7vgcRUw63vu97/qWl/ZUJVbu46vu/zySojD/kl5x9fxsPMytW//Q6lA6z5Xvbz2cxW0C0Cwp63rxWXCi/K1uRErRcb1WOuG4nraX3Y/ORItx1ie/AqvW+egGwFwvcd63aUHl0mSlPqyEpS6Yann0vUoq1Hgtl03Nm7Eem8FIQR+3Kips8xkIlZJJfiVdtNoDYz0Hb2Ven+T4GeWjCmukTEeWq2oa3XMtX3aHwXj+lzUu8nrqlSZa2AYYGcPHDum9Aax//qMdJwJwKUQi0ix0qNsiobkyDkmVYFtY212kUAzidAsgENq0PnpOcJ8HpvbWyYZmVEDW4yH+u+SpGW55CodKPNHDVHrkdfyCjwk+OMmOik/XiseilIRk0u1OjBBugB3ztErg5+gzZ0vvK/pO4xUm/XEsmNiGAn33QBPoYSQRmKNFXf+83ucU6TIUP6zVCzg5s2bJinXetzF4PDowVIFCAW0y93SGHLy7LWoluOssHuq9kc8+PZHn/MSqDNeb40UuZj9oREkhpb1aJuIjnm+sj6YHxMnOHjyDI1yRTyhpINoxEAObGkS6THU1qYUYyJeOXrhBLgnU2Tp4aYPXuZwWowvtlv57pzwpLfMCJzTaeRyoSQHchxlPZKGw/C86voLb55eeFZlTYsKjCkGtRBta5aIF7679M0k7hFIpGaQCMKCa4jeTc/M1zRBCEvZJ5S6NN5DqoCQb/7m3bvyecZeJsMhHv/lv8ZatYiwkMO405Wxodb59o09VDfWkSsV0B30cHx2jEqpiIjqJN0u4l4P+cBDmPHRH/TQ7g+QK5YRhCUEAatgeshkC5LfddnuwePaChbI13Lw/AT9yQFOOp8h8Ho4On2OTmck7SWHn/ShN282kMul8bP7LZy3Y5TLIW7dymMYRXh2TH4/gSRw9HyIXN7D3p01dDt9kQAlDz2OUjg9GKIUAv/ev/8hRpMxfvJ/PkLol5H2IlBtUWhqET2qMZI4hUYT2Nltolxq4rNPH2KezEQi8t33bklSaaZQQZBvIlfcwaA3RDaVQs7PY9CJ0b9McL5/inwqi3AeYj6KEFLDHbHkruS9rBhRktw/m6JUr6NAffUpk2Q5nTyhseSKJfjFAtJhFguJ1pEWwnkTcFpi1OvDoywoFohniQDuIJeV4lLi/S4VpTgU560kV0ooMiVqMdlcBhMWy7JoRGhsUhYqJdfJV0rosSjXfCFtNjl73CcMO4C0OCn5B1D7AAAgAElEQVTuZLELo4JCL6GDSCqpWmoZi4J1u6a2Bc8zL4XxjDkWnnyfe9I4iZFlP8tFJH4aU2rcUx/dKthwv2XitZ7Puj+KU0OiwWZ/cfOW1LjXc1sBvchaEuw7e4WhNk6toIGhyqjTJhaZTNYzyUjCrEa5KIU7isZikGxtb0k7xIFiI2aMEM2Sb4D76+C+5Wd+3cD9ZYBWwaoezgq2xNPBB8mDUpRkLL/dHuLqsX0p2H3B+2w0fo1nhsCdE8tUzes//wXOf/rnGB/f/8rxIXBXEK8fXgXeLkB/FXBX4OgCxF8ncH/VtdyOtn7+o9fysPM71LyvfftPxNuuz2n1ub5qEF1Qz/4TvGiFVG4kSrXgNVbbrx5jFxTr7+51+V3Xi668XPXKqzfU9Urq/fQ67j34OVdWUDY6xzPL6/N93fT0fR2HK0//FbVLPZ80WC7PL9HrmlL3Ui3UFsBYAnerVa1AXHmPvB8/qwmy7vhoQqk7txSkuZsz2xFFpu1uAqx+b3VtEqwSXLveab2X6qwLB5hJfSzIlEob/jil2KiKIICMRW8Mv/3y7Bzdbg8bW1uo1U2kQcdGIzBu/7QPAvCsIbT0qFvlEU2cZR+UnsNrutQW9ZAL0KNBZj3uCq6vrvll4K4H26pqje5H7L/+zutxHHigu/OP7SIoOD4+xqDfw+bGuhSdkgOUc2vJqfYFuGuUQgD3MpPnqmCSu+a07WpwuGB9db3oe+YMvpJ8dL8j+7LKYkoRJlMEStY/gQjB+5iVLKWSgBRTIdedfaT0m+RlMFhqwiHyPfG8LWCKy5BuI8CBOuQmsipFkIReZHjtBGj8j6AmbfXZNbIiyjHJ1HjE2RYaM/Q42iRURgXEDSu60FIZSq5N5w2NK0FvVlObNAleXzKjUsBkTjCSwKcjgMDH6r4T1Lf6fWRKZbz70XcwoUEAgtYI7QcPMGydo7nWRNwbYHzRwqzVl4JNp+dn6McRZlkfmzc2hRZXKRTwxecPMYsnaNbrqJcrmEQj5LIFtHt9AZ/ThY90JoSfK6BQquCcCY+ZHNrjIYqNMvwsExBbOLt4iMW0jdblAUbJEPNohFk0RLNWRrHMSM4cn9zv4aITSwJpYzMQ2sXhEZOGc5hGc3TOxoiTBf7Nf+cmvNQUJ8eXUg01LFZxenSKen6BH3z/DoKcj89++RjFbBn0qxXKvhRievzohLNADIdKlUXf5tjaruP09BJIPNFH39ysYm2njukiAz9YQyF/G9OJh5BUjgVzJ2L4cx9RZ4DMbAGP3PXDA2RSwNrmGg6PDlEpl7FWb8i87Y+G8HM5qQDKqqcFAvagYBJLc1lkK1XMqXku8sJZ0TYngCdnnRMmHowksZpqMV4xh3KjgdbFpUSTxoMR1taaMicIvukwkEqj8xi5MIdcJpCKoKKGRhNpynyhCYIwxM7NPQzGI7ku13/MdUGN/kLBAHCbaGqSUBeyXxLYcl3RYan659wbW+2WqK4RvEeMGMkcN7Q4SVylcet7yNUqWIRZEO/SeJDziFru0URkLjV/RPcxOTfEOWDOTVWV0T1sFZ+okhkdTS5mk/XOxFfm6FiDXPOymEDL9STRJqnuOpE9LRqNMB4MJQrR3FgXipGp/m1rktBBSxH+38Gf3xuOuwt03UNiFRzwb5lMS+CekUVGS9V42xlxUq32l0jSrDxo44ei9JJSZ8i9pNRcIlX9eAhc/uyfovU3//y1p4gB8H+K/NaVF949sPXgXAWVq4DOXRjXAVb3EP2qxrkLyTUgrrvu1/Gw8/v0shO0uz+rbXfvuToWCooU9Cp40cIPBH4K3Nw5oePoAlPtj+tNV2+bgjT1jCvYUwCvwP06o+oFwMWqi2kWD5osufcKwq88rVeJhvzsFcXEgHT9vLnuVcEYvkfg1+l0cHl2KUBvbW3NUEWs4UHgTg1l14BxOfm8nyalLj2PNuLCaysn3QXh2mcdZ35mNGJhEAPGdTyV/sO2aF+XGzO91br+AFuIyZSRN4faTICbcCXpXScoFmmzmXipJDFxOpND7OTwUCgPN27eNB4pa7C5tBTXSFrOC1t8Sd8Tjz6VaCzvnHOJ76kBp/3Q9eECWJPwewW29d5m3rwoIanPmAYMr61GjH7HHKImaXL53GyZcp2farDSaCNNhjvTzd0bIru3/FFZT9/Slmx4nu8LMcRKG+racPeI64C7zmv2ie1+cU4wemGAuztf3WuLt1oKEZncAqXWyMFMjzS1qBcp5LNZHByd4PmzZ/jOtz8S+UApcESd90kswETGkIWGyKkVbyM5+9axogXE+EDSV1r0klhMWbtkKtej1Ivmcsh5QcOCCjGUWCTFhe2UCqj06lM5xhT6kmdC+o/QasjpZXKqoVZF0USun88XTcJ4FAlvn/KWmRznPMcnEc8+f/qDoWi/f/TDH2KRyWBEg4YFtQ6PMWq34WV8DFuXKMyAcJJgfNnC8eEhxpQkrJawtrst1IyTw2NEpHSsbwifP6QnnbKT8DHsDRHHc8z9APl6A165jFy5gnK1jt45aQYz0VEPwgCeP8F4eI7To88RJz20e2fot0+lINMbt29ga6eMs84x9k/a6AwjhOUAe7c30emP8K/+rwuQnX/3bl3oQo8eH+GNu2XcfWcPf/WTh/j8UYKbtynnGKFZoJd3hrMzKoSk8J1vv4sw7+Hnv/oM7723gf4wRjRhVUwP7dYI+VwGs2ksnvlcuoR8ECKOutjYqiMaZTEZVVAsbSA1D0Rikmc8jbEMW0JuuViViWjfX54cI5cNxMHRv2yLUVepVSWxnXsMDcF4SK3wKQvTotJcA/JZeMUCssW8yaXwAqTDnFBK/HxeDMicnxHN9znBaNaXokDcmJisPOr3UC1X0L5oi/JQyNAC17cfiLeYhqCJHrHoXF7oYuPhWLzy+VJRjHBSqUgH5Xqhp1ojzBQeEPEBerDpYWcEzybRi7a6yFcyn8/mglj8w3VKo5LzVLzTfhqHxyeIpzHufPtDeKWCVFT18zmzDhLutxN4fmYppatnh6wfKSBoooAqOqD7iH5Oz45lIq2VCtYzg69LpIBjTGaZpedwTdJhQ0AeBKaPfE6+50viLquocqyY48QCXhIJtTKYNGimk5eo4X0VGPr/+P3fC+DuHgJLz5QNs7ggzQVnCtxZQvhLwF31xF4jSVTubSDBleiYUGaMRjSBu/BJqaxxfF/AO5VUXvfnOgCvAOFVHnd9T/vvArTVe7ufvQ4Quwe3XkfpKK7lzOJJ1GGPTh+8bveuBez65VXgrmBVAIZDUXHbpCCK4FJBMZNRlZOsoOc6w0MBlwI8vS4PXvWgK1DXz7p/KzBZ9S7qd3WeqvHIz6mHWzcw5fkJRcXKZvF7yjl3DTX93YyFAe4KKAkMWHRo2B+iXCrLYaThSwGiol7wIu9awbN6jNWLy2u6Ml7aRuW/u2OqfedrhqdtAKiCfxe8a/8kFGu97e585fPTzV7GmQZJEsuCE0+xeLZSRqFhbniOvP9kFAlN5uz0FOVKFds7phKhezi4bXejU3J/+d/MMRdsap6Beo34nv6uB4saLfpsxL9qzwb3eZrvGeDOz/LaShFyue18T2lMypfXfUzmk+ieX/He+VmOG0PfTExlkuHNvRuiaaxUI+mbhIxNcu4L0SFLI1qG55090J1vOi66Vvgex1QNZb6+pMqkDNWK31FO/HKN0/tnK1RrcSuhoTCKQSOA3HerKsPn7ftZ3L9/X/r8wXvvyjygrjUpF5JnYJVxCPQ5NuQR03PIw35pEIjUJ40JM19MeXqr7EI8ztfEd2O0w4SDTqPJRjboPhQDXSRcE4kFSPl3UpkJ5qexACzOWPaB1x4MhkKJqDKZEaySGiPq9JAirYIFbgxJaFkZll7D4WiEPXKLmSSZMeBnMZxg3O3g7OA5zp99gdvrTVTpHb84xziaSGEeAkom5okcXtqTSpLlStnshwRjszkq+RJS8xQ67S5K5ZrwwefZLEYLFrfKIj31BJwm0zQuux1UigVJ3hz2LxFPh7jsnGHcbyNIJZgvYlSbIVJhjMvhEUZxC83NEiqNEmYI8S/+5T25zuZmFhvNCg4PT7C1U8Pb776BH//4Uwx6zH1ZYOdGHnff2Mb9e4/R6rLmTwqVUgZ/9Effwr/8336Cra06apU8Hj5+ilqjLAYPOUe9yxhhuo5Cpob1ZhW5rGcKHE1rQFJDxJwdRmIol+J5KJRLkljpiza/2TsC0mRY56PXQzGfw6DdxnAwEB32lJXMJQCmTntMWlPakwI+YxqMuRBh0VQBXbAWRaWCmEZimEO+WrF0tJTQrwbTKW699ZaoDbHi72waIcyGOHi+j3hsVJO4NnOhqaaqESgaYZxLnIsZz5drjVnwy/clOpDQQUhHhqVxSpKpnVWks7C/El2y3nMaInR08HNcPwTUIncZcz5T091Q0vgdAuMoSfDoyWN852/9EOlyAaDqTT5noldTUtISzOx+xrXLPV+xgWE0mPOAr+sZzbWn+WbcF/ScZRtJg1SqpDrD5G86Lqwij+yLNgpGTzwNdBoQMk6pNAb9Pga9vijkFCtlbDE5nwaMEdKXef4NcH9tqGY++NugyrjAnZapcGypBmGpMtytXa/ysktKcH1VHyWGbTmgnPBcFDN63Lk4yI9UGbEFRsf30BYA//oAl7d2aTT5rXdfCD+vAlEXQF3XbLefq8DdBcjXAX69V3T6uYB0GiJfB6zz+vSw86f6rX/4JdrK6wB31yBb7R+BDwGEht3Uc8kNYDVJ8Lr+KQDWf13wpkBL7+m2Q8dx1bPoAnc1OtQ7qR5n9UC4yY26mam3Wu+p99FnaNppwA5fY99ZeIfV4+hJbDaa4m0XMGS59Arc3WetRoRQyKxKjRoZCmI1w981XPSzq8YcwbgUNLOeUAV5/JcHhVKAFJzqpq5jxD7w2looi+uIygjCS7cFbiTkCyaNmcp6BNBMRr1kKLrXw43dm6g3GsvDwlUo4Of14NB+ygctt9VdF9pGF6hzTPT77It6hNw5YvIYr1SVdPxNxMZ4iNVLroaVeq35nnrb5dkKFcMYZ0uj1lZgdoExx/38/Fw47ttbm9hx+J1yCC6pQFf3X84l8ULYGKJTmMg1Rl2jWT7tOEnYdjf5W+QSbbqkGjfu5zXKwIOWz5FggTslP8toBeUg6fFmktzTx49xc3tP+h7FE9TrDfnOg/sP5MC+dfOmfF4qlhJ5JzMB7TPPaD1zrsi9VWtdEoeN8aNz16jrsB2GR7sUILB7eJoUGxoHNOatdnsml5cExdk8ZSo3joZYxEyGTEsCHxVYBsMhmutNlGo1oxgym2LUamE6Hsv6ENfszAB9oSuJARYJsEqmMXrDPtbW1rFRX8egdYHewTMUMcO4d4nzizOQCX3jzl2UGht49PAxSrk8GsUKplFkvLYpy78XtR0yeBYCGAkWC/mieHOT+QIXnY7RD5+lEA+YRxGiO4gwm8wRwsN4HAmHn8mzSRxhOhlJfatiM0TiddGdPERn9BD54hzZIlVYUnjyLEJ3MEKhmMbNGw0cPj/DYp7DjVsVXLT6OHo+ElrJzk6A73/vXdz7/DGenybIhykkkwHee38Hv/rkFPE4hQ/v1nB5dop0UEStUZEIxrCVxrjrIzXLmmqq/hyhV0IeTSyiHObcG5IYBSYdpxbGO85CcH6AIBtgMBkjw6gC895YCTUMcXa0j7OTE4zGQ6yvbSDtM/EzEBnGUq2CAXXxkxkuTy+QSuZSnTOh8z7lIcv54AVYZAMEZaPLHliaRorROiphkf4V+KjUK4IRqMfOZyJ7n0TVAhNN9H1kc+SOG+EA4ZzTU8ykZ5FhNHQ3zn/d37kXsdgc+fP9wQD9blt03sm9LxSLIi/JyJ2h0hjnAxedgGBGuCwNkKuDc1U83PMZHj15gnc//g68SgGpkFKb1N63ikssAiXcfuYMmn1R28Nu6X7PeymNxlUa45rTPZSfyVqPu3u+iuOESoAsLshkXlLYaCgDMkbMK+HZR2ocDSDq2FN/vzcYiNG8tbNt83zMXsMIAZWGfhd/fi887gpYVoGNC644Mb4SuJsiwS8vJvRaT9gkqLIIBAttGK+MkULSQ05+XyzEA09KydcF8Ari+S/lEgUIbRhe+OoYXOe11nasgk7X4/yCF85e1OiuP5Bz73UTTVeHTAE7aTHuAX7d0LrtcQGCO47aBz14eU0CF/VaKkVGr7/qcV96BZycBb3mKkBxAZPOJ22LegWuM/xc76Ten99zEzzd9isQdikdq8/2yxEAM794TYZKWXiH/xbzRTTqjReKb3i+2fyWlDD7PfX6so1LCUhH+k6THtXTrOtJAaYcOlaXmNfic+CBzDHRf9VAEWWFOF7ShSQhyRoLenD0+32R7lwqtNiEQ35WowOSgMWCIXEs/WfC4nAwFNDKA+3G7p5QdbSNSm/h/bW/q4aRhlMFPNp9Q+eqcuLdCALnhRuFWAJ+5WlbaUV9nldz4Ao4K+h3E5XZny+tAS0gZAG84VMbrzzvKxSxcSTedhowt27fRLPZkPC7gnvJxxGL4krC0523NBE0gOwCdv1dPek6JjoX1UOmwJ3t17kvvm+bSLycy9IXQ13gzitea0YYbPEpeZ2NZbEapPB///j/wHff/8iIC/hplMpleJkAvUEP+/v7qJQrQjtgBVKqCa3XbZTJGgT0mArtXCQ6TQa2gnnjQVcFIGNM0Q/D5019doICOl9IryDFhZQWvkYqDsF4KshIAIg0GYLlYaeL+SQWjjK9kQS8pUoZtUZDElNpgNJjTa/vLJ5hOqL0o9HWlvtYWdB4MsJPf/IXWG/W8ebuLgpzYHh6isunT9E7P8MsvcCiWMBbH3+MwuaWKMUwOS+kcce5MBrACzLCDY45R4QmlRZKBsmd3VbHKDbli7L+WPhK8r2mKUwHU/jpLCZTD7PxDHF3jCgiV5tGBYscVVCgxOFihkkqAsIhJvNn2D/5a7R7z1Fu+shXQvRHGRyedOBlFvjw/Vt4dP9zxFGIt9+9gVang15rgH4vxmKe4Ls/uIWzTg9/8bMW8nmgUlqguV7G/gH54At88FYd/mKKTLaJUrmJWnUDZ8cDDNozTKM0KuUsLs73sV6uo5pZQymoI5dJYdi+RHaeQkhNdgLqwJeCSJxH4/QChXoVeeqtx1Mx/nrdthhMEWU4yT/PZNFvd4WKwkJJaVY9Fd46VYQSNNbWkVAucjDEZBChkitg4XsYzWP4hVCoNqRZxQS6BNspH5mwgJAJr0xKTi1kLlOthQWZDEQwhcZoQGZ9qxJDsG7zlJTKwhyNOJ4Yxa60J8nJpPiwmBfpkvtPnqBRrcn1CiVWnWWxLVbx9c06oMHieUJBNDc2AntM1ub6jKaMMJio64xjV6/AK+TE606DkOPDiFfMdWqBu6qHGScEqY6BGNt0wvAzqw4U7gmc+5R65GdZNEp/uAdyPYpUMI0grmNLvZE9jSpf9OSzKBYFDjxf2jMaDAW4t7sdoROtb26gXGbOhHH2BFSV+Qa4Xwe9Xv7ab8rj7rbglcCdM5WuA5vVvdpyOdhM9ZFXdJSkRR6ktIxNYQL+roeqCzh1gfA1equZxPl1KDTXNUKTOnMb71ggb7yw16nV/D/svWmTXEl2JXYi4sUekRm5A4lEYSmg9qreSXazu9lsUWRzyKHGTGb6Efom/RFJpl+hD/o0HI44NkNSNhoOm2Szm1VdVahCAYU999i3F9uTneN+IzyjEgWg2N0sSh0wGBIZEe/58+fP/dzj554bLtRzoOGZPO4I9H0yrRwuXlD+cl7bQsAeBhcGTp4F3MM28rO25W7Axt434MoHnQAiZHFDJj0EJOEEEbZnmdUPv28A1AB72KZlWYt9xoA/F2ZOigYKl0G7sbAG7A3QGlCycxlb6X7vZAic/Lh4ELiTEdyobaj4TnjMKOuBuWdL+R6/Z7pqtpP9xsk1lH7w+I5FTyvR13T9BggNAPN6yHzw8wycXF87a0ljnN39c5U7eR5LhLX+NwtPq3BrwJzvn9Wbc+vVMaaWyErQzr+skrq9vSMdMgMAA5LWn/y8BRthMpUKs/mtXbvn4b0wMGryG34mfN+u0RI9nZuMa5+1312nS5qk9pkvgUQ5JDhWfcECu+JIrrEOUtvYoWREEgoPehUw9fp49PChvn/95evykCYQpHOFDuErwPL84b2zHQuT91hQ61hpLyXxc0QYjNqukbkC2ZixdjqgP3XVDQMrSepv1Q8avtw1cYESmUAFNzoAkGNp+R4B7I9xZWcXuxcuotVpq4/olFMqFSX9YtCWy+QwGPZx984d3Hr/FnZ3L+BrX/+GbCIJjFhq3h2WACWNXJEFuJy2nmXjFdhRw+49/TnO4/FIDLM0wmTzOd6oc6ZtYzJGbWtL4FhAh8A9HmHU7Yp9p8xnPCY7PRbwIDMrBxsGANk0JuNYTjLjfozDJwfaKdre3sK1qy8hlUywXiWjfCLgWX/0EM17n6Kxf4BSVECUL6K0uY2bv/kt1ElYyNGG+GWKPFXlHCvJFAPJGGaolqsoFlgLIVKf93p9aaPZ05KFRJEDTLMUUpMUkgHN82eYJBl0T7v6/yRJodWL0Wh2sHfpCtJRXq5N4yhBVJkgnu7j/qOf4LT+MdZ2gGw1wb1H++gOoWexVKC2mxVP04iKZdx/fIgcpihQtpAk2L1axkGjjlt3UyiX09jeiFCuFnFy2sN4FOHydg0XN3ZQLlzW/yslFtfZwmQANOsdPH5wFxh3Uc2lUclUsVbcpAU6Ml5WwYJKvWEXO2sbSHG+pNSpWkbpwqa80pPRFFGSVnImxxNB80qprATpT977AOu1mgLLznCA1a115MslBWLD6RSrW9vIZnKo7x9j0hlIE56mo1EuJd01+zZl4BwZFCsrSBVKYn7zpTxGlGVRfiKZSqKdRb4On+wjm0RYX13V8RgwCMsw74aAmcmYCsZdoM/dHQYKN165KSb/8MEDrJBpp8yGOw25LAbxWHkgfCbM3ct2ubS+zHOmqEhIodPtyPIyVSpg79WbyFSKQD5StVu6OVH3T295q6BO4G5yTwJx/u0yydfLjjhPmXTGyEWen9fCHQV+N9y5dHkiQ/2OCeoqwOTnU75HAieVYYI5i6lR8DBBv9eTbJJrIRl5BjP0c+duBPuXrjKzXyenunXleV8E7pw9zmMon/cY9rn5AuMdYZZBmQGwEHjJv53bsKwaqQHntky0PPoEDlt49KtA9x4CKPfEeEcZs3qTu4VbpJigGoK7+fVqNfTqeM/2ErjT5/yfCuCf1X8G8Pm5L8L2P+v44fuUwhhon/djsL0e3sOn/Wz308DKZ/o/YPb4cBuTKwvBIJEvZC+XA4FwzBgwtHHDdtlxDJSFY8q0efa5cNxYW03KsgjinHWXjV07vgE2A3rGYLi+W/hrL/fVRDpDN/FRIkMXAoLV9Y01ARuxjL6qJc+h7VHPwnICtEmQEyZ1nMaesi8cm7wIQNnW0DnFrjcMMAgITIpix7IJ2hhqLRCBDabJang+ft/Ydh7H6d3JxrhEVWPOrb/sHvDek23m5+ldTgkAGfflNtq53aTvCofwWLoGD9ys3fb8miOP3VMD+zoWXUE828T/G7BVVU8vk7M+DvX2/Kw5yPD89rPJZgzoWqB45jp0bGcxKSs5X02WjhUsOkV26crVK8gV3Lb1fO5xFePmdZ/t9yGTHj5rGutyy1oUUrL+C591Xp/p9K2d4TMXEhg6pq9c7YA7K0Jqv16ssORK8obOyHKQrHun0SRVjWIhTwMT9DsdgWNWH6XVHVlUel2nmbtB54hUGq1OC9k8dfEfqabBa6+9gWp1Bc1WW8/0aq0mP+z588FcOyZfj0YoFZx9LCUJlGnpOZgQvM8wjcdiWhvtBi5c3nNJd1Pq7BOBByadpsics0Kl1+DTnabXaePw8FDAYe/yZeWZ0Mry+GAf/U4LW6s11EolJPEA014H/dNTDJp19Fst9FsNZDFxQG9lE8WtXbz8zlfRGI9x6+4n2L18CesrVRw8eaLzcwdhbb3mq26mEKVpfzd1TLOsBYnrp+DOFu9NtcoE7gSTwRRxeyzwWS0U5Qw17o8xi2dynyEQz2TzWFvfQb5cRqczQLpYRHGljOHgFMPBAQ6Of452/DG29iK0em10+jHKlTXUTxuYjabYXN9EeW0VH9z5BCU6fuVziEcdvPnVXTw4eoTWoKC1s5gH9nZ3sH/UQrs1RT5dxt7mTWxWbmLYm6BUKOPV195Qkm2v08X+w9vonh6CT3whHaFaKCOPvDTTtElEMcKYmvbxDNNeD5NkgmSliJ2b14AojWGri/t37+PmG7SkjKX/TkYT5NIZHD/el2/89u4F9Eaxitttrq2jUiwpiTdVKcnjneMiNZrJzSRXyjupU72hfAPNcVm2gTprjldKdnJi/qNKEal8FrNMWkFuVm2OJMvpd1ggaojahS0UVtzuiKu7Qe9/N98oCOOcTimyPOMrcnuZ0cqRcppBrF04tS/lE/7lshKhWC2DawgDWpcg7gJ1zXVppxfvUC+eAa68+Soy1YqqynLHIQID0LFsKjlDcCyFNTcI2q3iswFyzg+WD2PzDr9n1bBDH3ibuxy5RJLHFS2z+Zn/Sk4ZZR0rT/ccStbiWHPWwcE+ikVHIMkWmLbQBP/McZm6QP7L9vpSS2V+1cA9BA6u8JJ/kMRAefBOIsa2oZfvpte6LwNHh7u9FaT3cpdMRsy7S2z8DMNrW1JLRY3slL8qEP/LGLDnsevL5/lsHy6yu0PAHH7PvmNAI/ycsc18cLXgR5EW0897hUFj+DOPayCX31+W1yxLaBSgec/tEPw40OImVZMJLNpMVtExntZeAzuhFtgmOjeGAs1tIKMQyB+5iYwsA5NS+bv19XWsrrqtUQO2BqSksfbuLQQk/LwlbMrSLGDbnWTE2VbKN9z7mIeMiP1sfSetoQeyxhyHwNakJTS7Z4gAACAASURBVAb22D5O8DwOmUD+n8DTgD2Zfp47l42UYMcXt56ZkKUkcM9UUxd/eHQk0H/t+jVkuDjSr9d/JwTNBtaMGbJ7bcDdwLzdI9u1sHEYBoVkgM78fy6Nc/csHFMmQwp3HyzosX633QwDuwakrZ81lymQc9UOqY/V/ZcF6AnarRZ2trexu3dJTFR4DTYG6LCxCDACpxofeITzpZI3Bfa8e4pn4eXB7kH2MnAPn08LsBaBLAtdeSmQB+7U08qq0qqBcRdCdowEmylMh2OcHu6jdVLHjSvXMI1jjHp9SWMoqeEireArFyFb4G5bEVHRyRo41ql15chhVctHjx6j3myhtlbDjZs3BXKPjg4EXjYJdsmCj0YqWkWApsJXyRSzsZA9Rr2BGPdOv6PKmmU6bFC33uspn4QyLYKdT+/clQzowvomqqUSBqx6enIiiclqpaotffJGw14Hcb+DSa+LQf0UE1by7HYQd3tKRmRBHfpUFyolTPMlpNc2sXHtOkprm7h9+7acVbY317C+vophf6gKuMMeLfoKQM7bps4SAUCCuUKepEYK+awrWw+yl1yz+PM0jWkMDJQ8y6JArMA5RjFXQbZURbvL/qAXfQbpXAHtTl9SoXypJNcazPo4bdzFwem7SBUaGE8HODqtM+YipMRquYZyoYD8ahmHjRPlouRzaRRLM+zs5VHvNNAe5JRUz+TRcoE6+z4GwzR6zRHeuPZVFLCGfmOArY1NafJdEDhDu3GAYbuB7CyFSrGAWnUFGAGj/hCFUkHAvbRSkSf+qNNBlnKWZIqrr72CJ0cHqjR699P7+I3v/UB5C0qEjB0hwmtTlc4Z9eUTNE7rqB8dYW9nV8A3v7GqhGL2PcE4mXGOvyifRdyhj3ykY1F6kopyqu7K3THuJpFl5jFy5RIylMLMgEK1gt1r1zHgrv1kppoU09QMK+ur2qGSZznn5HQa21tbsr51FqQAPcwpk6Gt4vrGusajqqhy94Xs+MwVw5PjC79DEoBsNkGxt07VOqSdYUcudJttjHNp7L12A+kSk5HzSOUiJWJzDNGphsE35yHulNoOKyuUWqDPec3mPx7T1jeb59wak3HVvZeIAievYRK/y1Wx3Umbd/LF0nxHmLIfJYZPZ6ifnkj5wABle2cbJRbyU9VoSm5+bQf5QhiQ1c0cDl4sBC90gHM+bMdaBsm2gJwF7s6ejgu7/I3FulMq80WAu3Mf4LakwJWSSJzvKNsSMu7zZi8B9/P6wRY5Sml+FUz8P6X/nZVj8hlLR+v7ZaD+vMA9XOitffZAhyCZDzVBuwFo09gZqDBQvBwILIOLkPFeBmg8r8lBQvbQgDbPae4wBladjOOsXIrncCBvAdxD1sFAtjHWiza58XUGvHmGYzZ28hRO1mReOPFtbm6ixMXKV4001nau6fbA3ZJSrc+cm4YLpKw/3dbmSJOmQLP3RDdwa/3KtrEd7DuT21hf8DsGSPk72xkxdsWkGp1OzzFG5fJcu+5YlZwsVwcMCrxmVOWvKV/w5z06OlLFvEuXLmF9cwNRxuk+ndbSgVP7GwZcBpgdY+WSFsOxszx+bGzY9VjlVH7fxoabbxaJntYGW9AWY8QFh2Fwdd7zYYGDBRgC3UwgE3B394rsKdl27gC8dPmy+kAEid/lChlwznnh4hgGxDbWw2BZvwusLe271jcWgM4Dg6WaGCGBoWfAe+Ub4655kjOpOtOtC5SVEESrmFE8ktvHB+++h7dffwOVXAEJJSjdDoadnlhkNwd7D3qO03wWmXJRkgYy67ki7faocQU6va4W80q5qnF5cLiPk5NTeW5fvHBBuzv10zo+/PCWxnKpWMS3vv4NMeg8353bt9FuN3D9+stYKRfxs5/+g46zs7ONl1++IRDXbjYlQcmTJKKdJHE/56nhCNNeH8lkjNGwh/GwD0yGKpSUmsS6rmTiEuhK5QpypTIigvBCGbNyGeXLl5Bdp2wjjZiAbdDHNB4IVPJz1fIqkglXpTTGaSYc0vXQWakS0DDgok842zsc9DDrx2js72Ontq6xNCJjH4+QmU4w6Y/RbHRQrm7i/sMDXLl+Q0TBgP71mUg7dASp+WIZmVkGTOAdjtoYTU/Q7j9Cq3GA4/opkMpiZWVLeQa16ipS+Qj9yQCN5inSmQSVag65/ACNbh3TqIq1GmUuWVQIzDNM1sxi2Bsin+SQ6k0w60+xvbGlQGyamiBPNn3UR6/ZQDlfkqsPHVdoDzrsdJ3VZjGLtUsX5E7FgG/Q7oA+4LuX90QIZPMFWR2eDPrySmdQxmsjcCYJJ9JCbjRZjcmj/Sfyjq/UKkCeuyeUr7DKdA6dQQ9pylLGLnG0HBWRmjip2pjFjVIzTOIB4kbb5UUwJ4ka9CiL8WiKWTaLN37zN5BdrWLK+9QfIpVmrh6Ux8JxxOCRz40lg5obC4MBx6ynFezJkYpAlmOAga4v6kaZj+ZiMueUrtEPPZ+X/MdXYHMAWb7oQ8TpBLXLF1Bcq2HKnS0muvryBUO2xS8EJolxu9cLZQHPxWfJ1syQ3OFXbe0gYx/Oj3yP32G+IJ9L9ifn7HCNyrFwGm0puUPLnRIvW+u2WwoO6SzDeibMZWCAUa6u/Jpxf1HQ9zTgvgy6w+Ma8A4X0WVgaIttuODYQjIHPEpKyugB4oPG7ShXxcMXRAmkMmeuK3CXCRdW1wZGum472RVfOgvcP7MQB1L588Dp8jXatZOJNw06//3nejEZlpIb6ulD6c1ye5bBj72/3B8GAA2khvfRgK595gxr5xdpPrAGQDkZiFFeAl82tkJgYZPDMtiwzxrYtXYZYLX3bcvOJiC7T4vggqzmAkwY80sWmIx7eJ95TDueFgiCU18t1J3PlWQP+0hsu9gyCLRRJsNj0P6Rk1REb1tfmMiAmQF37iyFW47GuEsDG7Co/D2lN2S8jXG3504Mp08qZZvZHpeU6thzA6shG219YJp662N+n+eh+4GSiALtvdom9DHVpKtr8JX9VOSI7hujMfYP9uWEQBlCsVxCjqwKPYuV9OQcD+xe23jh/9mWuT97kEQZjg/7OQS4PJ40+toOdkGB7Sa4fnHA3YL38wK/cAfHjm0gd3nuWm6PbW0TbPE96jkPqYEuFnGNUiHKpOZlKVw77KXAkamK/v7ZvbJgJAwUrD1EXSZVCokSe9bC5y5ceI3AsM/pPvjdG7m3+IR97U+kmU/kdf7UjVPTS3qePvr9IRrHp6hWSs7fnddDqdfAMe9kwnO8HjJs3LpPQQVqKJ1h8lyOevh8AcVqVYl6tGXkjhRvEyU3YixTiQN2E+dS4cYXfdzp8JeTnSJlHK3TU6ySZWZNAQHtsVh2hlO06xty217635GCj3wuwrjbRz6fdW4YlH8N+phR5z6KJRmhrIGVTVkgKVcqieGOGZjmS8gXWFgni9zGOgoXtzDIuITe9GAMqEgVMElT6x4jXyrqNitIpCSA7WOFVzr0qOQ9k9OhsvYSOMRjPLl7H5c2tsTwM5EwmY5RzGbQfHyIZqOHWa6IRquPa1evu0rGdP5wKb6yfR3GlIR0UClW0Ol0kcpMEA9biHtNyVSeHB4jX6ygXKyiWlmV3SGDiscHj9yxZmncuMYdohiPTvdRqazpc8VyhMFoit5gjGKRAdAITz75BMVphMtbL6G2WsM4iYHcTFrmeEimldVsaRWr0FZ2meWogK1Lu5hm0zhuN2Xks1pZQXrKIlwZFatLshGqW2sobtTkmsLglsmsLC5EwoAr/aDVQYmVUTnv+srCvUEPdz75GJd2LuDi9i6KlQrqlCzGQ+TKRY3DQacvS8okFaG0vYlUKUKrUUdxkqC+vy95R7lUwrA/EIs9nE7w8jtvobizhYaCvBmK5aLyLfiskqxg8MDcil48QIFjJJ8XeGXFYbLsmoOpQ8/n3HG5g5w49yOtPd6Mg171thtJUoRFmAjknbOSW4t6rS6mhQgru9so1FYxy2eQkdUvdeUpPV/2fNvYc+uXa6PNASRkbJc3XNv5Wa4d/F3IuNucze+TPOI6GM5Btn4w6GJ+ANtCG0juNqj2Qa8ra+C1zQ25yzBRlWTHyioTdt1uwJft9aWVynwe434eqAsHRAh2ng3cvS2zZznN99j8QA24u6qCzit6rnFftoE8B7i787vkQFbLc8Ddb99PXdLZecGIWCb/ehr7bNfGgWt/QyDM73Uff6CjHP/k/9R5fhn6eAPpPM+zgPrzPgAvCtzDvgjvvwEiS640cGYAYjkoChlGHsfkCgaQbBIIA79w7C2DLPu+Afow4HDA5mwy8+L8rnx9CMztPR6T51mWdTi23QEaa58Bd9qLUSZC4Ev2hTIZVdBjwg6TrAL2U4BS9oJuC9QmWe1AiRV3GkK7bkskKshyy0m/wuu1iZW/N7cAk5/wvHZcA4IWLPA9AgDb6uSCw90CMnhkXPg5vmcsChdJbm1bBVCBVlYZJMNPO7I4xsnpiewfN1gpj17Cvtpg6CBj912LHwGM70/bwjW/b+sDC8aWx4QFLJL50FrWy6rCPrViRjZO7J6G7HOolbdzhKy9LW4Cwu6m6N6ofWTMlBDv7uXR4REap6eyACXjrgqwdIgIAPui3W5vQZ7uPnixecaegxDoax4T4+VyDGx8LILURZEtu9fh/Bw+a3Pg7l1xVCmLc6UKMZHCc4yf5Dkk0scTuaUQ0KjoShzj3X/8KV67fgMl7sQQ4HOsULc8jJGw2AvBIBMQJ7FzrBGISaNaqyFbLAhI0uP52tUrbqeV+nXqiye09mSSsPwyXIEnnZtqkpHmd+rXZ8NYAcNswATTsZJ/5QoDCBzwnOpHlp/PRsor5ueIGFWgj8z7aCRdPOUrHKuUxFCrm80XJT8praw6J/k0nUCmmBF8XrmM02EPjV5XhdWyBKgEdQUy3xO5mYxTjiEmeKPmfhozeCDjOlbyLOcEgkQSTGxT3O0ji5R02M5Mj1WP20pyfXLrjqqEDij1mGawsbYunTwtDg+OjrG1vo3ReCZZTtzpot+jOaVjnlNT2mO2JQlqtdsYI8H6xhYqpRri2RjtuIPWsIF8uYad7T2Mex2kUjEavRN0e0Nc2NnF9m4NH350C5f2riBfiNBtHeP44Seopiq4vHVF0psRhhhHE+SrK5hFeWnTGZAUmEtH8QcLXSGN2sYm9usniCij2djAlGOJTjKprMDsNAWU12qYZFOuWirvsyRBOecBPp7g+MkhSqkMCtlI8hvKZhiE0sXk9MmBcmxKq6t+13ND1WM5P7TqLRRSdHIBNl+5htLOJrq9Pkb1FoaNBpLJCOu1VTSPjxG3OqqgmhSy6CYTDEZjbK9vyr1myCTOIV1kcuCcTLtJJqOS2BabLx9zB9C5MzCcTVR8iAWJuNtCQEv3IDffcceO1Z2ZA8HKqhNnyyrhvHO/4/Pu7HW72Ly8i5W9HcyYZ1IuqL4A1wTmnNAK0+YNPt+W72L1Kmw+V/G8YD0K1zMCd54vBO7h+stx6+QybLt7vnRO1SVxbmOay5gYnkqLeedcccjiWuWS7DApj+NsUy5XMZv9WuP+vJhNnyNwn5cuCnTe54FcO/AXYdztu7b4uUqGju3RIiXG3bPu9HHnF+Q97QuxPMVE5iwg5Kh1Ub4GUgDcQ6AXdtASnjsD7kOQbu0OGcsQuNrCaNvsPD9/7j1ZsPHDQyv45Bb8xf8dEF9+kUEXqNp51fXDL+H1LOC+fMqQ4bUHmcewxEpjT81FJuz3MKoPmcxwrBlwN6BpE0AYMNh71sf2fZPH2AR0Fuw4EM7PGiB3oIvg1+VZhCDOjmmykrNAjt9xx7IxoPtObXPXaRp5LLrIUGcr/WDGAToD2wailYDkC/+w3WbH6K7BBQbGmNpkynNzOJh8xkCvtcUxIt65xMtwTP4SXo+BcfNn1yMnbXtP95PezAYOjZlxE7VzaWIjlCjqAwWCAjIrJ8cncoLY3dtDtbbqGF0p2M7mEdj9MIbZzj9/rsic01VCW80uuAoDGQPVdt81LlTExwUpNnacJMblB1j/27HsPvNfS0Q1sGvjy8Yk22UBHq3fnAmLTzb2wJ3abCbnkVnior67u4udnR0Bc1m7ef23XY97dpzUxoC7xpXt6MgKLkho9Q/kzDNzBsJt4eRnw2B5LiHy80c4nuaBiNlOeo27zq/qps5qRrIZyg0ZwMXUXtO1hXM2q+OOceejW0r6e+f111HiNv+E7LwDqZKjeJAqXX4mrcI7tOBjcuAn9+6JFefODMEPZQUE02L2KW0bOxmCmsJnlQz5aKyiOXIMo86ZuRj9PgpgURcIQLFt7hocCeT6m39Zkp7a87GrrDqlM40F1NztdTu+M8owCiXksgVEWUpHchiP3O7tkIWTmGxcW8XPP/wQW9vbWK1U9ExyXCiXIh0JoFBvTPBM15ppPHTaZgIsuoW4+vMKgiiHGcdDaaJZgGcyHoHQnaCHGxG9xgmefHAbxZUVJKUKkiRCLp3V+5lcHif1JiYxd8jWUSiwSFMb8WAgVr3d7gk0RexPH1QPZiOsEBjHEDDuo4+HzXvYvHARe7vX0K+fYDzsSWvd6/YV2A/GbYzGfZSKZTn8dJqnQNzDWmENN196HeViBelChKSclowItFksV5FKWHhpgl67peCPAQmZ576KvRUwS6UEsJMMdx55f12SPgsuTVMpVLjrx5oRTOrVPU0jm8pozMXNjhI+KdsorJRUiIm2jqwMy4TqW/fuYGWlipevX8P+40faScFohnFngFang8LeNt78zrcRE23HI/QaDeQ4v05HqB8cYHDSQI4BGKaYUo+dyaLAYpEkVRjEcSxNE+dHX8gjWyogWyiqwBTHnFxT/DNLzToTtBVIqcivIxcNT3F9YMDI+3+0v6+K2s5txuU/cLjcu3NX1X9vvP2GpDIxTQKqJUwj53il53uyKBZnUhm1RYXL3DrHv6FdLMe12fvyPSNpmKMUrqOGfzifmvWlW0dd4jjnMD4vdNhyufQuYV+FoUYjnBwdSbvPXei1jXVJ5FjkajL5tY/7C8G7FwHuIWsTAsn5whYUIQk/GwIKfZZsJf/wZ79Na1vXZFf0XYIs7yyhzzmLA0//+Ev0LhHzC6aYkFO3tHCuVLAWHEaV5zHrHgvP3/KerVpk/c6AmGO1mZDAVXJ82stCIIEBMghepuPyZRc2bgZ4Q+B/3jHPA9XPurmfB/DD4y1+dhKCsy93kefHCgYiFkWyeCyrjmoAyCqkhuc8L+ALx4buU6B9NjZxOVhyk9Ai0diAWnj8zx7XXSEXBjkoSx7j7QtP72ri4S6JFSmya3fHdNec27qhY3AkFHZe0T1WmWqffEOw2mo2VGyD0oi19Q0teGJ3vb6e7Q6BNsf9SJpBsowuYcgALaUyBmqNJbH7tGBSuX3q3EoIqAlMDHDacRwrT+32IjdAhUO8/SElAwZoCZIZeJBp4V+3vTrRZ13RDm7HO7s+yyWQVtez8p12V0WHyKhcvHQJBUpErCaat1IM76fuo6qOOC9xx2Q7hxZ7TtjWcNeDWnkGNZYIyy1l+9mcYhcgnUEZ+4T3yQE0Y6DCHQdjv20s2WJkQZONLfW7X2wNtMuT2899o9FYiYdPnjwWuyeN//q6krBckLDYJXHPxtmEVR7fwL2NLZuL2Oc2T5KF4/12z7uTWolxE8NG9m1hc2rA354veybtuGHwoqP5YI/3Rb4WFpiTCeU4JaFC8EUZHF1eBn10601UaF06GKLIEu9s03gidnvY74sNjUcT1GprSjQlK86rHwz6GiMuL4ZBAYNCSh9Eiwv4i4Fnn09oEUiGfYTBoOe0xZORzsM5n4me5eoqqPBlX8nGjwDJzxdKutYcMMFsMpPki4GIywmk0MRVAKYefZaOkKMMJRUhFTkrycwsjTF3m1aqWHvpCkZJgkePH+PChQuuT+ix7b2pFSjoZ+YHOH/tQa8ntp27CCyHSsY1xf5jsiIL+nC980En5XZ06KnQ5z0eoPn4IfZvf4rtl/ZQvXQJvfYA4wFlGPQcT6Mfj9RWSngmI6rQp8jQnnTEZEAaPSbOlq/dxZN7D7B34wravTb2HzzBhe0dpKo5pC7kMSukUD8+RXaSYCWbF8gt53PY2NxAZzZAlEmhc1rHKO7h0f27iKYJcpky3vnKNyV1zVWLSMp5jCsVlNY3sVqpoX16gjxlT/FAfuwEgxy2fSXO5zTeqGNnEqrCnHQ034Fkf1GfnmQiBS0T5ZLwM2lMByOM+gM54XB+7cdDzYX8O+wNMBr0FXzKzcnLlTr1JjAcIz2eameUWvGXv/I28qsrkiWxgBx98YetNjpHx2gzmZfSHFrvcnwVS/Ivp9ad4FwFBuOR7p/p0ZnUyjwO5i5wt4fzE3FOijaXCvi5djIHb6bdI449Al4mbdNdqVqp4NGDB076mEkrd8CImPfefQ+b21vYvXoFxbVVzHIRUMojob0li3tR16+8bWchrPXK7+DS1YvzuJEfnAdtTuB8YZW1OXZN4+7u1cIkwr7D9lMuYy8jBLTWeIJM5MiEa4fT/zPw5k5uq95w17m6ohoQ3NniDtKX8fWllsp8HuN+HhC0m20dbZ/RVqrXOi9/z6K2kL0KgbsNLmO5udBxQtLiotCNg90t7ly0xVYEgDNJJpoEQy9piyyfCty1JXx2uNi1WXtCKcLzDixbGHl+S/5wC61jz5739UWA+1ODikDWcTZgOA+4u6M8ra2OaF5ch0XoxmQ7gOd9ms3Kyk8g4YMe/mwPvk00NlkYuFgeazb52LUYGFwOTkLgxZ/bP/9TXVd8dBvx0cfPeyvO/Vx+66Z+H61f199p+RIajVNtkXIbcIUWd5y0iV643eplCCFw5c9kHHUc6sflsGRVPJ2Omb+zhF8DkHZv+J6BWtf/i4JSBtgcgHeMtTHvPB5fTDS13QP2HQEDJ1oyIsuTssmfqDsmuGRVPZ5jYkWXxmMcH52i3Wlj+8IFbGxtunFA0MrVlnILz5xbUKEgg8+u/73dP+fc48ZYyMjzfe6QzKsb+r7icVzQs/Bq52et//izLX7h2LQdMutDG/e6LoEs98zaOLRxafdI45B+5/w8bUAHIwU+ZgP50pUrYl4NSPP4dh/s/tg8ZWPfgiglM3ubTmuPjR2GOMu7D/weJVwMrkJwbs/IefO23Ydw3p63S7phl9Bt/cT3nC6bIDGlBEgxybEDUT/+L3+Nb37lKyjl8gJX1PPynpDQrNTWBKo+eO/nePzkCX7n+9+XRMTVPiCYZrXSBAnHl5wrXNVr1bYdTeQikyLbHsdy65EymKDcPztMKCytrKgsPME8A0+2m2O9WCxrfJCtpHyDPupkfkfUzs8YhnD3gNKSBKlCHimyqqkMivSFT0Zir+WTnc2iemEHhdV1RDlXdZgBu1W+tHtCC0Lb1bFxNGYiLJ+V6Uze7lE6hUGvq2NbW8m4kvRQ/YXJFISc0/op2o8eoX5wiN0b1xHVakpK7bf7YjfTubysC9PpnKu6Sfcfrp20UWzSsSVCq9/FxtYOkkGMu+9+gBGTMSJX64QFs1KVIoa1DG68dQPv//SnOH18gO2VTYzbXVDoNpkMVamzuroKqpGH/YaScO9+eBc7uy/h0rVrYvAztPsrFVG9tIdUsYT2SUv3bDYcoFQuotlpzp91AmXmNWhnL18QoGW/RVFe8hTu5vSbDSfVykUoVFeRZYJzzsn6CAoZQo6ZB6CdySnarQ4iRCiXisiq3MtMyc+Hx0fK2Xnn9TdxcO+BJF0E/N1eG6f0WK/XUdio4Vvf/TYK5TKaR8fonTblmBUzYGVgyHCUVrGJCyboBMMkVGIRutIow246dRKZdKSdH+Y4qLhYJqWCUXyeZXvK+8Rgm1KSdEY7G/1RjM2dbZE9dMoR4OWmjNeSExB3+j3t/jDvIk9XllwGYGBCJp+1KChfSWfmwN3mATcP0gXGkksXtT1szJoshnOC1f/g73jNNg8u5k6y8nxe3HwWkkW2K8njSLJmu5KzREF84+RU453kDqvf0nVq+muN+4thkacx7mfB3dljPg24czAue6LbN0PgHi6OBpwNsNsCSa0UwTufWklqlLAq9ercbsydy2syCYo4GTEi9+xfCNw9l6fmnAF3Hn/aYmWLpy3486DkOQB3uBDb9+aLnir8Lba9wx59OkB+ij7oc27x08D+8jmWF/YXGTXL4JgTjOmJDbTbwxvedwM74bnCsTRf9HzAZjIAa7t9NgT1y4A+BCA8N52ARsefoPP+v3uRS/zCnyV4x+XfFpOweuUdlxTHRB1JtxaMd/hcELgbAA+BO4e0yTdMgqTj+V0k/rxs40WgRaBizP2i/xdsvunfjZ01RpuLoZg+lrpWspNjdMO/bLeOKeDhvOUJsngsSnke01s6k8FL167KNUDPBBl0vz0cBsI2jqh9ngNC/5zZsxIGaAvQnNEOnM0ZZwG52wa2tofuQnYsW3x4LfZ8hoy7XW94HAPM1gabR3Qv6ADB4IqgsDeUDWiz0RATSwkIwQhZ63ButH6wdtp9suOqPYr3FsG+A+YuqGNZeAsGbGF1x2Cw4nct/SALGfUwaLTrDINm+50x+LRetH46E3RpHp46d5tpgnQyk/78eH8f//gPP8UPf+cHGheyj2TCcbEoR5ZHjx/JP/3NN990dqK+UJ5039SdM1ii4wrBGOUSvH7mc5AZpx2kB2z8bp6yBNoectdWfZUgx10i5nhSe0zAlACD4QCbm9vIZXOSgbWaTYGbKOXs7Pg5Jfbxi7m0XEQmzEkg0z+aoEA3IO6YMRemtoq1S5dx++4D7SipMJR/3myLUruzfhzzmeJuA58VBiaURnAHIcfPzFhVsqudIFXRHAwFZij14Ncpg0mNRujv76Pz5DEah8e48saruHt8hO3NiwLodOSYMXiX205VOwhMfm13GtK1Ix5g0PQSFfqR02f98FSSize/+hbW93bw8OQYndkYSTWHtWoVk3YXabquLY9wCQAAIABJREFUTBNk0yk8vvMJ1mjdmJohqpTQpx95aoxes4laaQ25ShWl2hqq66uuaFepjMLaBjK5Aoa9PjLTRL75rbiP3b1dBW+qB0Gdt382eB9nXhorwRuL8pDRldXiWDIV5hrQjYiSFMrLOAaYpCyZpqp2ZsHgaDacKjGaOzfxOJa2nIz3j//r3+C73/4OilEOzdMT3L19G9lUCtvVdWSSCKlCDqWtNcyyadk78n4xWbSysSYZCL9HAmKoAlvOApJORbxPfP4dMeFIEu6WMbGUrjZT7uHwXibQDonGh3JeUsIy86Js1PUzJ4N5K5K1uN037QIlCZqsPLq6IokZC0BlyyW1mUGEnKl8kivbaCSarZlul3FB3CiR3xdXsiT+UPNuRBHbE67RNgcwSCJwN8LECBYjd2ydMLmi2pNAuz4nh0fataC/vYwL8kXkCytfeM39ZX7xXxzjbp3xPKzvHFgtAfdngUgt6kLxZ0uKkwGUlIHA3UtWXKU9L5Wx6oW+JLdLSOWWrvPYNnbIBo8GnsfAywDWEuDCmx9KFmwhNabzeQbJeawvGSADDsv98jRQ/Tzn+qKfsTaEC/nysUIwEYLnEHTyMyadYL+FhR3C67TzLAOU8NpDkB9+97zAJjyOBVsGUAjWyaj/qsD60+4BpTWrb/8x0utX3aTumUEL8MTekFlk8pp3rjFQ6a7P5X+YNt4mRb5nsonF1qWb6EcjVynVAijJeCRBYsKrczfg8SR58Gz9eByLRSXwtu/aeLdAYTFhe8kXWXx/7wVGkgStVkuM++bWlnzLqWPl9+lPTLDCxWs5KVTtmTjXD7v2cKxZMqvdbwF6BfMOnIZBnPvewjXBggED4GxjGBgtA9JlciEMkKxNy8Cdx+T18cxkcgncT46P1ceX9vbEoM2rrHq9+lzu4ne1Qjbb2qTA1yQ4nmywe8J2EgiGCyoXWtcfbhxY38wDreAY4Xuafv1WOI93ZieEkg7JyhayuPnY5fkZQBBQySEF0m8z4bJTbwjMUM+6vbmJ1WpVzi6UnhCsWbsJ6J3Zj9PA0t0loYaeOQ20DGSCJ0EZpQiUOWkMmQw9UpVLaXYJgBiESbrmdndkfiAzAUq7YlQqrFZaknsLpQ0qmzMlNp/IDpCAggV88pUiJpkUUsWC2jA4raNMp45xjFEUYfPqNSSlMv7D//Uf8b3vfU8BLkEIX9xdo9mCkz85YMnIgeBL90R6X+/RLmY8FliXFJPLXZIWO0tphp5f7jbR5/zoGP3DAxw+fIRXv/U1vP/wIS5s7yI1pQykgOFsikKlIi29pCMEmMkYs8kIw3ZTx2gen0rKcWF9G+l4jLv/+HNJdq69/Tom+RweNk6xcmET6ysrKCcROidNrNGxZDrC+z/5OxYdxY3XXtNnB9zVG7TRPjxEpbCCjQu7yFYrSsQliKT7ToFAvraGcTxGPOgrWX11axO1zXVVlJbUhVIe5T1kNFdE2bx2UEZTWlqWXODC8SKgPEN/MBSrXCyXBexJ7o2njg1n4CW9ND3eRxPPZKfQa7ScPC0b4bhxisEoxuuvvYYRcwlyWclpuqdtyYs+ffRQVVs3L+ygnC/I1YdOMPmVCsazKTqNFkqlMvKVktrNccUX8xqELzi/UK7EgDEFN9ZFXLg8HbLrlNpIxsWkUlUZdkEFxyHtMPn88n3uvHAM0I6S13VwcICDo0N8+3vfxZiyI0r9KcMs0VWI0jh3fs23fofM1iUjeMzswHZbQ8kgn2tbS/g9WyNMKhPiQfc5J5WxAMCAu81tIdbhsQXgWZXZJ+5zri9XmANBl6YSoiyLjn35Xv8igfvzgHab+NXlc0DtbsCzwJcWgYDxDhdH6SwpdecirWQjqiYdcF+ANqcZFWvji4YQvC+DQ7UjaFsIBEOpjLWXg2qRie0Q//MCd1vYjDG0ocgEK1ugz+vXEKzY++cB1l/E0LY22r37vPMst8X+z3+NrTRwaODTjh9+18CCsYR2HWFbrD127HBsLYON84B7891/K/nLi0pgcls3fQLwZ8ctk4aZROzy9Six+dgV1nhBmU1282WsvPGHc8tO6/OYzA718zlKVhYyGQeinFbZvM3DXYwQeIdjbTjszwG5sfWOqXV2YJZE7Nh2p6cn2Oe/1B/aPTSwxh5ZTg41kG3MPbeKuRhQ2z6KJ7j80ksqKU8bMz5LTGQj20LgHm6rWjBAz2v7ORzfNg4sQdaeQ7ez5xh3TTseGLn3HYsuVjrwqzcQbsy6jR/+3nIOzgPuy88I22n9bf+SUSUIJcvb7/blKMP7efnyZbC8t+CJ33EJA5Q5gLVCVl6TavfbSA0LSO16FVz5YlY2Jri17Vh8N07DZ+e85zDsZ7umMDhy52TugQMDy8cj4aHAyFupUqsryUvMJLQx+q0OPv3kExU44t979+7ht77zHbHbKqeeiZyDC+35el1X4ZSsN60lqathMrHkM2Mx+Ur85HUxUFCCYkpAWYmzfgwQuNu4JbMpqcpkpmJYbJ45DimhOuaxpyJ7xgl3mlrYXFlDeWUFsyzZ1ywm/R46h0eYdXvSP1evvITdV1/Dzz+6g2wqjVdfeUUBiUq3a6fDSSlMjmbPjc1dTo5D4E5nnqH6gf9X8BOlkaW8wgeX3FGhp/iIrib1uoB78/QYN7/2FZxMRshmivKxp4sJGfdVssIMRBg8DfuSgtBGkrsVk/4Ax/sH2m34jW99C73TU9z523/Awb1PMU7PcOnmTVx9801Mi1lwPuqdtJD0xyqA1e23VYDqo3f/ES9fuY6911/HgLKL1AinTx6rEFa2WEZ1ZxuZQlaFi+IEqO1cVGVRuqB02m3l/KTyBbkHcQxQymPPoog69h31+rTw5I5EvugYZ8qmCMTpVe/zL/iedlmYaOxlSoOY4z+NMr32yehT497rIcvE7/EY9WYds4j9HGFze1O7Oh+/9y6uXrwkz3awVkCriXanq7+XL+4hF+WVx1CqrSBfLsrNpdFqoVAuorrCBGEnf1WNA/7MnSdPOFIeyfFIeQw/z7FwdHCIUq6AiO4zJB6iNOJ4oB0EI0ic5MoZdXAyo4zr4MkB9h89VoGyl65fRX86xoAsPmU4xZzGAKMytsXmvQVh4+YCN9cvCibZ3MUxa+y8C3RdkG7AnbIdu088Dj/rKlczgZh5UmMFrxzj/A6/b+Pfjsd/9Sx4eZAqFs9mynWQLSStQDPONvXL9vr/NHCfg7AlZccy43oeYJ2zRt5ebwHo+BMXB7e944COk82YVngBAq3Qx9kCJ/Zg6UjeAcQKtNh5ljXuFnmeZT4XbhLPGlghcLfFzgIHyQo8O3nmvUBPbot0uFA+65wv8v4ySF8GxMvHWg6+wj414GaLjckSrL/tu+HC/3nA3dq2DKBC8GT9E8o4Wu/9W7R//nxSmOqbf6SxRKee/PbN+UIZghcHmhfb3dYeA0lyLeKW6dHHmoDaH/yZK7LRefjMW0FdfPXNH6G486q+S8adqMQAs02ObA8dF6jJNdaZY9IkSTZOQz0hP8ekPQsABKwkFyCoyCpxiaw6r8280t09dElGXNg5mS7fLwO3PA4/b4Gt0yA7txFqS1k0hy46ZJoJ2skUcQFjm5m8J//34LUI5rgv74B4ON7sHofjSWBMNoBukbHP2P0yTbYBKBtTBuZDxp/H5TUY4JrPRX6+sPsetiv8OQTwZJLIlNZPT3F8dIyNjS3nlCJnEacR59xjCxv/nQP/IMeBbWIf63MESPTIN6s1/x2NT09gWB+IxfP+56bqC4NlHje8r8vzgD2XbOd80Sd3okDgbDXXeV+b/7Qzn3FSoMlMmu2IgZVnKf/uv/4NfvSjHylRkKw5/9JlRe4hsl/0pA8TaiWZcXp3Sh2UWDwZqy+UR8AxR3Cryr0cf0z2dh7QGudMqJS7ixsfTEpmQp7bv3JBnis0RXbU5WeQOR3HA2xubKO6voFpLlJS7rDVQOdwH/16E1GhiL1vfg1RbRP/8LOf46tvv4US3UMI0Hyf6Tmh9tk7Glk/av0id6RdBPe8sHKrkrpnM1RKZSeHYN9YEE8g1O3J5WRSP8W4forZKMbOKzcxKhVU1InVPxl4DCZjp7mmkw3db1gAqtPT9Q2HA+WiqMAhb890hF6rjlyzg/v/8DM8fnAX7W4P5Z0t/OB/+DdojQZ49yfv4cbFq8ilc8iUIiTjGK3Hj3Hv3Vv47u/+EGtXL2MwHmA0GqBdb6M3HmH3+lVkK2WkWUyqWMTK1hZm1OqPYuRzWcmFePm8P0wqJnhlAGNA0JKCCca5JpNFppyEKcNmQ8odBtmS8r4lM2nRJSXLpFFiEnySSD/N8cC+bLYa2Nu7pECWge3h4yd4eO8+yoUcXt7dwyc/exf1Tx+AMvGNC+u4ev06KuubQLGE3nCEznCMW/fv4aTbVg4Bd3J++zvfkfyG94yuNpwzKZfiPd/aueBIFlYU5TkllYmwc/GC5kDmvsj1ikGqXF3cHNnudSX5GXb7Sqhmkur7tz7Ejddexc3XXsPf/e3f4uWXroqsIAnCQma5tRWAgJ9VyX2grrXRV462sWfPqs0FDoQzYHBFEmn3KzmXn9c5F3JMmtkEQblp30MihWy7s4R0dTd4XAtULRiwcxrxYow7pYRch5hHlS8WsLa28WuN+zORw9IHvojG/WnnOM9a8VkAdL5Qe6cZ93l/BlXt46KxWDiYRuQS1ywRloy7B+bcWravBlrZeXsNvAeJlfNYQ4Yxjt3nQFte4A0gPU//LgcoAgS+XPFyJLzcP78s4H5mobZdDl7xUsAUXp+ug5OBpQl6/3yznTKJTBjs2LWfB/gNHJ/3ngELAxAhiJ+f3y+89v3uB3+Gzvt/9sxbUnnjXwmk57df8bs3XjtIGcB8gXdshZ3XAJoFYvzXwJazxnOSDPYBJSLUzXLM1DItjD/9K4xP7nxuu9ieymt/gPTaVU3ullPBUejApHNOseQeLj4OtFrhHrqjOCmKTZAuociBPguwbFHhM0TgbnpcBgo8j0B1xk3k/D4ncp47ZKR5PPv8IohwTi6c/AlaT0/raLfa2Nvbk3+7Fi/hIy/rYQEVL22xjrG+ZZsFbrzzitrP7VoW5fFJzkpQ43OkMeASVLXjM3GyID63arPkcgvPev4uDJYZPGj8sC0EyUEl1xDcGli2vrXn0vrbxqmNRbKnBO4susTxsLf3Ei7uXhQAIdAUM2dOWsHcpN/7gEYyCwZHvk0Cq769FlTovGSWPfPPcUEnG/5L1wjnnOPGcdjWcJ4JAbwws3egsb4yzat2OgXeF8W9rB3zfvEyR90LAuTJVB7kXKSpbe6325I8cOufk6C8y+m7TqcO2Uq6CqbctdFOChIVp9G8rKRlku9jyVE4XskIc0YiSzmduM/Tok82g9L56gcBcz3PhOu+vyXN4T0fxWofPdDJ8pPdZ7tWpNPelJ6abHXcaaLx5LE86Vcv7mL7a+8gzmQRD+kGMlObKHlQkGH9zecxSMifExUcA7STZKAsFnns5CLa8clo100VQROfpM4EerrNDPpIWi2MG3UVsNl5+TqatOic0EykqOBlQNazVJBMg0w2204rTkozuIuWibLanSgXSlTTYDrqY/LkAEfvv4/je5/i8PAxetMRuvkM3vnt38LFy9dQyJRQLFbQV0GrGMXpBCfvf4L68THe/tY3ka6W0B6Sne6BTn4bl3aRW6kinS8qyEkzqbGYR47geuKkSRP2N3f22h31/8nxIba3dgS6mVRJn3bOGwLtdGGhg5WXGHIsRVNW752KzOA9Xt/clISF94FyG0pyus02ZiNWTKVNZoRsiTUvKC1LKZgcdHt4cv8BkyBwZXMLH/zN32HcOsWk39LuDNte3dwWgC9vbKI1GmHz+lWsbG5QuCgZyoh93uujddrQeJQhBhJcuHhJgTbHwoNHD7F/dCibyDffehMbm5u6F9xlevzggRyG+Nnrr9zEQ0p0GLCl6EHfFQ5Z39rEpWtXERXyCvKOHx/ICYnFi6b5COmVsguU/G6PBTTuefF22N7BzJ59W7+YH2BzIjXsFnjSjYprCvtLbjkezJPMsZex866OiAvyTZ0gbb6Xg2ou5hxFtyQG2d55jOOfUikWKJRVcj6P7Z0LSFL5Z67j/xwf+BfJuH8GxD2j554G3Je/FoLIZZBriycHoCu87Zj2ZYZouW0GAs473uc229u4hdEhJ48QsIVM3IsMHlvs1XbZ0QXWSEGya7g4W0CyDOif97zWT8vgWMfzOQMhcGIznpV3G16HAOE0kYOGLfAGOg0QGOiz84TXd979OS/QUT8EGl8dy98rsuvP0q9X3/xXGjfUmFuwJGbV24/O+8CNrjnQDSc5u+/h/Reg88CdfU3GhZMQJzpORCurlbkF5PDwY7Te/zMlxz7tVX79D9RGAlGzBuQ5HFB2touhJjoM7EyTaP1rbLollvKzC904tyudP7JJZPiz3TMuKnwR6LudLtditsW2Sh3IdztgCioGzlWAUoSTkxMdi/IQbotz+5b9I0afSYyq1eBYUBvjxkySJbdAOQyQ7Not4Js/4xrLjnm33bj5e5RbeKBp37OFSey094S30uTqz0D+ws/MAzQPaG1M2DgNx7MBM/pvs1rnwZN99dnVq1flU+wSJ50/tbbHg+DFAkW1XX9cUGa/d5alC2lO+J6sBHWPkvkuirFlbGe462K7EmfOF+jZwzEVBjosGsaAwMb/MmPPoEyMp7fIFPCcJihkIoHOUaePtUpVnutyHiLhIg9zYDxwMhH+7IoiuYDVyAABUKb1qfDXUFaPBEyZLB04nBaa85DT2Uc6Dll2fobSJNkYcMdJeR2RmGcGNZpDuE1PsOd91BOyxyzNTjeS1ZruFR1TRt02eu2mwOHNb34d0eU99Jk3OHa6ZsoZXHDlrB+dHM25mzCh0sah6xfa/7HIUKzAgUCW7zOp0eo42PhS/RFaXDKgGPSQGw4xPDlFv93C9s2X8d79+7i4cwlrrFQ6Humac8U8IrrKMBiiu8goxqg/xJDAPZNFqVpRYuQ0zUB6iHSjic69T9F/8gT3bt9Cs1NHc9jDuJhD6eJFXH/1bdx87W2sbWwqSfTwzl3gpIH2kwNE6QhX33oDk1yERreJMivIrtUQpzMora5hmmSYhSnZTLqYl/NQPBzJypFSJAaYItu8tKLb7bhkYjrq0JVGeQy0g05jIpuoREWbWNyKgSEJCN7gQqmEdp+BidvZG/QHyBH8z1IYM6k6R8lJSjIbOhFxbqMnPPvxyf17ePnyZbRPTtC4dxfHtz5EbpqgmC+CUJwxIeuQJmSc19dR272ISJaVOf3LuZa5EsVSWUGR9OgEqV42Yvp1OsBIU55K6x5xDjzaP5DUhsWYWE14OHKVYBlYMKDp9bqa31hdmHtFzXod3TrJoTbe/OpXMC3mUd5ekwUk/G4Tv6+xF7j6nSEsvAyTz7Cx7fw82XIjKWwn1RFSZNPdDpBZGtvnjBixfKKQVJCMzxeUYjBlc7TMFej654ucsbI052Ay7rW1DWRzzNH48r1+Ddz9PVkG4E8D2lrMCNzOcU886xDjFi97fd7xzh0W5wB3PojuqG5b7hcF3MVOerlM2A+/aOBugMUeMJ1Lf10PhCytAyXWM4vOduT64vr9ZoUvvkM21Ek4eCyTGhjA+SLAPexj+5mAb/nVIWj/HFnMylt/BDLsfJmeWtuXkdMNhvdT/SIWd+Glbddg4HI5yDTgboEY2VU6sbAf6E9drhTPOLrwnhO4d2/9+ecC+O3/5n9GdvOGZ+Ac00q9ui3+di3WPgO4dj85MXJCVgn0gHE3nTvBCz9jQJ59TKBEkM/fcyGyxGI5Wnjtoxs6CzmAA/0ZDHqDeRIdAxdOxPQr598ircq4AFsehC9/TfA+Z2o9C+2ClIV9obWd/Wb30H62eycw6+VloaRN76vQ0kJvbMGlec3z/3zxui3gNI209aldrwHaxUK1SKK3NpkEh8/D6ckJTo6OJTe6dv2aqnaySigdKbhLQCccCzTs2AqCyKAyGPTzTQjcHc5cWFJa/xHW2nNuAVUYFC3rUpfHvV1TeI025hfPHHcmFnOrndt2H8k+KuDgfeYiP01QImM3meDj9z9APpXBK1euotNsyZVFAFdbJgkGfWefx/FVYbEeadgz6HU6AmAFJnwSuBKAcltf1o/Aam1NQSGlF4nfRaIUhPIc9q8jexaSCkoP+NwzcZh9Jv3/ZIJyoaDExHG/D0yGiPtd1Js9STkIrqSPjugImUJpcx3Xv/E1nCYJPrp1Fzev3EBlpebcPTin6CG0QoHe1Sx28jOCZc4xlIUo0ZaJ4Xzu6C7ia5qosqvfSSOQp+yOQSDBZjaZojAeob1/gObJMa689RY+OthHpbyKrfVNnZZVWtmx1GRzKaRtZbfZRNztIlECZcrpuBmEMfAp5pCbjtG8cw/x/cfoHeyjcXqAT+7dxmkyRCeXQlIoorK6hbfe+Sq++Zu/pYTXj/7+Z0h3BshPOedncenaFRy1TpBZKaG0tYmP9/fx5te+CbrIC6gSeKbdbjNZXv6fAQTHDddw7rQwwFPyLqWBdIyhMwzvLbuUSZdeGssMN+Y+kFnW7g4Z3Uxa44J1MAiU2Yfc2SHjrmRV2jHSEtQ89H0OBHcIJ6MhclEaZbL6pw0cffwxBsd1FJmwn6OrTKzdQqQijCjdKZWl0Y/KFaQ4NhkpMp9OScgueNXujpeMcEzbM9fvd0V0sAovrSwZOEbZjBKLp2nWMhi4Mcs5WZ7ngsQKfqJ8VlamPPq9+w/x8huvo3RhG1GN7WGNXe9m4xdo9occrKyis3+YbW4w2YrNW0ZgGJNuwf88fymVmc+VPJQRFXyOFKB6j3auO2w/Cax8oThPyLYdRbfjmIg44efousXgtrJCsmvt18mpn0E6z/jF50ll7KtPA8PLhz63yNFTzm+A6POAthU0mIMVD9E/j9n/RQD3uYXcLwG4W3LgLwu4h4u3Lc5iEH1wY4ziMngPb1PYhwuw5CcWv+XFh870wSHTZ2xleLzzGPfw/tv57FwGVFRP0k9CTAo9/Yv/9amjmYB99e1/fYY5N90dj0HXAgM6BnbdAu9cSmziDHcNQsBk7yso8XIFTrhkmjl5UWJC4F4oOvmKTZwG8KRPP/4E7ff/DPFTGHgGHKXX/mDOghC4G6tu2m4eOwRlBjbZFjF4LK3uddvhvaBUhoy7TbDGxvA72k7PuAnaGBP2GV0n7FzhrgWHEoG7+8wM+/v7iEcxLuxcUNEROS8UC/NJnbpf9jCBWTj5270lcLcJnu2xc9l9cnICp9UXeyz9xiLRNRxL1ENbP9ixjCmyJFpbpNi3KhTmGXdjqe08y8+BtSd83xhqymQO9vcFuDbWN3D5pctu1yHKyA5UVWO53e8TGA0w6zmk86AvEW7940CykwnacxyOX1oX2v01VisMmENpn/WtPTz2nIUM+vkA3lV7XX4+5zslgcadbDfG5KyBoydP8LO//Xv8tz/4AaIZ5HQivbWSoJ0Fngs2mMA3RbFYktSJAJzl4Pu9rmQsaQJSgjxfgTKeTmR/SPBHcDeWkxhtrPOyHTTNuHtGfd7TfPcByFO+NZmg3+kKvDMwYMmfuNNA4/QY2UJVUgkes1zMO91xMsXq3i5WL13Cp4dHOD08xTfe+gbGTDBkcSS/g0KwZLSHZAHUMVvyLl1R5D8/VFDD58eqFYsh9RbG/D2BJ9c3BjZkyzEaIjvo4+jeffnlX3ztFTxqd9Cot/D6K2/IZz9JJyIm8rmi93+fYcJKsqkE424X7VZTuTTMt8jVquwIFAo54LiF8Z1HOLh1C8NWHQ8efoKjuI56aoxhOkG6WEKSJkC/jv/u3/z3uLx9CUcPDnHw6SOcPthHNZ/D1sVNTKMMqnsX8dcf3cJv/fD3kI5KDpwy4b4QaUeEwQkTQDkXkOzQfOr12GY5SO0/WVolq8pnNCXgzrEsO01KsXwtjDEJEQ/YOR+UV1xAwDkm7jNJvKOxw2MzlHOe74646fd7TuYxGqBAW8ZhjJP7jzFptJBPEzz3kUqmKGYzGA9jxOMpEiY7FyvIV6tIF4rE80CK99ix/WyPK/I2kZ2n6hL4olor1RWN9+OTutrBnRLKo2yNoB7eHGgY3OSKJVcMCtTxV1EpV5DP5jHhTuJqGdnNDWRWykBEWVZaAY3kWc5Ta5GsbcUnvYzLdksNg9hcb8+z+tkTNhrD3tnMCB2bb9x8RDKHu2HOEeyMuxlzDALrWptvOAewOjD/32l3NFeurK5gpbb+a+D+iwTuzwvY5wuCE6LOQdCLtsUAun3PwKZNjucFEiEANnD1Quf1jLsBWQ7eXyRwn/eNKlAuItTwWv6pjPtyH9jx5gGP370w0D5n7awarGecl/stPK6BNDcxOTtBA43hA20PaTh2wvefFVgZEFJbfNJN+70/fSrLTpnJylt/PN8dMEbAgIhNTlwwbKIM+4VMpwF3A2Y2juwaw2tS+wkKZjMlG3ER4nip1WpiWrPcnvVJhEqkW+onHosAvvnen2J0jg6eDje1d/5E2ndKZYxRtuDI7l14D3kOAndjkPmegVDL9B8MWKXQ+bPzGky/aNr2cDvU2H1ak4VM/zwo5PVPHYhmHxwdHWkbemdnR9pjm+hNn2+gO/w9+3jBPi/84sP7b+OPvwuDQ4JZiq+tn8MdBjLuFtwY0GU7eJ9V6dMnf/JfHlNlvj0YsL42Nsqeh/D5DM9lwQ+PzyqMh/v7kjiwWir17bKCYw6JtOuUbJ91aDFAPmM5davG6uU5rm+ctWA4Li0IyXrJl+lKw2fM+taeNTtP+Hzb75YBu51L31WO0VLdCz+/s82Uy5Fl5E4KfdHlez4D7t2+g+31NUSTRI4mtInUM6SgM4VquYzTk2OxlfSJ532R3AFwJeR99Ud6bGdU3djp/glysyzus1rDaDpWoSUlpjI44D3WDqBEAwK/82fFF+tMEaC8AAAgAElEQVSjQ4kSy6mTHw/FTM+GMdoHB65KcKmk4kGl2irStNwj2J7NsPnSVRTXN3DvwSPJXa5fuYoxk60p+fAvrlVsN/tCuyf8mSCUcytLvkv+4s5vY0+6dt5vv/On5D6/HuVzOWT5nLbq6O0f4OjePZRLJWy+fB3dKINue4hqqQKkWLEzUQGfQo6FbBL0+gNkpzNU8xGSOEav3cYnH9/G5s4O1i9fwqRAVnuE0ihB82cfYXxwhGm3jYf3buHOo9voJUP0swm6qRlGURqzJI3dC5fxo9//13jl7a9hls7h6OP7OLl9B8WUq8i6fe0KSi9fQ2ptHQl17lpbEkzJuHN8sNBblJPsaM7akmXPOaZWxYjEpHubWkrBMq5SrYrEcZdPRalcQGQW0pTgMECgJzjXixyT8IcjtOp1jU8Cd5Oc0eWFeTOSOWGGD299gI3tDWysrKJ70sDgpA7WuqWUaDZztQQwiF3eAGV+tNnMZlFYrUoWU6yUJUNSsUjmsMnO0cniOKZZP0DPhhKrE1lbku1nUEbJGMdGJB6auyZTpAt5WWZmSkX04xh9MfFpOdH0BkP0JxPs3LiC6qVdJMU8pszHm4lzd8nPHrSHa7XNnbZW8z0D5faekT0GwI3wkLwl5cB8iB3c+ujsIA2g2/ys/0eLiqzh/KLdIT57LIo2jAXcSfCsr28im6++EGz7VX34X6RU5osC9xf93hzcLomtzxznjGQmlHQ42GUbui7ufIHXklRmDtx9oquBtmVw/LxnmF+D3+KzrfsQDP5TgPt57TKAFQJUTmqh7nWxQFus5aoHnnnZXrbXzbnAw231qmqilz7Yw2lsSAgY+PMymLfPW/vCf7XA+cWNE/fTQDsTTcmwF3Ze0cRv57RFgce09ggwMnkx+NycRQyCzbDfbPKzttn/BZzI9gxjFdphW6ltJ3Dn5BVlHaA0VsMmNpv47F5zHPRu/Qd0Pvj35w6l8ut/iMobf3BGr21tMGBukzHBd6g/t+1P6wO2oU9/Z5br9kmpxmLLKo+AyPvIu0nZKpw6Ha5JouYMvq97xu/SApJSIRYb2t7e1va1sfR2L4xNNrbfWBoLIiyhluc2MGyg3saDMchihJT45HY17J7NAzZtkZsO3wEjno+MOGUIDK7s+uy7BGe8TmONwmf0DJD15zOwbG1lP9BNpnF6KoAhffv6uqQd0lvLzpZa3UU+hT23WiQpmvaBjPWVC3Y0+s6MD14Pv8NkO/5sAVj4DNiYtWDAQHo4V1h/2b/LAaH77FnGPbw/BO7mp0+2PaMSj0TQE0yHsTzZp/0hpqxMyoqn1NjKotElb44Hfc0hrJzKxETXfplMKplNEhNK5cQaMlb2+l0y9sxv8NIZB9zd88/jMgAgm2muO/wyiQbq2w08ZZWVzMJhMZondcl3KrUaRukIueoK8qWSvqNgABlsXLmKfG0d9dMG8sU88qxUSeCeoWzMMcO8x9RfE5hwNzJHjTJ3XMjCKiF1IrZRjpYcnyxepsJBE/2f85PkRlwnxt4ykYC/WUf3yT5OHj7Q83vhtVeQXmNBoLRcZfjs9MeUJ+SVPEkrRD4ekwnH/ADZZIZyOouDR/sorqygxOTGnPM/z4+niB/sIz48wKTdQOPhfdz+6H00ew00xwPEuRSGqSkmAtAp1LYu4oc/+hN85Zu/hZXiCo4+/hQ/+fd/jvi0gXe++U1UXruJ2quvoM9gNUmQp93hhM4qTErNaDfDnIB4f9NZJjE75pbstI102X7KBiiFaWrmCjF6MkSyI7kPsTosE1KHvv8ymnvk4z6ZaAeGev9CruB2vZS47EC1AsnpBJ1WE/fuf4rvfOfbiHt9dI5OMBoOkCszmJih26hj1OigyIRTrksco1EKtc0NWVZyqyydiZClk06Uw8xZMOlvdaUq4M5EXF5YNpNCVpa4ECCnPp7PRTZxRA/TOgncy7UaZnR2AdBtt1XjgLtr48lM1V1vfv0rWLl8CbN8Vt/J0r3J4yYKjOTIIxWPA+i2G2drBv9vwN3WwHBuDckLlwPlKgDbWmNziOoUeFcZ3g/O7XzpO7y3gUPYIlBzOx/cdeIzQTMD5hOurW+iUFxU6n5ebPWr+Nz/74C7LY7P6lwDdSF4M/BwdtFaAPJlRlmf9/D9FwHc59vZXt/7vNdy3rXOgevUuWuYxvbstpPbDg8B73J/PK0fnwXcDZxYwi0XDEkN5sEOl1+lcpkQyZ+KlJX9jgwr86tYLY4aYmehp4VXPvoucdQkDmHAFUbcdg3GGi6DBQMGBtxP/+p/O9eTnQw7mfYQVId9Z+CG/85BXKDZN0BroEx2Yz5ZL3xvMQ5dy+dMxWSKXrcrsEYPZ4J2SmU0wZFhCjThPK5tQdo9N0aXQHF4dBvN9/4dRse3P3OLK2/8COXXf3QmcTOcbK39ppE0wGzns+un7pDgR0lh/jps3BB0E0Db5BwCSrKjBnwtoNX95KIwclVW6cnL62FSKvWKdHjgdZo1mDH2xoJb/9pCwrZF0cI/2NpszzjBUyiVYVvpnc0F09oaAlSyfFzIbDFiO6TDpP+wl8Y4JsnJijTm5oGK09ovB9fWrzZebReDbeWYYD/UT07QajQll7py5YoYULoFUe5HqQyfkTScs44FlLYYkv20/rGEYXf9xAALedGZviO28Y457BNrcziI7DlYXnTD54zfCzXyCj69nEeNFuvuckBs0ef3M1lX0ItjIUcRQgJ06w18+tFtXL18GbViGdPBEJ1mU4CeemUl6jKhNWZyptNic/F37j6x25ng9fqkUgI6OeTA5dHQq1uyB8kwnJOQzq+CMM4Kz1XbpluNK4JEUE8tNc9L8ESwxAqt1I9PR/RSH0n+UN3YxGiWQpQrOHeaUYxOp4+oWMHmtWtIVyq6RwSS/JMlaPO7PuoP3mvPJBLkUcOu6rYET2MnKZAVJP23mRdEplZ/4IAtXWTkV882soori0XEGNdPMDg8ROvxvnYjLr/9NvIXL+LOp/dx/cp1yY+Gk6G03PEgVsDCBEsCzOFogGFngNx4hnJUQJLPYqaERlV7QobSk3oTnScPEZ8eIjMY4ODBA8SjAe7cu4PWsIfhNEacTdBLJxhlI9Q2LuD7P/h9fPv7v4vV/AqO3vsY7/6n/xs3b95E8eVr2H77dRz2+2gTZN64jt6wq2vP0AGLGny/ZvD5ZZ/ZbpjsYhnAMH+F7DvdonJZTAjc2Sesz8DcFQU9rAA1U4AzHbqgV88iv+cTW+lsFHGXezzVzkiKNpl+7Igep9NNkuDW++/jrbff1O5A78SZDJTXV5VkSgeawzsPUM3nZW06insqxEVfdu4CUZrE8TZNsxgYHXvSqmDLnaWVtRomyVS5P8oLIrhmcTEGof7ZTTPgHE2UwxFFOSWa5iol9RV/Nxz0kcmSIGNzJ2gPhti8ehnrVy8DxYKSfdPMm9HzCYy0+wJEKiDvnlfld83ttB0xYi9bh5bXDY1zklNKHl44ni2TJNwRDnOGbK1XcazA7tbWUT6acnbivaK3/mldY2B1bR2l8trTIM4/6++/tMA9V2RWOxOHnD+6Y4ZekLX2iWLLrE8I4J6n95+X1Q4TVpe/86LnXG6XMW8uM3phD/g87bdznzdoXTa8c/UIX593zU+7lvO+Y6AilBcZI65r4sSgSc2xH06GkplLm5BQN0yA4XkPoVn+zo0FZuaPpiMxIUymy0QplTOnVpDjhguoAImvXOvavnDECC08Q0ChhcrLA2z8UM9+/Bf/y7ldvvXD/8kXS3LttO8bs21BgYFa6wNV1Q3GaciEL1fVtXaYVtxAqE16dKBo1OvSP9Y2OOmUNdFTZ2ogx5J7LHBgezimtFB56YcAlZ63GZo//1N0PvistWX1zT9UkHJ2LDr9M4+9nJTKY7Ld0m77oIGMMM8t5wP5tjs5CRcpft6KP2mBpVSMbC9dUJg4SVDlnVrm26Fjt9iQbWdiKhPfti/sCDxQ487jW6KslYQXMRkkRoeMr0lprN/n98wDU7vHtqV75t6ZxtiDaLMmM+BvVQJ5jXzZQmPPuTHcBsJsMWNbLIgIGev5DgATSsV4O7nQwZNDXTd3Hsi4C0RwYWV1RJaT90Wj5gmx53mze5YqBIS26BlwtmCDLLEx/tYvBmBs3rA5wR6k8P+2qJvtmwVHvF+mv/bm7PNcBusbjduIkkIC9ykwHEsW8+DDj+XOcuXyZVdNlWBCSaFpucFo3KndNCEny+p8zbNksLXzQHadGvjES7po0eqllwRI2p53CfHsX8pJOKYoG5LNJ4DBaIiEAGYyQ7VQFDNLTTurlDpm11lMEkHRX1zVTXMFVNe3MGYeAp09WEiq35eXd35tDTsv7WGaSaHeamFrc8fNnYnT9dp8Y8EYGXcCdmnVyZ77Od/JYFzirAWNuk8MUrKRCgmRhdW4Na97Js+2m8g0Wug8eoTm6Sk2Xr6B2o2b+Luf/iO+8Y1vYJKMgSiFUrmK3pjJgQOASX+lkgIA3pth2xVWK6/XkOQymDI/lwEMQW+nj97+Y4ybdUTJFN1eA+3WEe598CG6zQY6wx7ibAqtWYxeMsWElrcbW/ju93+AH/7eH6FUuYDW/Sfqr0kui+2r1zjR4S/+8i/xyuuv4MLuDprNluQ2zPnQrhsDKCQoMNjw86F7xlyiJXceGLgQpDsGmwRRgqmX7lnBH1p4DnpDFxjKZYgFtRIFiTkGUtwB8cnoldqqzssxOGKRMNpPkinO0c6T0qYxWo+eYBQPsLK9htr2Noa0uX14gILsRklW9DFoNzEbDpAW4zxFoVpFilan2RzyubwKR8U8Ns/Fe8udEH5/lohx57URcE9nExQzWWfbSUJv6OR8DAR69N6nVIoBaSmPUqWMk4MjHBwf4+vf+22U97aBEhNbnQsNl22uywoLOba5q8C/QUEmNzc42Rlf3JWiFMytRSQsnI0upUUcn5wXNDd6EG7zls0xVvXY1iUD/1yPmLNkWvlwracMSnkLtKucTiWV4Zhfra2jsrr5PBDrV/6ZLy1wjwppTGnH9gWBewgil4Hmi4LofypwXw4cbJJ80bvNQWcAwBbOFzmWAQ07rx4gr3MMQaqBy6e174sAd1lp+a0zW6gdO+6SaJQJJ1s66vaMbfctMOuYxUrv0s/IsHoJi3YD5e/stkOZwKiCWL5aJYG7Me/2kId9OI/KfcJMyMjz5+HhR+eCdiafkmm3+7A87vhd/i7UJ4fSIC769h1bZNX/TAD0i2n4fthOA+x27F67g16rrS1aVsaki4r8h33lSwfo3KQo4C4W0Wm6Tfc9B5hsMxdYgsqTT3D0V59NwCVwJ4BfjAeyMC5I4PEMqBu7zWMZQ26FNKzgkmPf3eTNn9kO2+YMgwOV8ZZrBwveOI05Xwo8WXyq38eT/X0d49LlPayur4PWZ/ZiXxk4toCOk7XdExsTFsSwTRbYmqaSn7Hj2LNi98LAffiMGfi092yHy+wveU+MnTeG28bCsjTHjnveeRQ4ENxNp+j3h9oOPzg40vVeeekqdi7sKNgh0BB7lZA5ZgzsWH6bA/h52xkIn/UQYIfBTBiwqKpooIe3fgqPHc5ZdkwLSPg56x/u2LAdBESW6+Cu3zHuBvLDoIafJfNMABSNExQmCd778d9ja21dhVU4J1DKwFwIBoKShHCs05KRc4pn2nnMfDEnfTAZfAtuMXUyKM4vTEJllUnKbRiAc1crl87KQYjXIF05YcvMaWjp2MEKrI7do1QlltRBfZDmzhNJDAcMKWtBJofVtQ2wOCcL3Khvh0PEswSruxexsrWBv/7bH2P30iVcuXKd/L+sCtln8/nGe9CrPdRDk+WUk5DbwSFA4Q6W2Ha/o0GJEIEM52H2j3TxnCu4c8DgmB7uvS7QaKB9/76A+9q161h75RX8lx//BN/57rcxGDG3JYNqbQPZyqqTZ8UDxN0epsORvPR7zbZcUta2N4F8hBH11Zz3xlPMugMkrTZ6x4dIJrTMHKJx/ASte/dw6yc/QSqbkWSmgwlayUQVOycpYGN9Hd/+3g/xGz/8Y2zv7KHf7OLhR5+gXCojWyyhtrUh0F/b3ERbyagZVRElI817yQJKei69CwuBphErIg79HCVigwy1Z6nFqGt9Yy7BTF71JD7IPJvUhnp0S/7knMO1izs03B0l6eS81x0rXSwUtZPB9WtweILW4QGifAa1C1vI8r3BWLvNsj6djDAdDhAp0ZhmAIx7+siQkac0KkM3HSBL2Ug+wjSKlFw6HHOMygBU8igWXkq8zz6TpYW1GcDQqjcTKTGVzw/zAlYvXRQ5QPcdPjmHnSa+/nvfR5xNY0aiiNVa/dwiOZl3bQrXLJs7rXq2kQ8W+DOHgARcODb5nu2U2PwZrq+OiHDkhcks+TO/wx1UI45sJ1D/9ztMIXDvdbqSylRrW0+DQf+sv/9SA3dOwNpu8YU9XoRx/zID9+cNBMKRYSylbRl/0VETLsR6UHxGvP0+ZMWedo7PC3yWr22+2AcFlQwYaKGQT7hz40DagTBnmOsX6OVG8Ln0+QL2oFvfOFcPrn0OuLMKHBdGsW9zyYyL4A0YhddtINtYUQMbTwftTED9o3kLzwM2BlJsMjLwOgfjgUOQnd/Ao4y8lvT69l54DxxbE6NZb8jWjYCd+nYuCCrZ7T2vrb+sDTKM43ssKuQXjTmrqUnbsYhiOg4/Ohe8O9ccV/XVJBQ8D0FXOLHaJG33no4xvP/m10v23QD+GeY/8FcPGUFOxAbAeT4FZdOZ9JeUybCAxktXr2qRIXO4HLQaSFGRmsQFMu4aFmPDtmaNHZsnhweMe/i9855rA7ihrMWkTSH7Y+DXAhEbC/Y904XaOcJxYeNURckIKMdTOfLQCYXuQqVSBTdevqlEuQkDWp9ERwZYOyReXmGL2XLwEAYL/PlMgOm3r60f6J4Tjk27Lhu3Ng6W57bwfXvPcg4sYFrcQ+ctb3KaMLClAwwZtCF9xmcpZEcz1B8/wWq5upDaeH0326xr1s6cI4no6Ww7LeISKK9ieXpvHcqkOLLjcjbKZRGVnHe70xpMkYzoCuIAOdl/AkHJTsYzZCYuKOF4VYVVL1Hh80mNPX3jtaOUSisA5VELxTIm1I2zyi2D7niEJJfDNqtpbq7jz//Tf8TXv/EtVKqryKQpa/DF6zw4t4JPBE88p+4fmVxWByW45O9zbuzbM2FBvDHK8nqXxt2B+HGvJ+CeabXQfPhAOzurV69i+4038NOff4jXX38N6YyrqUGmt7y2JaDNQIUJqSBgZNpB11u3FrLIlYuMiRybTWZ7NGHJZIybDYw6bYx6LTz85BZGj/fRevIYvUEPk3wGjVmMZjJGJxkjJlse5VBb28LXf/A7+M7v/wlqq7uo372Px5/eVZGgTCmH6vo6hsOpqwBcyCFfroht1h86qcyrMOdc8rZH3nqWrYaCJRlrfqS3uncLIkLlREjAL498p5EXJcFiS76OxHzO8vfFWTxSXuLkedyh2D/Yx9WXLiHdG+Dk/gMk3NVhVdNCCaXqKhKSFtrRcT78ER1pqE+PMjg9PnGMPxl1BpDJFJl8DulCDkkuQq60IokP1106EbFgVzVXxKjdxXQQu/usglyuKFguw/HqKuJyRyJbKmHMz0ymeHR8hFS1iLe/+5sY5TMYMxClxt2CFp9roURVn3BvJJrDM664Uriecwy62h1uN2guH/RzPaVrBsINuPNf1V3gOGUugwIXJ4/k31zO6eL5sudQc7o3m9BzwbyrXg/1k1Osb2xJgvVlfH15gXtRefsC7uZp/SLA/XlB54uy7+FxlxdqK8xjv38aQP8i5wxBpQEiA4W2mJrW67xrXz6nPSS0Azvv9XnBxTILd96iG/aBA7QSxooBcFvuTArjghE5ht0z7uZkoGsLlVFL+al8wLglaBOBttXmnvCcYF3yDFkPZ3XmmC7benNJR1ZaxqrdnvXdN0D0+P/4Hz/TRca0sy+s35eDxfPu82c+E+QrhMcyeZh9PgyojE0zsGTuIQRqZBGrlYqbXKnrDuy9LHhQ/8vBwAF3Mj+mOTSHFS1SdNHwellbzE//8//+Gd177Z0/xtpX/mSetKgiIOOxn3gdO80xa5MvAZm9bxOr6bM5oXLC5ctYaBtfYdBqNpNWuVIVDscTtOoNHJ+cyElmc2d7LsXhlr9YR1/ww0AKF7plqYwFDjyvSYhMWsR+sf5fBrgG/MPn0n42Btuuy+6r6bgN4If2ZbZgGQsdsvJapLxeMwTuZN+45S5L0OMTtFptbG1t49q16y7RUImdLlgjJeb2ts6ytLYrsqypD6VCdl02Lq0tZIUtgLV22fNhc5i9b9ds4z4MfEMwPr8+/xS6p9b7ZntLTgP1dJERc8nnkv92Y0w7PY11BUoz5hW44N3mTcpXVHCdwMqTAtrliVLSMwugkOCQBSTnrESeG7TIIxiKp24MkWVl5dX0zGXmzNKJ3EeI5TKcZglG1XG04XZVkimfIBOv553fGTp3CyYo0u1Fxc/SWck51F+jCQqUydy8iVylgr/8f/4zvvc7v0txv/MCITHOKsW0NNT0566V5yOLTADP4H4yiDH9f9l7zxhL0+w87Lk5VeqKXVWdJ3RvT55dLmcTKXIj85IUIBqSDRuCk2zYFEQBggH/8A/DskQFyAJkwP5hS4ZkGRBMLpeSSJFLcbnm7s6myaFnOofKuW5OxvOc93z3rdtVHTYQLWjuoKer6977fe/3xuec85znNNuiPmRLxsu3dUZQYxEgfY+GcwChBDZMrJTGPKUr97ZRXV3FfrWKwvE5TD/5JNpgJMd4+4qANdropXPSBs9lCaJo1PRBZR4aOarUmctICYWgVAYKZWPZjr09pPZr6O3toL61jvraKrp3lnH19dfRbDdR67VQy/Sx1q5iP91FI9VHo9tHpVTCieNz+PHP/QI+/JmfQxYFvPfaK0g3GpiZnlVC63a1jt16DU8+/RQypO+QJsOCTCF3hWuAxr/mYdijLbGYSjNGvUxero7GvVa1vMzQIeAleOfc4B6rvgwg0dePAGvw8nNd8rseSbp85T2cPrWIyUJJwB1Nmibk1WeRHxlFVrKYRg/j/sf5KtDKXAQWtas2pN7DSr/yXOcyyFCPnkZorohCkd9Pq2DV6Pg4SukcmntVtJm8zXtxrKkKpuRVFuViAameJDw5F5qdDsrjY+gW8pg8tYji3CSarHbtVZQlFGFV3/nsrKDre6fvZbans6ifiT8kzjIVDhxRu/k7nkv82x1MuUIxiSzF5y93M5dfdTGEQT6SRZVi54zTLiV92rbom+iWK6sYG5/AsemFRxG3498J4P6DcNzvB2K/HxA9fM3kkImUY+4FfL+fmRADNwcRfpC6xenW5L2u75PWLU6nQwyD/gcB7vFBGx+uwwdwDNwZdjbQZIuZSgzkZervoMjhoD3B6sMlVINXNDlcVC0wUGz8s/KQceNkARaGFXkgWNl19YHKmrMG4iDJLfbCez+t/9HfQ3P1YIKmJ6H654dpCw5IHHDGRlcMxDWm0UYegyGrvGjegeE56kDOgTtBGjndDHtTmo3edgJa97Dx++7l5f31PQaJRUtirllT9+BG5+Da3/c2Oe+c31/7479/V58QvFMuko9ECUJey2k3BIBubPI+9AarOl2QgPSkTD6XA/p4PsXeaufvOuDlHGI4n8l8LHazubYumsxZeiTHx5Ln2a9VE13feLwI3GXERJ59ziv35nho14Gh/y3cG4wa56MPG6sxcPVn4PN7bgKv4caEz6UYuPtYeb/E84jfjSMUmnNKrmJhoLYK+9y5c0eA8+TJUzg+P29AVVZKKOyVsjlG4B5Hmfy+/uw+B2NjIZ7H/nl5yFVMyKI0BwzF0L8+n9zI8XU2vIZicB9Hq/h98nDj4nbedoGBrnmWldtSq2F/ZR31jW3MTc+EKpKWVJxQFei17NE7aE6iPI2bkADHHADOM9KLmEBNgEHKgAx+ceALSOWzohkQsZE2kKJyC9UriNNZCIaJ8wTu5J6z+E/OaFui9IW9ip9hdLDX6mB7Y1MGQC6bwkilJB1uiuKItiJvfR9jc8cxvngSmXIFxZEK2mBuT8mUNlKki1XRp0OGFT0FGFPWVhXdMmcGK8Q2yLEnLWOsLEPfRG2MSud7mMYheNvlcScgrNWQZoGi3S1061VdI0XZ2cUFZApl0Xoy3GeVLF9Ho9NDpVyy4lXhJacB39/bF0uS7cuWigKxitKQvrG3j3Stiky1hs7OFjpbW1h58y0sXbqEcqmE7b0d1NDCeruKrU4D++igncui2ehifrSIiYUT+Pxf/I/xxEc+hm6tiRuvvIFj5XFUKqPYbTZxa20Zs6dPYeHJJ9CnYlDeki+1rsI6dRDNvsmmaJQwIZPKP8b71x7Hs0cqTRklnZLmxPZL1ShILKi4k0c8Qv8mzoMATn0d8bqMQL5/+RIWF45jdmwM20vLyLS7qFVraJDGkisgQ+pLOq2K0L1MHz0CZPZbrYUx0mn29tHYr0q+N5ViuxoyRCk/KZWjXAH9XB6pYh6zM8dF7aKiCj3OXEeldFbFslhhVjkf6Qz2GG1J91Df2cPb772Hix/5MGbOncXIwiz6xYKiHi0pLdF6ZeXeqL4Hz/kgduHOEXN+mFKVn1Pe51TaUkJ3yHdSZJmyjfSmc75yPILhnjgxtLbN+PEzx7/D2gKuIOZ7toB8EIiQYSque0cedyryzBw/+f3AtR/5dx5Z4M7kVHpWtMGHYjTDBY6+396JgdAPCtxjgOvXSvIoQ+j9KKD/oO2PDzkHDA7a3IPoh/pR14y9W+5t18EckkLig9KvcRR4j42IxGgZKsN+EMRYJUJ62Xn4UZbJNa/puxKfUtxoA+96lnt0jlvm8opFKhz6SghbE6ArLUxJqpR64mYb5N24UdIzyBCjIpR2iMYHFtuw+od/51DQPvHsLxwA1HHfxf0cAwofrwPgPPDfBZYfC3wAACAASURBVIyiB/bnF4/ykJeDPwGxXk/qIfzDe4yNjQWNYNswhw019xJb8lxWByWBuzxMwavB78jrGgwH91jw9zpssimsfeUw8P4LKJ3/vIAzw5wxWI0lDQnw+D7b4iCJ13VKihsPkg+jGkEIL/u80+fI2cznE0URymDubG9rwyWXmZrlLOzCsdGG3zEVA39+9bk2eCoRGVVAoDCEYt2oiI0wn2+xR94PG7+2j69fy/syBr1xroWvW17TDXIH8X5Nb1MMev16fp9BBK2BdrONvb19FaAi4KS3fXRszDz0QU7W6Wa8hwN0b6vPm3hv9Gf3uR4bMNYW5jU0k1C/9/vw54evE+81vl58j/O+9/We7EdB3S7Zb12Kj/OWIXrK7JGOoSS+JVx78x28+PwLpv1OQkZIWCcgD5qOAlrymsvLHaI99GAGtQse+JrDpIGRrkIgR0OXqiBdcsWbaNWZHJhCLkjSkrLTDXQbgjb1K/csUj+JAMm9ZSI212C9YdHBXk/KL0qaT3WDQ8KcEiz+0273kJ+YxOj8CRRGx1hbSp5qUg7zuSIyvS6a9ao4xlpb9bqkBgtlq5ysvuX/6DGtNSQNWBwpWVGuAKqS/ceN2ZC012laVEsJn7u76Nf2Sd5XcmVhchKFmRn0snlcv3YNs1OTyIv6mEJdlBzz2HL/F/WJj99qSx6RfUnKSp+StVyLUvbJSte+vbODbLWG/dVlVNdWkd7YwvrVq+h1WVW5hu39XdT6LWzUd7HXbaFGWcNuB4USaXgFnDn/IXz2L/xHOPPE09i+vYalK7dwavGknpsFot6+cgUf+fxnUZ6bVf+zrwjEUwR0QWWkXq2hzWRmyaaa/GeTyiqhtookN0NhH/uOyRV6pEJrgcZfMZ/syazYGq93X3tKYpUTClq/5VIRE6UyqltbGlsaDfSut6Qtb04nrpt8Oa9xyOWLSPfS6JGaFYoRUZyAkbidrQ20qzXkg2FN1xYLSVFAdXx8AvlyUYW9mNeRo6HZYxGwfSsyRfpXk0avcd/feuMNnLt4AWOLC8jPTCF3bJxJGlwUluRKYRFGeVSMiVQ05mkM8ot8L7Nz0fZf3+cOGI0hH4dz1/Y4o/c5fc5zxNzxQsNLPPdAr+H13UtPA8a98L533BUJDcUPeZ42Wx0sLJ59UJj2Z/q5Rxa4F8pZ8bIMuJuU2g+DKqMD+wcsxhSP0GHA/Z6o09DlsAzykYMeNEoscSrw6th+99gQDNsBr1TG5LrDBolAadiYPPyk6x1x56NAu/efAw4/bOP7HQTt4QmUeR82bfLayTXj2DJILc8vPfAq2ZC0KG5bPGbD3uOkDTx8ZSxZKF0SfPK6k/9swF3PHlQcVBrajjG9fMNgX+28/jvYfeN3D/SOe9qH+2bYePG+cYPLQZl/Ln4W/4yFY03mMog6GL8yUHGSz7nEWEhwIwje2t6WjFW5UhZA86TO2Ivqm5cbEDQK6GEhuCDgcgUXgm6eGlRhkeep21P1UX9R55jl1vlMt//5f3XX7Jn41H+N7NRjSbEjB27eFldTcRDhiZla3uHwS0AwK++FMCuvw987r1nUG2m/t5V4xMNyfW1NCZlUUJmenhaocq80Q/BqS+Qpp2eM88GVXfgwCl0HzfV4nHxM/W83Shwwx1EBP0TcU6w+58wO6iz+ewexPvcS3n3oh3hexd5v78uYuuKqPCpfz75YX5e6zsTEMQF3KV4E4K7S48HLpHsGigSf26IIrBhLxjHXk81BHZj0EkticFBdcRCpM6Co5MJgBA2DdP7bf+dt9z62aqwhEhDmvNRWAvfV14HvdSZ6ZNeLD/ocw/HM2uM1mm2sXb8lVZnnn3lGc7XXa1u1UIKrTEoRB/7MtaBk0lCUSX2cshL24kJ71WEqbfC+nI+kudBjH2h4XIM6o1KWAGsRRY57kA1UsnxPNJYeJfio5BGAmFhrnCcCX3l5LDOi5Cg/URJ+5Bi3W10Up6Zw7ORZ5IsV7DEpsUjlKMqdZpFiG4J6E/tT6igEYiHxVGMUJb+T+pHOmSee7feaGVLWsUkSKjJblV1GBtr7VTR2tpFq1cSBJl2jSKrF1BT6uSK+8c1v4sK5xzAxPq5n6gT6TItSh9R0p8gC0qLrGHDvI1XMqXAVQSsdBpWgvNNl9IDVLNdXUd1YAza3sHX9hvTOuafv7++i2qhifXcTa7U91Cg3Se9zqodyIaNqtmee+wh+4df+Mipjx/HOy98VjeTEqZNKGO7w/JydxsTJBZ2PGYJPGlg5Uzijs7BNhZutbSmt8N/aX4MXUetO89SLTRm9hv/RmUDDzLzJQv2aSzKg+7yNRZ7J60+idgmoJt8eqhvQrVaxcWcJRQoNcEIQkPe6qNZq2p+pIsb9mqopnAM5KtLQ4c3voocRJmX3u6hub2NvfR0pJh/TY0XMwPnLxZSh5n8WmUpRc5vKPkwgJmVmZKSCVLeLN7/9PRSyWcwzekeKZT6DwuwsysdnkRmtSJOepVu1Zpk/IzldzqEQ4eql9fy+97uxwjazTxg51vyM8o1U0ThEgwdr3aKNcjo4FUzON7KJSA0aKCRxfbrjyStu815JHku05ySOGRq8LBBWreP4wpk/U0D+oDd7ZIH7sMf9+5WDjEGZW3mxF+1BO+pBPncvsPsg3z/sM/FhFnvt/CDzg1PAIQq/utcufn5lTYfDzvvi+2nX4LA92i/ugM3uI2gi4M7Djn9rB6KHnQoPQq2WoOoCMgI6hxS+ctDuiz5O5tOZKfBrRgo3V8VtFFmg192KNIkyoygO+YW2McQgW4mYf/h3D3QNFVRYWCk2ULzv/XfDfR7PNx87ftY3oKMMAO87/5yDwtjjawUjLAnRq6Qy+ZCJqXFSKO/noM43rLgtpFa4vniidpIt6CCg+RMnRTp49o5hpVVGJeJXbvpxTP7kf5NQVByguWeXG6u3z+9n3hbziLsXS8/eCRzb4MHktRz4++bOa7hE2PLtO/r+wsKC6EIscOJjZPQUkxvz/uX3PAokmkUA1irXHtUv4PM5pYU/x8A5HiM/dPxZ3RDx/naAHoNRn3cGmAeg1w0OA82mcextci9RPE+8L0ll4LPSW0ev0cLCoqgyxm8O2tPiLpvxRdAQV+iNjQn/2e/vfclkX0ZDvU/YDt9XHLh7vwyAvc0SXyvDv3evW7y+pAwVJQv7OnBVGZ938Xoy4E6vHDnuPVFldldWcWx0zJRUWk1F3xht8oiuqjCy76WCYcYAXxTIi5/Rx52qPB2a/Dz0A9+ZcnrsX40jDYIA9mkAqbhO33jyUpHp9uVtptdZRZI0MdPiy9MLzHRW7W8cmQ5BRCckBorYh/L0LMbmT6hi5lf/5Gv4iZ/+SfRT5DmTKkQlE8h7yjbwJXoPlW2oSEPPftjvJJ3JGgqSYbQEPtJBeG9XodF8545KnruS/Xto7u1KxSTTpzqO5TSQw57nmsuX8fK3v42JkVFFvSqjo8gUC6JxtPtd8eo5RzOMdtWaRi+iIZjNoNpiIShGLDKSJCTVhiop2Kuitr0ONOrobW6htrKG1v6eIhutWhW7e9tYXV/B6u4WNtHCDjn+GaBSyiJbyCE3MYmXPvdL+NhP/Tz6tSZe+cY38di5x1EslLBTrWPyyXOo9bvY3tnF2SefQLpUQE988Lzx1PfrqmBa3dqRYUPgns4xCdika52KQQcA6R3y6vahmhqNOlVeBlQ8fse47pS3ZUEg41xb8cDgROLfQa2Ixbk6e/tKsKbMJPMhmBRdGimKHqhxI0WtTxUwKyhmQWzWaqB+exGTc8dlHDX299BkpKTVlLJPvVGVY4S5GtocOZ+zFt2htjtrINDQpBOESf5vfP1lJboy0tQvZDFyfA6l47PmbS+y8jVzGGhIm6Iz3WKWn6gZjUy2qPbF5y2fmQYM/3g/sr84/zyniT+7xz3ei/l+vF/JUA20T99PfS+2PWwgQiDjKZLV9n3GnUOkyzQaLUx+wHF/OIjowF0FioOOe7ypP9zVBgdGDIQf9hr3+/yPArjHwDsGgg4g/DDUvQ8B7vq9KpYNPFN+zR+kvb74juqTg8DdDid66szjQI97UJMRcJc7Uv7xpG2HAHcuNC5i7wdfnIM+Ckl3+oUlEFGQzVQjmFzGqnAG3H0hUx/Zr+ch+Zv/7L848Fishjr3mb+WgI4YbB3mlT2sT7yt7qF1w8vvHY/jsEEwbLxJD7fHxK+GFB3oqSBFhrrtKgATQKBvTs5bdeDt7wtAtlsq3c1Nk388iVTaxawEGRKGfK7EoJU/77z+ZUUn4tdhEpn8rCd6OnCXd198YfNyu+SfA4cQ1E8oLtz8ySeWnF8AdDy4CJoo7ba6uird9rnjx7Xp+6ZtxgvlwMzbw7bwudhvxSIpO+bxisOmtr7c22yJU/7srgYTrx8Hrx4t8MRON0YcDDr4Ht7LYmPK17YZNHZvX0/xvNEsD2tCwFkqFl1Uq1XcuHFDfXTm7BlMz8yQcWurIlBlCNb4HYHhqD5GDKz9vrFxwnYQuBOIxqDWx4wg0dt12B7hvxsAd5P3HP6s9ZP1ufezjznvzXmTAOlg2Mjo41gGxZl0q4tsqyd+MD3FYyMj8vASkHjBIxVGSmVUpZSHtfNcNR5Zi2DavLAonvqZQJfGP6k27EP2LmUrS1RG6Ql02doiULf8C85bebeTsnL09qcl3yh6CJWPaBAFXwijzFkqr4Rqlrx/jySEfgr58UkcO3FawP13v/y7+OKvfFGKLB158439ny7Q22p9VC4WVcKehaequ/u2DpUga1KbmkNBV5w0HTfCfJ1pDJSUaRGCVqMm9R0loDpwZ3KsnqGIza1tvPvOu3jqmaelbFUYKSNVyAlw0gtd392X17tXbwncsppvlmCZVJpMVrk6nXoDnRq131tI1epo7O4gy4jQzg72Vtaws7KGSiEnpZX93Q1sbKxjY3cLt+vb2G7tC7gz8TJfLqMyNob81Ax++pd+FReffREb15exeWsJp888if1eCr1KHqNTx/DmW2/i7IXzmDqxoIRNjgu1/lFvocmCUJs7yoPgWNLAUjSBSfGSjKSMp0VgROOAeX+5hjySJj889cdVEI/nIGsO5K3vCSLlzCJ9BeqzG7euK9fhxOQUlq/fUp/U61VFBFiRlsX13Js8NjqB5eUldLoNKRRlUywkVTAKVbGkKJGqZzNi0qyL9tJhkSzqoqfIcsmhFKKY9DazyBONwMvvvodzp89Y3kY6he29feTHR3Hs5DzG5ueA0TI6pFnl81KzateZM2SUPK0RSvbS8UIN9VxJSjYOmGWcZkifteJ4vsdyX2HfeRTYHSL+vu8vDtzjPYLfjRVrPCfKcMNAPtj31vhc8/u4E0T5JGMf6LjfD/ceeP8D4D7oDj/sYw+b/+ygzqCqeY7tNaDWBIf3XUmODzUg0Yf9cI8P1BiA+s/+voMSeaHo/eHh7rSYA8A90H2GCqo7KIqjBQmd4kC7DLgbzV1lU3XAmAfeipxI81YVKy3Tnt42fx5ef/nf/OZdVVFnP/3XUJx70no14qV733v7hvvAm+YblG84DuL8fQcgsYc2Hhvvx8SzGMpGE6DR2873WRmTh6SoJcGL5+3yjSwZhxCKVHg2ABLTuc0mB7muwUIcri4RQop+jfjZ9978l9h+7UsHptPoU5SJ/PnE2+Re5tiAsfCwFb5hH3kyqwNGVe0Lfe5AT7J2wVviOtRSAVhdVVsXTp7A2Pj4AQ1fHm7Ob/RD1HXkWa7dgePwOqPXls/pUQdvi3vDDwPT3s5E/SCXO2BAHLaWfX64oRXPFwfufjgl/RC8Rf6+DCwCiE5Hicq3b99WrgMrR7JQiowgelKdh+XUJDfsAz1lOILgc9PHR0ZFxkL1vKcfjP49UUSifJF4z4qffWB025qPDZnBnmY5LP5vv0fscR++Jj2dlGBk+1LtHtBo4f3X3xbNYGFuznjkjaboJPR+d+SdNbqLVJRCdVSCHwYEPWfGWIghWqZkwo4KvXl1SEUzaCAyOY+0PBp6LO6jXAp670kdyCCX4Zw2XWtFQVIiilj1VumpE3H2VFiOih7dRhMZVokUv4XRFyBVHsHkyTPIZQv40m/9Nr74q19Em57hYJmJopNJoRUUfsrFEkiIIjWFKi4O3Mlrd5qYIpB89iivRgm+wSiy6AI94PTMMwmZ0Rp6Z8mlpoI8k/pMrYS5A7X9mlRZWFSJoK08NmrymK22ksjTHSrkGMf92NQUCqMV9LIm50tDUnrxO3tobG0jzYJM3SaouN1cWsXqlavSgx8hPQR97GyRIreD7e0tXF69iZ32nq7T7FOLv6z53ynkcO65Z/Hpn/llTE7O48b33kE/U8Lc2XOodxsytmhWvfXee3jy+acxd+4sQF1zdmq1gZ3lVaOXBCUyUnHcWPW5y+gVqRuikwUgyj6V4UdDTOdfDmnuCTKQrLiTKpXSUFVthR7ava4Mies3riLda+HU8QXsrm1gd2NTay92ssjw6gPlkZEgz9hAi1KZrQ7SfbbHKuDSocM/qjisyqZ9ObEYfSIVkvO1SDpVv4f63r7UZTrVGqo7e5ifnbPKwDS+Rkdw6uIFlGcn0cxl0CJlTdRXFuhiNWAatD0lVYsPz1wk3p9JsJlsEHe0qKXTgwqFYlKbg1PYgTPnJv/45/xc8HPUvfDxnujfZ3+62II7N+gIiCmNft5qTwuyke68sf07jXJ54vuFST/S7z3yVJlhj7u2+VCe92F6xjf4h/nOo/jZGKgPQHpoqfFLErCTAElhWNschr8z7Pk76pn9c4ddw78TX9sPXF8UXBgO3AXaXUVGnnbzuB98DUC8L1QHkbFH+UD7SQrUpUJVQz6vqqKZvrUKo7BSobwkVqCJwN2vW18mReYg9YPgk2opMQiPn9f7w72BSZ8PFU/ycRv+PP/toCzeSIaBTNwH9PDRW0yajCeC0uNuG7MBndgb6WFHb5sDTwF6GjOBS+yFbtRG8d9tE/U2ett98/Pf8153fu9v3SUTeeLX/pG6ygGp/8z2ecElenFsgze5Pn9O98T4putjHhuLDLNz7ORtX1pWtdgZVkqll4+gIXiqLWpg4Vb/vivZMHmTFAa+nPdozyXrL2m790M8R4dBtLdRAC5wpeN78vc+13ws/N8eCXBvlHv14/s6oHdg7H/7NfTZdgfLy8vY2NjA7OwsTp02moyPGatwJvPNkihigZaEJuLRCp9HbG9y6Ekh0OhEbLcbNhqzkNAcG6cx8PbfeyTCqHF371k2h81QdoN9sFYMPsWg3ftWlSTZz6TL0APd6mJzaRXXr1zGC88+K1CR5V7YaCk6YQe0PYtAO/ejAKSyefOAd7osUpQxjXEl2pmBRENJxZvoxeQaChVp6fmmd5UeWCYISkKSwFAynFbVWQzyDAv+GJechgJf5JGTZ09QRYoBIwCkQVAp3Gog9dHNVzC5eArl0ii+/rU/xUufeCnokBvdxxZdyiplshJrqLBJ1RrSLTh24hpTLjbUONAY0ajhfYNUrPev5qToMl10W3zutujRjEikcswNyMiD3qzWkMqX5A3utagQ1bF20TvtOQSqYt03oN9sKxpBVRQCd/HKGZVlVKzXR3trF9XVNWnXZ9DVuDWWVrF2+ZqMplKBCbVd7K6voFWtYndrC0sbS7ixekO0JdJzcuUiOI7dHJAdreAjf+4L+MQnP4fmXhs3rtzC3OJJVCbGcOfObQG1wugoGuhi8cITSFHqs9GSpnxzv2b0Ks5J5T8MdMdFKI+qLydrLUQx/N+ZNJODU+LRS4oxUJCUrKwk0b7mUbPXwcTMNJZX7qDfquPEwiJqO7uob+1I5phed1Ldmg1TA9MyJujO51CkURBUVeq1hrTY2ffZrDm1+sEY5bNwrfIs4ZqoU5efVJPqnnIYrr5zCYszs5KC5JwrTU6gND+HyiIVjeYF4tucsoxKsPI1lXZaJuVJA7gVqD+c4y6ykMmbrrrvfS5GkGdCbQDyvtb9zIr3cd+7PQrsggdaNwHf+HX4O+fSD/bcIHYSPP0Jlgk5RYwG+H5j96fy2Wi85T8yPz+ywL1QPKgqw8FXR/97DtxjYOgTNgHMQ9KCB2ZZUFKIAbV//0Fmoy8MPzzj7/gCuD9wN+/jAeAeaA/3Au5+KDuo4TXuMlqSBhngSgwcgkJutpSQozwbvQsdlnE24E7aji9setvJb/cXvexzn/mNA93j/eC/jPsj9gjEG7mPmYOWeAMa/pxfd+BdtN/EhyjtEvKX6XHntUSTKZcF0HjGW3VRAmI7XBTmD5QDB/UKKbJv+F4w6AgWXcddcmihYAzv7aDa2+fXcfC4f/tNbH31fznQV6TMmERkXwDJvd38kHPVLSnVPCHxuNrPTJIMXOqQEEmQwOspnErg3u5gY31dSakLp05g9NhEQvcxDrup64jzHMkUeliUHq8GvZpBIcI3bhujwUYfSzgOP7uPb3x9p6H4oc3PDANQn9d2sBrX1deSGzt+uMVgfdhr5F539kmrVsetW7fU32fOnMHM7EzCX6VR52oWdnqS0mFFR2JwHRuSbuT5HBBQSJncWzyXfB0I3ETqJD6/4zXM3x2MmA0SU2Ojk2e899nBvcUOgXhN8HkVNaLkIvMzxOLoIt3pYX9jS4B1fGws6Icz8a6nZEPuBVofotVZARf1Z4dVLY3aRw+zAWursKp1TGDJw51KM0FWVWo29PRTFz9EHsyXwrOL+TQqu2p9TcoS7yUBBiYr0hig4oyBZ1FwaCcw36LNNdCQQ4L3SlfGMT53EsV8JanISjDZ00WtbRxDGhRyBgRQzmditJEILkf5Q0kZZmRQOHCnxjsLclnQ0vZRPa9lWBqnX1HMoA1fYPQ0hU61jvr2LtLForjje1t7mlcjE+OKFCiaoW+FxEE+M8Eedd7Z93Q68FpsVzEvw6e7W0Vjc0sGFtWAJDG5sYMdJWrmkUn30axWUd/eQnd/H/WdbWzvbuK9q5fQaDfQz/SRygPFMjnrabSQxtjCGXzhV/4iji88hvUbS2js7OPkuXOoNhq4c+MWJmdmMXliAfupnqQNyd3vN6nvTXWrvOQ/GUXQGeKJkQE8+9kahM20v3LNifKhSAqNPPZbVoWpOF9kqFFhhrREVvfmn1QfY5MT2Nvf015eLhext77FktLIpYBqfR9thGglKS+1Blpcw4UCCplCoqxEtSPOH/RIi2mqLUwQTuco+0sefhpFykqyEnW7iXptH629PaBaw//3lT/CRz/yos7Heq+LqbOnUTm9iPL8LFAqoi8jJhT7SqVFgWrVGzJ6LSIaiiaF5NIOqTqBEjN8HhYKLLQ0qDngez7704G77xm+j/h+E+9Pvke5I8HPMq5n278Hjhh3SGjMgvOM69Ejw8arL3wA3B8EHMafIXBnOMqKHlg1uX+fgLsfVDooD3kdClyPAO5OlRkGjg4I7zc2yeZ9BFXkgYE7PVCq9hZ53B8QuHMhuUfaAaD3TQLSowc5CNxNWYaH2jBwd4/71qtfuourffyzv4Hi3PnkqsOAxPsvBjpxX/pG7ptMDMxigOheiPj6MYDzz/rvuEGSIkOwQllFAnclRAUFFskoRtrtOsSDMcM2cbNzNQSqTZCqys87eOUzKFzZHXiOh5VXYoDlG2Xj0u/fpcRz5i/9b2onP0MOO79HgOVVMe0o7ydKOD6mJk05qLQnUKQy8gHMU7e92VTy19rKirybJ8+eQa5U0M+8D+/JZzfPi3lo1ReBt2/g2BRT2I8+x/wwiKTHFSHwcY4PETcm3dvufcd7xV702CDzg8sBd8zH9/HhZ/i+cTPtEPR7xcaTq/LIQCNvv1oTv53PQJrMGIFTKABjnFxLoNRcoowdqRCRWpUbHL7m3fPOa7iHy6o8GnD2A9fXWwzcvZ1uhDgIdzA/ADqDqrVx1IJRkmFjXWskFGDysZTBEoD7+MioAHGrR1pcR1SM1l5NoH2kXEGHSZWkFFFRiB7hVtv47TzcyacOnlMJR0pxiMC9JYqCr095TWnwsx+05owPrfmlw5/JhoP5pvXL/SfdF/jjtaVyFKpuai222rp3gV5+AmxFusjXbVnkQPxo89ajPIrR6QWUSiPBU9mVnC794mnSeDpdgScfE3nSgxEvPjWTVwNNxrz+Vt2VwFzVkhN1LjPYE+PJDcuQ/6FnJy+/z4TVPXmFM4UiyqUyNpbXsLu7j8cee0znOAF/LjgWNMd4D9KBGiYYoGTMYl6gWJRPzkkaVvtVUS0UlWN/b+9i8/YS8vS2o4/9nS1kmx30qjX0qlV023Vcvvwubt65gQ5ayBRSKI+VlUvQJJ89X8QTL76ET/zcr2I0U8Hb3/iu5sWxmWlcvXYV5dIIzpw/j2omhUs3r+HUE49hpFhCIUe+eAYdFs6i4RoKNTmQlKFFpS7Sn4ISEp/D17Z03TN5gXYKInD8mZwqQM86Arw29yUaq+kUyiMl481rXHvYXl1HhuCTDqdUD51MFy0V++oLuGfzBfQLeXRqHbSqTWQKFuVhVnKGuSJsMwuJUf42V1DiaqNGIy2tccnlSHVpobG9jZ07y/jeN76BH//xH5NUZDWbwtyHzmP24pNohKgIjVM//zi23B+5nrguVAMjaMUnVbsZjUoFRZ3g4XbDp1yuJE4mn7O+7zkdhr93D7r3r//Oo5K+v/ueqCTisNfZ3m7ngX/O8YRyTbhGorw6c5ikUSrZ/vmovR5Zjzs57uQFmgykhR61mIPHPTkIjxA2iQHvUeDXJ96hIHhopOJrPMjnH3SgY9AZX/debfYk1MFBYnc76JUa6pgQ/o3BpD///dp6FHD37x0G3L09DkToVUoHOUhptnNDogYxLfehpqpwEos1BEMh8WwECsiR/a8LhYuJn8x9i2oP9K53zHMjuox52sT5pb7s6iUs/f7fPtAN1Go/9twvJXSLeK7EYxaPgW8KvjEMj8fweMUAzK8fP2s8pr6R8Rq1vf1Et508Znrb5cHkJ73lPAAAIABJREFUnwAgHBT6PPJx94PFPciZIO3ogCk2Qphs5ABUnN3Ia+8Aj3+TssNEKX721v/9Xx7oR1KN8o9/Rp4T5w961VMByk5bSi9ODXEPOfWenfs8bNBImQNGtyElZG11DSdPnsDk1JTpQUfVbN0g4aF1mAoBpTDpfXQQGAPR2Hjmz+wDHyceIuxD70+f524w8d+xvKOPpfdjHFEZ9rb7Nak9L25siDB5exgNEXjmmg6JhQL5rbYMOlJlZmZnsXBicVD9MRTXoXqKyUHa8/iYujHnRmTcHw603dMfnK9JX/izm2PAvLzDBo1Htdx5cHC+WeLs8EvewvDyPYie14EBZdEYV/bgHKsUK/KEswgQ78XkbVI4Fo7PGXAk7aFWRz7FRFYaLuZtZ+TG72HeZsIu3ks+YvOIB+OFnmvOP3oRE0MnaHkriVOeWNuHkrGlIdljAnQ2RADN00raibzklH9k7gCl+kKBJ1M36iIjSfe0ImDtbgOpYgkzC2dQHhvB+1euoF7r4skLFy0qEHIPCMgUSQv5MASObgiq/5jAqJoMBjQdgLqqjK2hAXVN4xnOmL6kfY36SCOKkQty59WvuRxGR0axu72Dmzdvyni0z5lyGM9ztilFw4aGkxwELaSLef1hu1R1tNVR1U9Wae0xyZjAl3OdXPbNNWTyWRRyedR391RMKlWvo1+ro5TN4PqVS3jnnVfRau/rc6zKSrWUWreFcrGMXqWCj//Kr+HCMx/D7Xdu4srLL+NDz1zAnZ0NVPKjyGQKmHv8HO5UN9FM9/DY448jl6bBlUGjywqlaXSYeKqzhbRCmOJL3/SZCPCVrsrzKhRhIrc9RbWuSgXdVEoFluLEZk6X/EhZURPSTnih2v4ucurntBJ2SWdhxdkixQQYXaIDptXGbrWKsalp5IpFdBsNbC2vgAXnKpURq0LNdW5iMzIGRkZHZFRZ4T0WB+Mcs8JclPns0tjd2TfVHhbvmp/BwnNPoT81ga4kJ5m0a9EXyl1SzYiFxfSMiuLx7KXhOFjRWgeR9KLvKXa+sG8H+5GroPEzBRblCvtuHPX1nCWfu3ZGWHSLez3nFZ/d9jNGaE0OmvOWRiBfvp8RgzDnIDYAeF1GCLJZFoF69F6PLHDPhgJMDtxjOciEx+cKCYdu+gc91UcB4fiQ90P58ENkcL0fJnCP7/UwwN2/dy+Dwq/3g3rcvV8cQPnhHrfBgeHw8/D3dtASuFt5YyrKCLhrk7PD4cD3LBAbJIQH8myxV/PQpRQDd5V2t2InUqEIRZioLMND2g5MA+53U2TOg972e82H+Nl9DOJ+iUHfcD/d9bxRXoL38cAbeVBZhJ7Fve0deZvpUSBgdlCseG6gybgX3I0qBxH8O45eWCVZ88I6XcU+YzJ2/nsHeXHb+Z5vsl7Ygioze28e1L+f+9V/kBS+4HX4DA7ijSYzqLRJQGw0ioGmv2+oMpiCJB03VlKFCFL58+OPPYYctcpDaXe2k4AuiSIE+oCP1cDrQkA/oOQk3ugoKdL70MGofzcGvj72/AzbG/elg1UH/7GB5+PiwJbfc7BH8Bkravlach12B5ukN5jMaRcrS8vY2dvF/OIC5hcXE06pGxQEr/y+G8Wxh9upXnH7/Nn9+cxoHZzIsUdcZdWVs2CyszH1yQ9fPu9gTzBFmaOrSRh3OO5/ehAH+2RfuR40vrgWdFD3Tb1IbUAfd+4sKRKxuDAvoL65uo5r71/G5MQEzpw8DfZdlp7JPsvNB647HQqimrRFT+HvKWNrDJlBpEH9FRaE2ijnUpAwDZFinV/iFqeVdOhGvyldWWVnqbNI65q5N4yAGI2PL5aXl2BuJ4UWgS759gG4l8ZHcO3GTWxv1fDC8y9acSl6/GWMBF39wGH2HCfNf1EcTM0m3tvlgQyJwtbntm/zZ5/DAjtexj5EKrrNhoAkPa75TBYF6oh3u3jjjTdw4cIFjUuTa0LGONCnQ4B7cCsUxCMHvmTFrHR9Tk7RaBpKQu01OuApkWFUZHcHe9ubyBZzAqb02O/v7aFXI3CvqmjQ5tItvP/WK6jXd2lWoDgyikw5jwY6KBIEZ3O48FOfxfOf+DzSnQLe+Nd/QNiIiZOzGJmYRLubRbPXx9TiLHbRwtTivOp90HhixIKSjIzO0EBkFIR7oILdqsZthQY16qpNYiCFUZlMrojS2KiME+5dpEYJVnJOBT4+5Tn5HoH65ffexcL8PEZHR9RvKyt3sLx0G7OT05ibnDSDkzVHqJSUL2BydhapXgf1nV0Vo6ORyDlKrz3XJcEr99o4L0Xxq05bRZlYEbdVreH6u+9icWpWBkiqlEf59AKKpxfQrVSQoQOGa5ZqSVSkYXQnwyRnqyXgBiDzOnht3lc1EEQLs4gnXz6f+PnYScP14R5zvkfg7vMvpte1Wo3kTHFHAa+rXIGOVTZOaJ8sXEWKWxBDMIUol/VlvgfbbmpKfj7Y/sWzyGg8j9rrkQfuytoPcpAPU4BpGKgf9m/fRIcB8/2AeQyGfEAP+93DDvbDAvfhdh4F4mPgfq/v3Ku9MeA57BrDwD0xGqJkSVm2QVWGiiVaPiGZ7e4+t5CzL6bY23tkO+/yuFvBkAS4MzGVh6NKhzP0asD92v/1nx64ZEyRGZ43Pmficfef42eO3x8el/uNs3/e7+Xedger9LjzPWqVe4VSAWHbuZLN08GS348bmXvdBoaFgRUHmuxn3kea033zGHo7fNP1xCHejgYE349511SZ2X3jy0mfjj71s5h8/osJ191BnW3IBpx9M48pOe7xcyCoJKzgfeF96V1mkSH2A/ncktVTYS87GJxXL+MjKgzkANqApVHA/bCIAWp8wOgcjlxI8Rjx9w623WBymowbYvGB4MBYQCkYTA6a/XCSgUPvKz1iIXHL14CUKzjOTLRkZUBVC+ypHPrN6zfEPaUM5MTkZEIv88OPHneTZx4otrh3PV7DPnd8PvD5/RldDYO/c+PFn8k97nzP50R8sMYGqfWng/e7VzW9zfEercOe9MkwR3lvRnvYSePjY6ZA07ODX8+bAq5cuYJSvoCF+eNoNRtSBqnu7uHdt97G4txxzM+z1LuNHw0fgi5SVYwyY/PCnoNz1X5p89FoPEkUIhi5fIrh9S4wzjEMmhoxECYAIveWkUDhdzkVmIPD3AMD9IwWMomT/b6zu43i6DEsnn4C5YkJNFpNvPbqW/jExz8uSgWjmNwGqdtOD6PGRUZ4MKYIKiXLazUOXAXFDcfEsBANysQrfQ4T7Cv6Qy+wirMRELXQZRl6UnvopST1ghSQTEbqRtyfOOcoRyj1HvYPjVtFPmqa34ViDjkWkWJSqorykbJDYN9Upc9OnfQdbTbo7Gxhf3sDI+OsED2i9rMQEYF+p1pVtdza6jIuffdbqO5vUYkf5cooMqMl1NBEgQZUKoPxs4/j+Z/4AhbOXMDuW1fxp1/5N3jqhWex8NSTSJXGsHR9Scn+k6cXkJkexW6tge31LQFmzgZCblJbGEUhl52Fo2RI04PMc459R4BLQ5ZiGpb5IK+4RTlIZzKAr0qsrGNRLCDPSrxU26nV8fabb+JDT12UIyBHVZhsChvrq1i6eQMfeuJxAW7NdXqZQ0RDtQ9EKaRCjBvRlsfCXA2pRgftdD9b6dHnM9U2trCzuobr77+Px8+eU5SiPDOFyqkFYGocnQJVXopKlm7Va3pWgm7+TvMkMvJ8r/T1wfml8Y2Au99f1dQDBZJzzfdivl+kxnzYZySzGb7faNQSuciD+0taKk4O3G0+G8ed5745qYI8NZVwZGibI9HnOe/BPieNNpejItej93p0gXuRk5G8Mave5lSZB+3CePM8CsQfBsKGAehh93OQPgA/hyu23KuthxkHw+2MwcIB0HAEPeiefRO0mv06bvE+aH/Gnxvut8OucRRwV7hLVJmcKrQdBdytYN/Au8XrOTiIPdvxvS112bZV89mHZC96sGhxkyLTo1yVVU/lZrbx6pcPSBmS0+7edj+EfVz8vj7+9zJmDgN5w8ZdDIpioO/35TXiTYlAdHd3V0lApMgQsDrQ00FqZOUEuLs31Oe001G0iSZcTEtyci4m763wtZJ5Bgmjcf/zOQYAn58z/qFtdinsv/WvDgB3XvPkf/C/JmDaAahdxwCeA0VV+ExCqqE4jVc0DTrb/B6BO6uD0jvllVKpkKFiMkH73D2+DtxjsM3nM8UXi6R5FML7PvY6x/Nu2OvuY+pcTAeNHjk4DBD58zlwd+DMv2PjiBxq/ptAwPtW92fxpJAo6FQZfmZlZQXLS8sYGRvB2XPnpCvuJdQJsqSCYpuK/d5L2gfvrOUVDBJVfZ64UeHPyHXJw9YBaOxZ96JJ8Xzxa/ocj9eGvJN3KUrZJ3mteB/x+xEk6XCnty9ryX/J2AYuN5+P6+XylSsYGx/D2OiIzhJ6hMl+kcHBqphMPKVCSLuL8dFxgXN6OxWNC8pAydpUjrfxYd2Gi/dC+zno6ZMuENStOB8tEdXoJg4QZOTwvQ4BthCtKCGsRqr6BC0r1tRo7mNtbQVvvvO2vNLP/djHcOLsBdEj6MV8551LeOqpi6J8NWl00JDmM4afFY3x8WfBHarJBANO/RZ51BXNSV4D76jGU3KWZshzoYl+wGRHhW+MasHnIYXF1xQjIXs7uzKo6dXk2DlljWuX9K5iIYdinrkpIfIVVHpIl6GEpfjGjDbU9tHmmt9Yx9ixCZRV8CmPJiM9nC+ieGyhs76GG9/5Dva3N9FEWypT6ZEi9tBATrzvNDqFEZx/6VN47lOfQWavj9/9x/8Eo/kMPvwzn0ZhZhq3r62qvaXJcYyemEO738Mbr7yO7fUNfOTDL6I0OqZx9KiedMuZf0AZQsp3grUBjJLUCJQ2wnSdecHrzbobNMpJWakz2VVSPUYJZu4Ok8zpkGiyMBWTa7ttSWCyvEC638byzRt47ZXXcebMWcwdn1d0hmvNnB+kHIXKq+R292n31NFm9Vopvdg46vPlItr1GuprW6rQuru1rXoYubEyxhaPIzc7if5IGR0abf00Skps5d6UkWIS7+VrU/kdcgR5pH0AVli4KTYMB/uHReIdyPuZJ4OlMJAEPihuUD9wZiVnsSRMLdo0KERoYgaKTIomY7jC35dBSUaA5/4Erz8jix+oyjwkQswW6RkKHPcfMnB30DoMnh2QxL8/DGDHgMg34WFQdtTjHna9YdA2/N3kOyFdPd5a73W9A2A7fCkGDQ85JMnH/Rp+72GDY7j/HKhxI7RQq3HcVRuQlrbT0iOPJu0MhXyj0HoMqg5rO68XhIAHwJ0eKx0wpBKQ08fkLQ9J93H5n/xnBy51VEJqDHK8TYcZWgf6/BAPbTzWh41dfM3hjYwHnZRk+lA5cXqz+HLwLlEJB7muvxzx0n2j9rlq1zcPxEH+oIUWvRQ17+GgMm6fF3YSuAycb4GGTEbAnbQZf9HrXjr/+cRLObiOhVP5b7bB2yH8EDTGfb6J+xkSv3hgsjoo780KjeVKWdJ20saOONb8mcmq8uQFUMLvOHA3I8+AnL/vgNXXths5saHlwNQ/68aHA2z3Dvl14+/GBt8Bj5QoQoPKlQR6TB5WQZOIh6yk0kBrkIefALMPJaVSbWh6ZhonT50SWGKxJKmLsGgXwaoNZhJliZ85Nr6G52lsbLmX3I0t98TbgThYs/H+4HPP185gXQ8oUcNr2gsw+Xz18XBDx+c9I2reloySjS0Jj0burdu3MDUzI+DOZycHmwCK/Uo5PRrwO9vreOvNt3Fy8SSOzxwHdc9VpK3TRalQEB+ZkcIQ0gpMYVJJglRlmFdsn3jmJryjSJ+S3gTYTfuef8vzFzjFBBI86ehn5ne3tjcVGSANob5Xx9zUNPar27i1dAvTszPyyhbHJjEzfwZjk1OSFuQ2yV5kNJGRTN6fz9qRpKQlnVoUjdQfA+6J8Rd48G5Ecq4M9jdXCzW9cc4lp7JwmD3yQFCo05oKRYwgBB1zrruV1RXN38npaUXxOFe4b3F5N0PRt363LYOKZYskOSl1lb4KAPHhqK/ebjXQ3NlBZ2UF+6vkuGcwPjmFbKUiHjb7rteoo7m5DqxvYuP1N7G1voxGpyFDIjVaxF66ZfRJVQgtYfbCRbz46S9g5NgJvPuHf4LX/+0f47lPfhSPfeTD+Parb2Ny4QTG52Yks1jK52RE7dereOvdd/AiEzc7LC5EVapGUtCKfUfjK9sncLfzrcX5GaI4KjSo9mZQqpQV+ag1m6JiMUlY+SsE06JmdaQCs1fdNSWbvhUPzGfTovwwT6PdaOLtt97BzvYunnrqaYyPjysBvdlsYaQyajlEOmutTkGjWddZyPswMkJjgzr7lOasr22iurll0rmVCvJT45g4cRzpsQraLJ7FiFQvhbFSRUDbEk9t1dL45nzg/CHgzeUHUVT2typWH0KLtXVrc9KBvK/zw4C77QU0uFsaxxjM6/va5wyo857JHkFFOeZMtE0ogevOdeKVZ8c9IWfGA79j9Ez+7gOP+0PhxFwA7tr8f4TAPfbo+IbF3z0IwI4PYAeVD/KQR137fkDwriTO+7RzuC2eGzDw+DxIax/+M8PA3UEONyeG8CSJxr8VSjSKhycvJZrOAXzFoNH7+Mj+03Eln5ZJ+ckLZNxRHg4mA8nDxfjttaV3cPv3fzN5wGFvezymDtzd++hg8jCgPty+YdDiIGzYABq+loM+fp4eZoIyHr70YjEBjHxlB9Sas6QQMMwcPM6xB9fvNTz2BFpKNIsALzcsXiNOrvQ14f3ANpFf7ADVQZ+vod03fvcur/vML/99PaJvjH5N66+eJVKFl9oZEuy0GYsTbAmZbBtBGRNTqZrCRExJrikJzk4SXlOHggo2HZQPdeBnKim89gD48bsOxn3cYqDoh4vPabYrUVsJRgU/H/edOwTcYeDjr0M+koGMaTIWAqfKSN4OowDczeNu8oEkMrgniaF1JgPyfYL2mblZHaIM92s+BK1697jTCzwwkqzPYgOF13Ww7uM02J/c42pcfvPEGz3F+937x/swXi/xnmvzabiGg00CB+6xo8XA8aBs+rCRRVUVco9JX1Di8vq6+P6j1AkP80cRAjkGuqjVqihRjaPVwpXLVzF1bBqL8/OSt2vUqwL3VKSx6J9xaM1xk8zUZM7q2XuB3hQMRX5WyjCEtvTCh8I3osjIK061K3rkLeF4c2cLN+/cEkA7NjKBmelpixIyUbaQRb5cQaZYxsjYFMqjE+IVt1sd7QVGVzADlf8iD1sgPhjvblSq/yVHSUc5K1aZ0arCTWYxC3C6MeRF3WKQJOdyMPxNnV4hUkv6ZxKvcjVyAu5vvfEmXvr4xw0IsepnWOfUROc4sZ2Zbl9RAq5vU1eh55n8aHrqWdm5jtbOtoB7dWVVz1Q5NoFUsYhWoP6kOi20tzbQXVnH/nuXsb20hFbbKol2S2nsppqglDrHOp0pID09jad/8tM48+xL2Hj3Gr79W1/GaLmIZz76Y6gzwTaXxanz54FmGzvLa+g0GvLAZ0dK2meZXzM9OaW9R4nkAupGJ8r008q3IKAlOPbKtKLyhVykfLFgfR74eqTQcFyMM08VoR72ajvY3N2W2gyXCaM4rERKAylH8g1zM1p9FLIFJXnSwGq223jv0nsolyriyCuSxjoDNGjlkBF/IRhehPQ9VbHdubOC5Zu3MHZsDBPzc8hPjiE/MYp0pYSWVJaAUq6IArnsnCWBbuXrOcZDiXNBUUSLMuUKJaOzhcXDNUWOPN/zORE7ULiOjSJkXH37rnaGZG660kyy90iRyfKMGIHys43f57i7olmjwarZBZ2lGRp2lJENEUffB9nhH3DcHxL/5Qvmcfcd0rVonXN3v8vdFwSHQ0ZHliJUg4qTnNgqS3zITSwq6Mk63Gyp7GAkDT9g/N5HAczDfm/gNUqA1VZ4MMH2sGe+n5Fx2HfUPmNVBC+SH5T3v9+9+v1eh7MO6ODZ5aEgrzvDbK5cIGKmPTM3eE/OisGn3/sw0GzvhdNIP+tk0QanRFRyEdv0sHXFeydgu/V7fxv1SLd9/nN//S75x/h5Y4+fbxRxmxwwJkd6cEfE4+3XiP/2g9Xnj3/fPcfcdMjlNc9fRgmp2nASrl4Apge02w3gONB2QBq329vlyaEmjWil2fmeUyC8rTEYIw2BB4wf5g6mvA/Y9tv//K8cmC6VC1/A+NM/H7L8uwlX1p7fkrrMY2sT04yQ0J4QgSEA5aZMmgyTNxcWFlQplaCdHiDRG+jxchk7evID0HMA7V5t6xu/xyAxKR7HGIzGRovPQQfp8VgRsJgn3b385iXyfcG12WPOZjxHDOxRPpDgJyOVBCmbBP1sXyfqC8n7sXrkNu7cuaPD59xjj6EcEtosa840zTV+gVPrVBkbW/NYWkKwHYwtygIm0RozZrxP4z4xRR7zUPF7g0NvkITqRsDwWvE1K6qMR914T+eJB++9WhRp3Ps9hg0Kfoamm5JT+z31x+7eHk6fPYNKpWSJ1G0rxMV5Rm8lQaKK1igPwgCCPOLdLqp7u/jOt7+DyYlxnDhxEmNj4+rrbDobxkS7Vdh5XPPcvOxKygsUMKsMTA+4SXaK811vYGNtDUt37shoXTx1AuXxEemPq3hNzni2BDZseyaXQb6YR49qW2lWdBzF+OgkUqkstje2Ua82sLiwaJ5fjqVoQFQlsohTAroJDJ064wmVlBsP26crDvm5qz4OzyL5SnPgq4Kr1ihpdwKCJgJghe6M4uXUl6//6Z/iuRdeACtkUr6QlCUlvuesoifnMBNWKXtJr7aoespvyEgVKVfk2DXQogTunWVUl5a0/xVHx9Chpzqfkwc+S0/95iaayyvYvnwV3Z0dtGtV9W8715PHnRI9NIoYmWjmcpi7+Aw+/LkvItfN4spXvoqlN97C6Ng4zn38Y8ifOYny4oJoOvtrG9Kpr7VbyI9WMDJSwftX3kOuUMTiqVPBi0sPPOl3jOwUzBsdjlQr+Gb5JVrrjHwUrACW9t1QFIseeIJLUiHr7Ro2d9dQa9XQo/oXjXVSUPizkpZT6rdOs4MMssilcyqqxUTR9fUNNOtNTE1PYaQyYtKnjCLR01zIoccqp5SGDE6NdrWB6tomapTUTPdRnp1SXgCLUJHrTmngkdFRUZpIj1FuhDzalnBs+5tFM7QXBilMzTuqJXWZLFoaoudZnRFFGOh4CevF1zqNOhbz4h7IaI3RXyxPwqO9pSAxnOwRpLq1SfVsIc95Ec5Ac1601bdWvHBP+0ClUpamPvvN9zePgpoW/QeqMgcO8fv9w4F77J2Rp0PgzFbDMDgfBkiH3WMY9HGTiw90PwxiwDN8Hfe66UAMnkCFQEOY0TwyRxPRDwXu4eP3MzjittzrHvfr3+QQjbD6w9z7qL71cRn2qtkBkFa4VcBd3nYCtuB5p+cggBtXrfCxeODnFPj3BzLOJb3r1Kelx8GLp1Bpprr0Fm4PSUCe/Q//9wOPNdwfPq4+h4aNpuF2HjY/Y6+Ez6NhQBjPbW44UpIJ3nZ6Jgjc3ZvAz7pxYweqgT4H3g5S+bnEgxbNzdirmgDGIXpSDLj82a3ipHlp/bnje3FjJdd9/61/mfTpyIWfwbFnfyFJkCXX0+kxcR/4F6RXHJ5FBW+YgNYy+T8C90K5JJoMD/FhgDrsyY77mvcarFED7rFyTQwIh8fGDyZf+54bEEdHPNkqeQ45CQb5Gi7FGXswh/c5tUfyeUYf8ENN1xFI6osfLE/S2vvYuvaqaFSkIZQ66xqT5up7h24DxdknE6Ccn3lCnykdvyCjNZ6f8bjbwWvJzWZcmdfLn8ETqO0QN6+a/3EaRnw9/5zNddsbEvDutKagwhL3o3/PrxnPOe3jfSYlGyC/fv26/j772DkU6FUPxZMc+Lu6US7Fqqg5eYN5XdIaWLCGHv+tzU3sbG1ibHQMExPHtBaXbtxCMZ3DwuJCUryKRhXBgnnzzSMvoJHP49Kld7FbrQm4Pnb2nMaTxW6uX72GxYUFFXpSYnU+o0qkuUIOu/u7qDbr8oqPjI6ZWyckjfOZy8UKJsYmUSmO4Pa129ha38YzzzyPdp8Gn/GkHRSZhrhFRnjeuRKUcmLkcQ9SgYwGqIO5PQ/yLXg/1d9QriwNXH4tePZFDTJlKO6x7ANF8RhjCInXTFIl6JNhF3IImEcg/nIwCkTjIuWHtSMo8cmCQUhLPrFACUU6Xvb30V66g9rKmpWzL5bQJCgkWC0VUEoBjY11NFfXsXPzJjK1OjLNhtb3bmsP+/0G+tkemrw2Dft8DvnpOXzyV/4SyrkRXP36t7D2vdfRqzUxdeFxTD99EcfOP4ncsQlJJPbqTSzdWcL65iZOzc+hOFbBV7/5DXz04x83CUdWJQ4JveZIYEG8QANUMTkzKmVgMlEz6Npr/w4yvlwzBJb1dhPl8TJ2qpuqwcHE5l6Kzg4CeFLeTHOfxjuVddK9tAxKet3pSKxV65rT9Ljz+vVaHa+/9hrW11elrX/+/HlJpV67eh2zc8cxUR5BY2tPE6HOs7KYRZ90FxXqskjo+LEJRcwFv4ISGL/g9BKnHcqDXiom5wONzi4jKpmDyam+J/taTpwtHl3s91AsWc4TP+Prlf/2fiSt7SBWY3K61T8YKJQFwQVKeHa7SfRaBlY+pyq2xVIpSTQfnOtcA/Ycj9rrkU1OPRK4D2mBxh1q/oDB6zAgei/gzs1twIkyrt9RL7+2e9oEBAJmdIvxsO/eBe6+n0TTIxr1oMA7bkOCcw8xhB52ssZ9GwMRSWKFg1wJIfK0B+AeykCbyT7gISuGETx+cTuGx+/Ae4kRYlQZpZcT2FBNRprYFpbjWFXvvI2l3/9bydcJWuhxP2z++LM42PN+/n6AuwGVQdVHByLxnImfkRsUN3J62/l7AjNW0nPAzN85+PaEXoVaA+/cNz2nWvizuNd08F3zdHFj8wN3uN+zCq+bAAAgAElEQVQdJHnyapzQGs8pNwDYxmGv+6m/8I8S1QBeXwlvwdsyPH+7PK6CsU6PMdVT6J3b2txRBGLm+BymZ2aU8OYv1XqIogW6RwDqw4aXfWcA3H0s4nH1Z/Z+8c/4unfDw4G/ea8HkQ7vZ9ck9/nnbTywf4X5zmsL3DMRMJRFZzs8XLz9+pfsIFt9D6219x92md7z86wWTIRG/X221QuQCWyEkDW9yU4vcpqQA3enrrjXyuffsCMkXkNp8mUj+U1voAoJhWiJ/87608bN5268LrtSjurKuCN1iJ5LGneS7ZNGepgPoSCZFEDoJSVCTiKpRvlgsTZuXZx39Nbx3vx5f3sft67cwMrKEs6dO4eLFy/KaHrttddQ3d8DvYDPPfesvLLLK8vKxRgfPyYqxakzJw1QSxc+0J5gqiRSJul3pZZUre2jMl4RQDJ/kD03vav8uZDLYXZyDuXiONaW1rC+sokL559CP80KrYGS43TDEEGLE6YZkdCeIwnDtCg8fPmpx+4gsKQH2PcazXlSEUQPIzXDIhfyAHc70vQW75+GS9iLfdw1btx7qRbTJq8/OLpCQq/0xMUPt3lOz2gv1UexPCJ6EK/brdfkTW9vbkuhJFPIo8liRrkMcqQRMVl0cwP9ag319XXUV1eRa7XQ6zSwXd1BN9dDN9VBg2cB6YH5HBrpHH7sZ/885hdO49LL30Xr8nWsv3cV5ekJzF28iJlnLuLVpVv46Kd+Qkmne2ubuPruexgp5DC7OIca5UkLwaBt9cQBt7nMNlGe1mQRRR5AShQs9rnWB9VLAoj3/YBe5u+++gpOnD6FsekJ1DoNgWl65GWUpdj/xtVuNmqWQ0FaSIpRoyyyqQxaDXqbiygVSjIoRGXrdUS743XYv3R2cEw2NrZQKo4gz4qrXVZ1zWBzbwd1mgsZFiAqymjVfGBSKvdWzgmd2+48tdAC54fvBzTKtO9S2bPVkrOJuujuPPJ17cZl/F1eV44K8u8zA2qNJ/7r/UBZc258TLHxPcf3YT9PSZXxffuAA43XC/lVPl/tXGUC74C++UPdaH/Ai/07C9wPe+4YOB/2vh+iySGvkJUBHwcrhx0gw9eKAQZ/VhhGiV+2GT0IgE4A1D2A+zDIP+qZ4kPtQeZD/IwxcB8sxAe5yr0/cxhw5zcE9kJyqrxs4rpLfC1QC+y69FTIMz/0Ogy4J/0kCpB5A7VTEqgrKdUSUkQ1CKD59r/6mwdoMkxKpdfxXq/hcR0enwcZL+9jj87E94vnp28w3PSkvhAKSrDYUk5FMGJql0WNHLi7ByOmuviGGc+VGPQ7WHTvyTBgigG+62Qn6hSBdhZfm+3hNVb+4DfRWLmUPOboxZ9F6YnPJv8mcGc4PKZYCKRKo9iAFj1I9C4TtBMcrK9t6FnnTyyiMlLRpsvDhAVt+MZhhsdha9J+Z0l1Maj3MeL7vpE7II3Hzw9bNwzsejYusSfYDhKLgjhw9/7k9fwe8b00hlRuCYoU2699Sd+NE35/8FV6/ysQyPOxCOS5PqwfrIgJn8cjGz6/4rnnV/e5fth6Mcm8wVyOx8loGOYF936KgXtshLpSBIurca1I439pCVNTU5ienjbuMLnm3Otl6KUs2ZIc6nTo525P3l6CUe4ZpICwsFAq1cP+7p5VOuX3UgaQpI3NqEMw1Ojpt3G3M0A8egIgqtEEmUTSEzhXye8mLYZbnzjGVP4I8qo2xygh2UeLSljdPnJ5Uiq6aNK7yiI81O0en8bY6BR2tnaxfGcVZ86cEydYvPmuAWj1ZwDubJvoK+440NpiAmiIkij3KHCyqb5BFZ5cTt5hvkxj3vTd6T0V1Sts0YpmyCCxxFt50KVjbhGjvZ0dJf0yKZjAleuZf5thbsEWft7kIMlDb4v/Tm9tNl9SFKLXaKCxts4CDVYpNJWG6s0W6L1Ooduoo7W9rYqraNSxffMmINnCJmr1PbR7LSmztOkQYF/kcwL+Fz75WZz70LO4/tYlpO+s4c4rryOb6kpdZvbpi7hDdbuJCTz93AuSdNyhss3qKkYmRpGtlNHPZlFj26p1jI6MaQ50uW4DyKWuPQ0RodhOUHfic3JfSCik1sfVRh3ffuW7eOmTn0SqkEWbhpDoo0zapfHI/I0GqlXmOzWM+sZx6QWnF+eKCgdZbszAQAo5CXJomcOE0VlWc83mivadIKe8vrOF3WZdajwjpZJRbbhPBpwkXnlQWGKbPbrEcVckJER2aDyzSJlHiQmEh7GT/9toMGbA+9nB8Wd0wXNx3Dmi/Zb9GAwFfseBewzI+XvnwLOdNL6TKFTIQ+K1JesZOPTxXmw0IFO1edRejyxwL5Djbjue+sytKB/Y2GOTdGqQPDyskw3YGA/R/2iTDVJ48UHq9ztqsIYnn3sYtVEH4O7tvd+1/PnuNzHuBQrjyXq/6wy3Zxi4P8gzP+g9EvAePO6+IA1YMZTI8LhTLRj8M8+pxjgkrg7f6zDgru/otLODxSsRGt/SaBCiygTlEF7j/f/jPzlwaafJDBt393rWg8DhoM73vdrt4O2oz/hcZXsVNq3XdRgQtFsZ5wF/2I1OA/oEoYPkTJ/n2rTCxhTfO57zbnzyszHgj6/B9xzg8zpedMnB2mHPQ8AZg82RC19A+fznE3oNE5bpcR8eVwJ36e+LR9uTRB8PqOr+PjY3tuXBmZ6b1XcJVqTKwLLx9NxFHm+/buwxj8fYk1OHgbuDxXjPGPYSecTh4PozEKrpGBk0Xm7brxsbRj6Gvmf4Z7Ze+7Lm89arX3qQJfcj/wxB/AgNr+PnBdxdTs33vHhPPmzexHsvG6tDUtKU1vS7+i0UzfJ160aCG1sHrieFl4FeuRJTl1eUAzExMaH2cqwpp+iHM+dMUmRIKTFBNk5SsQRJPXnd93d3ZDDSe8/D3LyKNM4sLO/t4v2dny8JyBDhc5UZL7aj3I1+R4YEXwzrE/jmshl5J/l5VcwMnmzKBbJiKp20PWYp8t5IY2ZqEZOTs1qTrIRZKlWQy9AIMY83x0PrPiSoar2Heemyj/pMh4mpJqtJI5iJllR84Xt8VkVaghIO561UmtL8Q741z2lbp6Z5n5KMIQsAnT17Vt9lVdEbV69hbmYWFcpyquJnS953AlkmpWpMwnygh1r8fla/JXBLFwQiRcXZ2VOlT/L8u0yi535VyCOXS6PPNjeaqG1vIdNsobG5jubOFtqtKpr1fXTaBJIdNKk9n0kpObGTymDuqefx9I9/CrXdOjrXl3Dla19DY+UOUsU8SosnMf/c86gVCzjx1EVkSmX0SF1cXpZRl2euUbaAfiaFy9euYXruOOYWFtBoNuTt5hzIkw5qebdIMRmzEyi/2bSScEkRlbRiJot6q4kWehhlldJsGv2gCqU6Tj06LxqSMG21a5ozltdPQ4lQiXPSErcZEem2rcgXjT+q1HCsbGvi+WqecPLOs4Ui8tk80OrI4Nje3cXq5gZKxRJGiiWdOapom7Poi+vPu7OF91PkMZXGxjuXsNdoStKUyjdFFgikPKiioIwgUqTZciNU+VlOOjMqqMLTzwCdQgnZ6RkcPz4H0iW5x7cb1eQMU7SC1MlQY8GdJDGAd0dCkgjNaI+cd8ar9/fVbq7nod3TMMoHwP2hDxUH7jp4OdUUnh1oDMfgOQG1Dwjc43CIF5OIPZj3A2/DQNk3SA+1+vtHeZoOdEYwTB4EIB72mbgfHrqT2a8PmI/6IPeJjYsDhoa5U5LEHCbEcPGbrJzxW827bge5+O+SzTpaKi5+Vo0XQ8nyzAWvupIaO7ZY5UELtAtyCJffwe1//T8nl3CazDDwOOqZfX7EXlX+zufVUeMwPH8PM0IctPMa4onv7yfedm6gBpYGwD1OvnHlCwdB8fX93nFEyIGPz1//TPwcMThyA9X7xfnN/m//nvcF/2Zfr/7h3z3QJfO/8g8SUEuvl8Y/4t3LCLEyLLbBkobbauuwJyCg13F6ekZFWNzbrkInlAAjX5l83Ag4+/M5feMgoDbOdjz2/JltiNUM4meL33dv+6CvLXrn/Tz43oCn7sZRbBTw+/LUdbvY+N5vPxRY74+eQLMwh1K5jMmzz5vk3vwFW3NhXtK7KbAcklOrS++ojbxne/0yGivvHoiM3G8vITd+6oVfRGH2yeQ6vt8Ng/D4YB0G50rYi4q0xY6PPjnDUT6Cy4bG1X71u1Chkd+VZxMmjcmEXVbUpcFL4M5IAQGgOQYGaiuWBG1jPogcGBil4d+oN7SP8IAnHcHyDizXQJUag1EsVRWC9ZD8LmAh7rKBKrbBE0ZbrYZ59rsdVPd3lYRnggFBnUWAmworLQHkVmsf9UZVwH1s5JiiS7Mzp3Ds2LQiA0zCLZTKKGRMw1vnGdeNIghUVhroVJuRH6gycgL31U72DZ+RUYEDlIae6ZVzfTlXvpQvaZtmn9LwMHk+M5o3NzfVB9yrHPjfunJNCbOkgFAeUZ3S7KDfaiPPckVBWaUruyRlmuiUt5SMYhZpeup5/jPnhVWRqY5CA4DVjdJ0IuQEFHuNNnbX15Eh1WZ/D829TTSb+6jubKJTqwtH1Np1pJjsm8+im0qjvHgGFz/x55AvT6B3ewXXvvJvce3lr6NE9ZjKKOYeewonPvwi8qcWUZidMefF7g5Wb9xCdXsXlRLpPCXkJ8bwzVe/i8efuqhk5v3tbXTqDZTp/ZYsKJNJO0oolYuKUcJMSpQUdl6xXBa/nAmrufEK+oyeyHgL0WOeaZ0mWHwoTqq3xPW+JDU9Z4Dran93X5x35ncYE8r2VUaVlIxNihqlEDMpGVeZjlUPJvd9dX0NlUIJI5xTLKLFxOiQj+DSuu5o4LMUC5w7aXz1b/yPWHnzbeV55AMw1woN6WdipIXNheOY6wHNDHOGU5K8pFTmHxTz+Bffex3pbBe9FGcHsHLzElJ9o4DGc9sAtkXlHLjz8u5ZJ3BP8FjAAH4ecK/gvOa8J8fdVWU0NIzi0gjuWyTkUXs9+h73cKDHwF26tJFihw6DqFjPUQA3Blx+uBA4xAdL/PNRg3UYcNehFVX69MkTH2KHXu+HCNwPgOWjG59Yl4Eq+kBz8kjgHlF9eIgdTDMInkedSOoJhe4cbOpAc9DGBRkqzRlwz6KvxFW5FNynHrLXaXAotSqEo40/mdKBYJa8POw6RC2kFgOCW6TJLL+TPPex534RE8/+4gHligfpS297DPruNWfiPnRAFQNpB5sO3rmpSLc9lRL4IL/d7jlQfbECNuYJJ/jwVwyQDoChKPIU38/7yJ+J/3avcPw7V0Rxr/xhYJ3X9c2U17nxT//zA92y+Of/YaBamASXy6P5tby9HYa1JY3GMtYdSfdtb24pDDx3/LiS25TkpdC0gQF6A2NPkANqy6cKhUIIZgNQkEya1FrM68UD0WhVFvY1T73RIuLxc+pMDCxNjWcA3GOVFbudhXT5t/etGUYWadp85bex8b3fuu96JFguzj6B9LEz6I+dlDIJjRr2ySzLnkvRxoxlB2DyxEoe1ULvgznBBGELUfN3lEhlW3de/50HAvL0wo89/bMoz3/ogPETzy2fi8NeeP0+eNwNWBqvNTFwA3C3sbG9xJ7H+N6alxwXjl9IbFdUplrF7Tt3BLZPnzqtUL0ZRka/s2CeF37qmccvBOqkRU6jmd5bzgVSVTqBDpMkCltVSqn7SDva2qxnptc/zCcCan6M33cNd0nSteran6jVTm8120fDVGNCRSGBdfrUyW02UNxu1wSM9vfJu8+gmC9hYmwGs9Pzynm5ffsO9vZreOLx8+LE27OmpaIj4B5U00RjCdE519zvsAJvLoc8i/vkqWVt+7U5VFJKfjTNezM+6TnNM9GQoDMYvY1mDe9feR/lkRJmZmaUC0A+N/ct0ke6jVbi+WefKJmTCj/MCQlIrq1xZAicdB4TFuC+nu7ZvOAYUpGHLypKqUos930WNJKSjuUgdGoNZMiH39lEu7orjvvu5ipataqqj/K75Lf3M330WflzagEXPvZJlMdn0Lq9iq1XXsOlP/4j9NtNFEbHWbYJp154EdPPXER6dhKjx6ak6lLd3MH6rWWs3VmWp/3E42eRmxhBv5w3CUhqoxPYZ3J6XkYIqCpE4C76EqMquazAKotIsRBSrlxGJ5tGbqyCZqqHDI0LeemthgX/kCJj61feCY0RoyakcBGaM4WMCkakwviBbApWpijEvqVH3njkzImg8lAarVoTnUZTlWhXV1YwWq6gVCgiVypICIDGk+13nAdWH4LUJz/PuUS//i++hJX/8/9BqkcDmnQmFuhK6Y/EJ7gP0zblmcWh5iOpoJS0f9BCDndyBXzx7/1NvPiZn0OhkJFLfvnmu8gwOZfrOJwH7lxRBCfkoLBN2isC+4Gg3OhdJp1Lugy/x2gD88Zc0nh0bEwJ1L6OlQ9CT3z3A+B+3wMp/gCTU2N3sB8swyA9ORSCJ8mvcRjQdLDkB4g2x6x56PywGAY+92p07B3l55x35b8ffv/Qa0XA/UHA4kN1YtIZQWAveBL9+d3j9qDX1PMEHcnYE3tUnx14noDdh7/nqj4ModlBbN52474H4K6wQFj1igErthaUFoIgmyqCcKO3U4CbiwMwN9h8UdLbHgN3l4H0kLyDUl4nBsDDnuX4fd1UQOSI3hyKBg23ydrsbTfPHwGI67bzcLfN92A+hv/bPQzDc8i9w8PrIX4uf25vubcjVmbhz6pWGZJXD6yhAIhjAyYBzIGXTcqMv0Y/9AVUzn/OwquqsmjVBH2NO+jzio/ixHY68gRxsyX1YXJqMjlI6HU3fWLTdHDj29e0nnUIePvYiR4RKmQOA/64L+P+EyUieBd5L5c7jNeT7zXeFh2SgarlBoq1If1AgJ30lOLcBXHNRRlosXx5Snr2rJjK+506dQrjExPGKw4eKHqVzEtaOGC8+t7k88f7PPFOBW88gTxBfHN1kKdw2Axnuwjg42eL92KPgvB3PocGxssgl8Xn62F7ymA/HQB3GW2h2BhYAbXVRr1ew507S5pfJ06cSNQsJK1JxwEVXHgDgUDjWHt/+Z7hQEA58+45DEBdXOygpmEAKnjnuffIqRQVMVJ1VKN7SUu/zyI4NXS7LdRrNRnjNDZZMEeAWYaAfa7XI4WGv6f+dkuAvtFoSS1kpDyKsdFj0p3PZQraDr/9re/gpZc+bo6ZUOlUScNU7dF2aQ4O+kFo46udKhbV1ZwhQCPtRKo0gW7GOVbfrwt4kh8vCV96JIMhQFuX97hy7X20+23Mn5hDs91Q5IN9RHnEscq4kh8J9luUtGWEQ1SYtj7D/6zwqvWflFNCKFh7ApVsKJEZ0fhM0pK1Bkwth88hdSjuUfQe1+tAbR/1nXW0ajvY21pHu0XKYU80liwjHLkM+vTIlo9h7tx5nD77JC69/Apme2m8+9Wvorm9LgrO1Zu3cfbpZ3D2wx/GRqqH0cVFnDj1uAyT3fVtVLf2pNoyOz+HyflZpCo5pEtcb11cfu999OstzM7MiUtO3jbnAfnkOc6jDCMAbbz+7ts49fg5TC8uIDtaoWC6JDE5Z9leGYSk3oQznIaYvUzKldrlllNhUR/fSy3KGEc0TQudRZp8v2PiqtZRGBPWhCBw5/opsKptsYjySAWsfOrrjdEDylmaIReS8ft9/Mn/8JvY/tNvyZWuJFwZE4PEZ2WXsJ3cq0njSffkdWfMPMXIRKeJDLqoF0v4Sq6A//fll4FiEbtLl8HEc1u2lKd0eUijcnlkyc8uP095bvoeLCWaQNHh2DEJnMCdHTI7N6tK5Ers1vxnUcEi+p278+weFC/9KD/3yHrcj1KVMT33gbSaAEQAheYrGbyGwcphwJ0W72Fe9nuBaAddP2zg7mDihz7goX980X+/wD1pV9APH/ag3avdrvYx7H0zb5dZxIn3XQDYNd5D0QWdoFqOhtmVfOqRlzAfRKsw76l7kGODzBf1vfjtPkcOexZvZzw3DsyThwTuDpZikMt7cBPiJkOPO1/cOLkBuUERe7v9/rFX3eezX38YDA2vkRj0e1t8g4zbGHvb7xqziJoSzy9+f/u130EM3EcufB5jF38mlF6n8raFSIeBO9UnHEBxg+VGy/tOTk4aQJX2uP3hQa6iJVFiqHu3Na9CtdHhNeZGgbc5HmMH4ncbOZYw5f0crysfm9jI8+iFz794fDZf+ZKA+1Gvyed/ScouTAxNjDDVJDDPEWUxSU3goUP1FD9cfRw5j4xeNaAPxfuWt9f73ueRe7P832wfwTvzFUirOeo1++lfV3vjPuNnPfHM1yXfN+BgVTn9Fc/VeC4enOcmtxgbrXomdNFuNLR2CNzHxsYwPz8fVFmsDaRhJEZEUDQReA+gfBi4O73qwJ5posTyaFp7CbJNa982KaP4GFebSZvcs1gxlR5l0nnqAuF0MnBtU6udwMs89/6HMrY0lFsySpWk2muj3aGXM2fUhHQe42OTGC2Po1waUaGjx849Zpx7UkvVJ1RryQhEKXE7GCGq0Bmi1iIk0ojJ8k9GVA3RgjJZ6flT755tkx48Nexp1GWs+qxLg+7V99j7qDb2UG/VzcsvCkwG4+UJFPNl7G3tYmd9E0+cOyPDUxV9ZayE4lTiaQdN8JT1rfej1G8I2ghEWZI+9BXnjVUGNT6/Hom0JnredzbR3N7A3tYqGtVtdFqk+5Af3kJpfExqMK1MFm/fXMYnPvMFnDl3Ht/5w6/hwrFZ3Pr2d7B95zpGynlcvnwFYzOzmDh5CovPPI13Vlfw3Cd/AqWRMdT2a0Crh1a1jsZ+FaRAjRwbw7H5WVTGR5UrcOvqdaysrmHm+ALm5o8rKsCqp6TN8Pm++e1vYfHMaf0hPaY0dQytDNBNWcRYUR/NoZ4oppY87YpL0b4ZHGu+Nmz/syJQNn9p0A8oYb7+mFCsyteszSEVni7WVlct7yKXFWhnfgeNOTpJaPAx6uk0KF+bfJZX/8Z/jzvfeRXNdE70l0Y2h1yvgzYnGRNV+2m0Uj20aRQcn0T39hryVAaiggyr2qKHvUwFH/pv/wpe/MLnsHDuCVGMNm6/jzQTnwOfnp/3qOcg92WQY8h5wbMjFlCQx10GIDFjH3u7e9jc2JABP3d8DuVKRWtCayHDxOwPgPtDY9EfBLgfBth9Y3Zw6Ac8Pe5x2Nobej/gHh80CUCKKhw6eBxuS3x9vRcl3z50Jz3EFzxZydvj/XGv5xy+fAJuQtg/Bi4x0BvuG1MNOFiNNvGKBmMrHhd9nwepaCFGBbGX0WbkmA5h5XD2hIQsK6wUew3jZ+CBM8xvpyfz+GcPykDeq1uH+ysGfN+vx91Bk7ebGw6BKjca8ZXplYu87d5X/reDIR8D93o66HKg5qDU56vP0RicWddbh/t1+D1ukmzPgOY0SPQ+6EEejLM/D4HeUqSZX5h5HHM/9et2/XCw0OPu9/G5SeDuiUSSyKtWFXo/duyYDhL30vM6rvceG0FutKnNQSc5Xo/ql6DaEo+B7wcOHOJrmnfX+O8xt9KLUcV9FvdlvO55PVJiCNqPek298EUce+6XkrfjMbQqiJZ0zSJDzIMgQKV6igNT78vB2NzNcXbwHINsv89hBq9/juO5+wYB/OFeeNJnZj/9Vw/kLXif+twbrBvSqsyo8PfcwIn3KJ/rBOUEt17giJ9xj7sM0E5LxVWWl1fUJ1SVCYGsRILPwbg9q4FQXxs+3+J9MjaKNaah6qp/ZtjYEN0m+JCUZyPqXqCHoIsMkw77RscSHSZEYsyAptyjFQmid1D65Swc1W1bsrbKsDN8z3WWRSlHKgqBMYE8FVvM2yoKhHPvWcVTjg/mAQXvZ6DXOYVM3yGYJ2ah2o6SUvPod1gq3mT0+Jys0JnK9LG+uYZLb7+Nl156SR7eZreJWrOKZrsmxRztXeRPd1Oo5Mvyuu9s7GLl1m089/TT5i0nxYHUIBamose4S0++5QNQjefA3hrOBCmTSM2nY3KaQXVK8zWokZGK0dnZQnNjFc2tNdR3NtBuVtEJmu6dVB+F0TFkSiVcunUTIwsn8NGf/GkU8hW88/JrOD8+g9XX38D61fcxVmExozWw5CpjCIsXL6By5jQqZ05iZHoWdRYq66VR7KdR29jG8q2boG79sblpLJ47jdJIRQ6mBmkzTAYtl8wh0+mKP84xWl1dxez8vBUlZL2BQhbdcp4ZPhYN8aJGAu5Gf+L3SHEzj/sgmme4xiVwLVLt/ciz1CV/2V8uLsBEadFNmi1FEQhu6XFnddHR0REVuGMOBo0lAneKAVBu0r3tMbb62l//74BX3sMqaOgVsJ0HSs0mTnzs47j19T9BK5VDjxr3hQyevXgRjZ0G8rk+9rbrOLl4HC9/6xs4++RT+Ojf+Z9w7MkPIRdobOu3LyPdN2eFcqukbGXyzvHeEp9l3Cv4WZeo5JyjwSNlKPZjq636KDRESJURZS1UpuZkyhcI3Ad7071wwZ/1e4+sxz1XcO+FdYmAHq3uMIkP66ijQLJvyvFBHAN3B5HDAOSowRg+/JMDJ0gUxfc7yohIrv0AHPcfyqS4Tw7AMMiIQZ6/NwzcYwB42OcTsBKAe/wcDgI8jBaDUV1XNw2s+Jh+4qFrPY953+VXCnw/B+6H9bsD9zu/N9BvJ3Cf+8xvHAAZvhEN9/tdB0kEcvXZIzzuakuk9hJfNzYyfNMZ9rZ7VbkYaPn85bV8A/PfxUAzBnzD93XA4Z8ZHh/3aLJd7vmOQU98v8HhcDdXiNe/8o//cnJ58rOP//RfNaAmaktG+sEOmsIbAiG8N8PuVAnh+/S2j06MJ4omfl8Hmg5Y/Zn4DIcB9wR0harH3o/JXhPl0Nzdb8ajjPcL9k+sYBADP5/rvo6My364l52AfeqFX7YuGCo0lxhiBHf9vmhDt2/fVh+dPMnKnmN28ESJvgOj5qC2fNw/sbERz0d/7hhIWz/RU5iShjyjKUcVepr56V9HYfaJhNvvkdc2NkMAACAASURBVIfYy2/jNyji5c/tgDyOYAwOZaPKxGPv40evKoET/5w+fVp9ojlBHe2QTxN76LR2CDICXVJqJsFAdVAQj7/mWUiG589mMJrzhy+pKwYdcrsOPfx5rZ8BN99oKtyrpIQUvP2qEkwQlTYqiQrGBYNZ+5qAapjP1NGWpxoYqYyByaKk0PRZACnQnJL2KQ8yK9Duxe2cb6z5znJJjEjxDtLrtsJBop1Je7whwOgRt43NdVy7eRXnzz8hYMf9d7+2a3QeyhX2qC4THC7dFMYqYyjnR5HupvH1r34Nn/rUp5Qw2ZOxQODeQ7fZRr9FhRnTFhMTRMa8JV6S3kTaCFGp8iC4NsR3ZiTDAJnJclLqvIudWzdRX1tGfXMVvUYV7UYN9WbVKtCOjqLRT6GVy2J8/jjGFxcwMjGNSnEc7fUq0ls7qF29gdWr7yPba4NaKKtra9jaqSI/PoLzL30UU888g8zUJJqMqnR7KDKBttZGdWNTWv5Mns2NlFBkldVyRXOA8q40ipaX7+Cdt9/GUxc+pIRyzplyqSxK1069huL0MfRGCmhSDpd0mVDLwOe/00J87ThVxHJlBiIJgzPVIlseTfK90iNP/z97bwJmWVaVia4735iHjMi5MmuiiqqiBgopJ0SwoFQoQAW1ZbIFbRr7ox1A0Bbxtdr9nq20iiKT3Q5tgz4pQBBLaMABsZhrhhqyhhwjMiMiY44bd37fv9b+z1lnx72RmcVU+PJ+X34RGffec/bZw9r/Wvtf/1IpTUT2tcBdQxr1hhYeg90dHR2W6qAFjhBxxxrSiq+qKmQF9PwJ8O2ve6OcuvNLUih3ZKEyJOv1juQnB+WG5zxb7nzX/5anv/418uE3v11e9453yl+9+MVSeeq3yp7RYalUu7Ky1JD8SFluu+c+Wd5/gfzm+z9g2fQisnLqUWmiIFkA6pijfB4Cc+5nfD7WM2GCKvBjAvaDjcQzA2dAuUZ19bGew7EPnJNu+zxwj3HQtv8HcGcJ3QQUBj3a7QB6r4v6z3My43Pc0L8S4M6NRqOeoTgFtaR7AaKkffRLvl7APUQXzzQIftMn0OB32Hcq9+pevcYjA1b6AHftn0AL56aagGPVrmWp+LjVoEvZ0aFhG3Lgs4WN4jZijACaFu9MQRMSU8euft62wD0GXv55M/1FNk+vTg6OE58vBgOMmpMmQ/CAo3RG2z1w99F27zT1AmEeoPv28p7+eTzg5D0Ybef9489wnnggy79xDXjgjvcu+OHfTxME7Ww3UfUg5xjrCd9HRBn8dhhgFFzCRkKnwgM9/s4IbOKcB6qMcZUt4pg4NIFXjOv5yOp2czrkVCbX8Rsh+zcG7vg/ItXHbk2dRj8HPGCP560H09puyJx2OgpO5+bmtF/A5YYygtEPjL+aAkJTj1EFFydRyd/9CQ3vTbDOvsJPfM42Plw/7S+o0sz+nzf3NC3gvo9fc3MyttzoU9vCE5pUQpPt8g5odpyNjhI/iwLLTlvm5k7pnIEzAwqRVZoNTqJqkJtknl3TADFeceI1PsO9If288dCVCBNOosghtnmAzR8FoGp6PXCEUYKeAQXr17T2R8iqtTYqTaYpuTzGGCXaEVkFsG1IvogTE3Nytd2aj2tjXMyhzD0k/UpSW16WRx95RK666iptH6KzKDJlQgRW60FPM52t0utA2UQpAiG5Wk8WjF6DjICNjZpSkECfePDQ/XLZFZfKyOiIrNfWNILc0mgoFFGQp2RFzUARAr8fTsXY4IQMFIflX/7pn+Xqq54kkzsmpFAuqyvSrDelDSnCWlNySHxUrX3TOAdNAk8KHXsF7ui7xGEK9ErEUIENMLfbTWmtLsv84UelvjAn9ZVF6TQ2pNHclAaKEI0Oy0a3I0cXT8v0wYOy/9JLtALr6Pi0DFfHJLdSl+7pNWmePCknHz4k0thQetHRRw9r5VsktpZ2TMol3/4dkkeezbhF7kv5glQ7RWmub0gLibmdlrS1GBXI93YaUKkMqMMCm750+rTS+5AQWas3VOMetKLP3367XPEtT5byrklpIWMzLYmVUOWUAqX7SchlCBKQTK63dYM1Twra1voyfs3ni3ZqhYg75hxOeCC7a5WYq1JBciq44qrbj7ob4LabKEDGCc/n5e7XvUlm7/qyHO3U5TXveLv83z//y/Lrt75bfu3mF8jIwYvlp3/vv8mbXvoT8l9veZ8szJyQkalx+e/PvFlGMFeQFN9syslOR37tc5+SyekDKoGK19yxQ1IIBfnU4QiJ92i3l6XVPU2d8ZQ2w+R0D9w1XwNBCETgA01T1YxCpW5MuwqAe+d8cmpPw97vjwTufF8nY4i49/vO2QB6D9yha6qliR01gJtFDGDjzTT+PyZMwhUO1RvPBNxt3fXLZjyn7jrjh7VvtpHLTDfS9FIEPv7iCnDCphX3QT/QT6pMdvN131ZJSOsHuwY28xBRDyoo2QdEpMk0aj1A8v0dt4XgNQbue256vVi1yOxz9wXnjkIS91myubshTa5zBuBOEIAohybRoGpl4LbHzibuy2gJQSo/w+eOgZePyvNJCdz7jSOvReCuUZcomssx9UA6HmfcB1VqPbVi/4veYmXelZ+aBW2Yp+Rw47ukyYDXPrFj0pRoeAoX5gcBFp+bEVB+Du02zm9v4E7aiwfJ3hHxINESU1NHA/dkm+iYeQCP68x/8f19qTH9QDv70bdJnQvQL9oAqHOanIqo8q5du9SW+SwfawsLm6XSir7vvCPp1w+dEXwWv3N+WZTLqCpMyuVcnPnom3vy33GqBeoMnVECZz+vGQmO113iYDmHw6Zg0Ch3FVcBIAu5nMzMnFDgAuAOrjbsFccDIJVzhf2LKDefk/OGn9F542pz6DwIoDZtm81fOkzQ2VYnQHOuqWRkFYkxQABseBNKIOl9zIkA993Amtk3deSRYKyUTgPudBAKYkl5hVwp5b13uvKZf7lNrrvuOimXyspZRiIpJfwYqdZk7WCn0CdASNAR1zWZ9KlJWwI/Yp4h6Rftrg6VpVQtyNrGmgJiBYh5q7tQb6IIlYkDALiDloBKskOVcamWhmV5fknuv/dL8oynP0PKAwNar0MTSpHPstFQXr8WyEK/gweeL6jMIdYbOErqZCkWNgcSL61+281Jc6Mm7dVFWT95QpZOnJDW2qq0NzdkY3NNqTy1bksm9+6W5VZDSpNjMn3hAaVtSCsn05N7pNityPEHDssTdu2T1sK8zB9+ROqrS9JpNOXRQ4dk7+7dqiazAGralVdLbmpScpMTsuuSi6QMvfNiRVVZ6jXTi1fFFWjN428bm1Lb3DAnqisyUK5IeaAi60g8zee0yBF0zB965FHZd9klkp8YlU7ZdNdxLTqqsMWYMzilUKU9DUAiKpyqXjEIQZsWz/ctthNUMchE1humbtRuy9rqqgYGAHoHhwf1ZAVwGHYO0WlE3AmYeT0ISrz3l35VNj57u/zx0cPyop9/nRxbWZJP3Po38n1Tu+X3P3yLHHrwPqnVuvKsH/tRefbzny9Hmi059Jfvk5+8YI9MSEFO5kTqubz87n1fMpW5sDcsHH9I5SAJ1AncyWPniZmqMsHhRfXecJJFShDzmWzO2DznfqH7aAjeaP9BzrI8IHJeDjILvc70P6NvhahKSAbid/oB9DNdk+/7zZXJqX4DiwFZfF1/fwJCjW6oQc6+ODEyQDIEiL9eoD0GAP75/AbNlmvyhitU5dupz+5OCXqNBUVgLIVr+5cHR+mGESLtYfOyDZJR0iA1aH9IpPSsHSls6eU04VmhKOOT6wDcB/dY4t9284rG0IONXvPEOxLsd/wk39QbUfY9gQGMEMAHAQCj7bwPIxw+Ysh7+PnrwTsBJ4G7X0NnemYaPjgSvDefL25DvH7YXwQ04Lh7ZZLp7/4Zq1SrNHcryqFAEMfziHzoBtJVJ2Z+AZVSu7Jz166kgIufVRyTxHF2FT39PI6f1wMy349+zXrAnoytygkG4K5Hq5Cjyx6p8nu4f78E1F60GPZ5r/awvaBQ4N/Ro0d1XgG0j42NGQgMFT3JsfaRNbbJrzk/h/l87Ce0xecOcB5zLsHJRATR5DKtYB5oM7FuP74H53jqmT+TSUT3+RK+z1OwnHLPve1mAij7A/dGm7RQWVeUPjQ0PCj79u3Vioi0V+n9Qo22RCYOah12osDTLe0XlZWzZD72kzmAdhJEx1f7TZMIjSICcGnRcyRXNwKwsqir5nRg0nctUVD/pM4E6ArmFCFowf8juRHXVVqIRgZDZV5VWzG7iOth/iFhFdKKxx89IoMDAzIxNi71jZr+zjFjsAjRTUTZFfgj0RDRb+SmajTT+pP8+0MP3K9J0FdeeYW2tljOSa21obx7m6+QFERFT6MD4dVqmAII+gbXHB4cl8HKqFRyZZmfmZML9u1XpSM4DBoJRaS3AenNlsWY1TuzOh7QIld6E8BlqNhraj8tlYDUBAJUy108LfWTJ2R99risLS2HROWabDTrMrM4J5P7dsueiw9IZWxYOoNl6VbL0oAUZrskuyb2ADHKsQePylUXXir5jTWZP/KIrMzNSiVfkAfuu08OINF5sy6nTs1JcXyHXPiUJ0tpzy4Zv/hCacGxypdUX1+rwiKBE33VFim1Uch1XeqNTWnW67I8v6hOxuDIsEi5JEMTozIyNir5bl5yUNoaHpJ12MUq+PwWzFJuup7o2IyhXdXxhDMQAiq69yYFt6x2imqnU67UFaHknNY8CjjjGDecfqAv19ZUrQqF7oZHhmVsbFznBxqABHjSw3AKAseBkfcH7rpX/verf06ufsVL5Nkv+Qn51Pwx+cLqnJz+8/fJn7z5v8kX7/+S/MAPvUQeOXxETktePj7/kPzGi39Cbjy5Ir/y+78rv/IfXiOzY2Py/s/eJjnQwcJrde6ItBq1JCEVDiaKnyF5moprujZBr1SJXzt5RC6EUmWY2xECrOWQM6Y2DY55CBoySGF7ME4Vqn6redz8/rjluMM4aNRBIxxZCPjVBO6YAHG00G9mvUbK398bbx/lpNGKgZzfkL8RwN1v3n6D9u20+npOYz3qBE+V6Qvcz/I0IQbu2VulUXdTCrNNwYNCbmT2LCztYFeJ29YPuCMi2Ovzvi1nA9z9/QjA2MceyPG63pjidwChVL7PipcQ6HOOerDj29zL0SKw4ef8/GS74jmbbADBccOG4RMv+T1PxeDzeKfER7BxjZMfe7M05h5MunT39/y8KaVoFM20xbFh6FrvWlU8nJ2uBpoMnJgdU1NKk/HRdO/s6dG8HhEbAPPzxY+HX5sxMPdRGH6HfeKBO5aIT44CcPKOAa8LDnivJNQ4ys7P91qTHCPamnarIZu1mszOzupz7t6921QfNKkvTULlWoltUT/g7ucJ2kFA7G0WASt+cl5wUDHOiG7BQVu558M9o++IvGO9+XHztod/N0fXKC1+jMLKTgAi38O9sXYQHT1+4riMT0zIrl3T9v0gBcq1o4XKQpVh7yh5ri6fk33IPrO/I/ZowCBZy4GTjsRT0F2MOw++PAoT5RR8gzuMZxoYGFaQB6+VCYaWlKo9HXI9EDU08M+2wEGyuW97IoC7zc288qAr4FB3gsoang/Aprap7+naUg17VBsNCX2JFn5RFWVAgwBdwE6Tuqosctedt8v0jim54sonSqPZlGKpKKtry9Ls1qUEOUVoskOyEsnSmvsA+oQl/mH/1gTGYl4K+YqUCgMyUh2RgXxFcm1EO02ZhycRRuUxnr1y8IPiEKK7SvPSZzZqhJ76aMbvpuRbDVlZmJfFU7OycuKIrM2flI21db3G0DgUXnZJq5yXbqUo+UpRCgDsuZY0BdKQDcm3q3Lhroul0CrKwok5uWDnbik16rJw5FFZnz+lzuCjDz4o+3fvlNbqqszPnpK6lGTykkvk4m99igwfvFBaA3B8wPs2aUqlGeHEQbXqC9LYBOhsSBGnF/OnZW1xyQAwqFRjQzI0MqI5CqDNbHbaMrp3txRwTaXbdPSUJrZVXKPiggYW+DAKC+eS9qULTHkbj78DuCu5BHsQTgvQhlpN84pwmgcKHord4fQKkWzswoODVgGXAR2exh596Lgc+vtPyd++8y3yW5/8e3nRK18pj5ycl1vf8265/MAulU798Mc+Ka/9T78qL37pK+Td7/mf8o+3/rW8+zd+R37stT8tP/cjL5P33H23rgSIhSI5Fe2dP/6wqspgXeG+qDeg9J6m5ack+2IogMZ9C5+BoAHXEG22noaE0zAkZdMGsU/xE8A9l6tE6Ofx8d/HLXDXAnCadBgBd10Utrgf6ysDcrS0dDY5CtfdDlR7gMYJ4UES29V700nlD7+ewB1t8hFGvxHF/agg0UXdPUDU33tRQeyAJPM6m+fbHriHrSxwST24sTZlxykG7vFznQm4x8/pv09QGkeW/TPG88IbS14rjrjzM0xow09ECPwxJMEDjVMakQwRO3c64vtzO+DuwWAMnPz8p3a7KVmketeJpF5wkNgvvC6BO/6Pa0AOcuO+jyRduufG1ypwBzjRY29u1EqJMwWbZr2lNBlEHRFRBh+0XDVZTL6S/lfQbg6APx1gNP5MwN1vih6Q9RzffBpt9VFafI+yp7je4p0f6lkBdTtqjI8i+81EN1jdqFD2vCEry0vaN+Bwo+gSE2MB3H2be63zeF3Gz+jthJ8n8XoiVYbrxifo4r5w1npJR+656bVacZVzn8/px8qumVbLzs5ro0mg3fw75+n68ppSZXbu3qnqQwbcbZ14p1fvqfV+LL+C73sb40E972POkwF372SA0w2gqsrwKE3fqkuzVQ/FlKy8fLMJKceKDFRHlJOOSLnRAbiu7KeOMeT+SkgINdqcp6npMwUFM9oGnYf5opQhwyc5qa9tyMbqmlRLZSkpBcBOShWc4ySBVXUBrCGJrImfRr3AtaC28dBDD2ltgJHhYWnUN6XRQlGqjjRB58FEz6MLoYDTUFCPbQH302RHLYgDxR5ItYL/3pXB6qiMVoZlqDwk64uoUYHCT6YNbuvI9uFWULdRn0SLpeH9suRzqFpb0Ci7FuBr1GRzeUGWZ4/LzOGHpV1fl5kTR2V5aVFphtP798uOvXskN1yV3GBFusWcNJp1LYCFft2so5JqQUaGdsm+qQMyWh5Vh6II/fHNTZl/9BFZnjkhA6WSrCwtSg5qX4sLsj6/JBv1jrQGB+SSb/0WOfiU6+X+2Vm58PIrZGhsPKiYiCq0QEoTeylOE0DaquYLUlteUy48APlGG0WeRqQ4WNUKnqeXV+Tkwrxcft21IhXUMUmLpSHazTlpji2wSyrzqpgoJNvTRmbsmpNeTmyLoiwLeMApgqOH0w/QsyAzy8J/1eEhqQ5U1bEjcOf6o73FPd/1Z38pr/qJfyv/z3c/U/6vT3xQC2O1SxUpBlUjKwmVV4cERcyauFqhJLd+6FbZO71Tfu0/vFqe9ZJXyEU7inLjS/+dDE3u0nk1d+xBBe5qYzXqbxVRSR1KAklKJTSpSKw5/GThQiae6/eTYlKhcJoTAuAefR64PwaEXQzJqR64U69dDR07+jEAeA/c1ZgFw+EBi29yvNH1A+7c5Pj5+HO8r//72YDbx9B9W77i7+nf5ML2Xri2M1AWuCknIDRU1OM1Ms8SnYycTbv7Afe4vf5kw2+odg9OgshzcA3g9Y7/HaqmpjrUoMow4t7rmfg3LuY4WtnvGT1tw4N9gm5u1nqcF5QsSEug/KOfj95I4vde1ycwYZsIwDh2vSLu/ZwLtpMRCnII7QgxTXyMHRkPqOnU4rmW7vygbNyfBe7Q+wZwx8auJeiDVj9UIpQ2tFFXAIFID0BYGQ4NqBlQmwiOYjJvg6a/6QGnzniv8YoBcbxeSWuKAW2yCWrynSneoF/oxOj7gdKFSDuAe/za//2/qFVGe73YXwRj3KTYXvSJAsDGpizMz2uEGRKQ6JvEsYqAux8f76D1s28xmI6dPw8EfD8p4GqZHrQH4nDY0BfxC+C9NHVpAlrxHdrh1NnIUmWyNsHpfKNipspEdmRpflEBx74L9svQ0ICZBnCuu20FreARJ3NU+SIGRPDy4+jXnl8/2h8asU4LfZnKB2RrjA9ehyyiHuuD4mJyfqDsoKALJAcRQS4WygroLOIcKrACcEDgQCtemlnTItJhvetJaIje22fQDmp02zXKeQD1otTX1uXOL9wu1171JKVs6DOy7gGqdYYCYqAJFCpFpXudXlqSL993n3zHd36nAlxEvLE2sd7xLOubayGvAVFdXA+LFhF35OU0pVIq6z+8BaAKgI/8ATg6qOqMIkw7RnbIQKEqjzx4WAZQRGp8IgFRRejIB4Z/F88VquKW80Up5MpaNQoAEEWc2o1N2VxdlMWZY/LZf/4HGSzlZGxkWFabm1IdGZbxyUmpDA9LeWRINdG75YKsbqzKZm1DWoh+N5u6juAcTu44IAd2XyyjlTEpgp6DedxsyMKjh2X5+HGpFguytLiolVebS0tSX1yWTjsn652OjFxwgVz27d8qp0GVHRiQJ153nVSHh3XwsD43N3APnH40pdBpSzVflOYGTgmQfNyU00uLmjCLf/lSSU8Y51eW5ILLniDlwYoFKIOCjrfrmIeWfOryg1hHIKwl2i/du4y/kADfdD9HroOdIuFUBvKfsGHIjcA6wnqGvnmpWlFnCOpfkAotQSUn4CbaW/ys7tiruvo/9ITL5Qd/9lXy8h99oeTgpCKPBDryqKKax/F5SSTXkm5+SN7xjrdK88EHpLaGSrdHZLC6W9aLXfm2F7xCbvzRl+pTLc0+osWZaCMLxVKSgMrgifaPKs2xOrBVSMUz4B/GAzZUT4EQtXensrQt3N/MHuGk53zEvR/G6fl3RNw1EYVybXDwowirLvLHANxplC3a4gr/OHoIJ3YMrD3w0nkSjln8pssH8htlDJD7baLn1Enn8OEYCLPtvi+8Q+MTSv1n9fc+EXdSbM6hWVvUXHzfxf1H8P5YnJ1+wP3il/+PdCMPySzx8+L/ZwPcOcb4qcku4eSGoNsbB7xHUGzROKuKBwOjBpJVGoOEHdvAaxI48v+MIPhIiwccMSBLDLcbLLbfRzH5tm3e9kw++kjj7Z1Wvs/P4+fyXR+StS/fmtwNEXdEXQHcccSuSEDLziO5CJtqU4ubQPJwaHhY9bgB4JXahqP8AJKTzUlVQ7qJHKIH7wTAfl765/eOIOcYo79xv+mz5Y2Pj/e8SoqOb8ci7b3A6r7ve4OC9u3mrwfDfvw4XzBPNtbXZH7ulI4D+O3goSbj7oAp50YKhNMTGm8Pejko/rnjec17xfOBc4NzgX0IFae4PyATCblIteGBcsINlWuNCavezpqN0r8kIATfJ3A/eXxWf9+nKjtlnRNKx8phrAoqfZjMcxCIATIZxQO/O7ziPsGzcmxUQ1612F00NBRbgu72xsaa1FEdtQP+uK0X8MgrlSGNtHch46j7WSjkBKpC2+g1OfCcQ1KxVam2BgFE42ifz5rOWXOk2deISgPgliQnn/+XT8tVlz1RASKcXrS3PFANMouQWDR1js3Gpnzh9tsV2F1x5VXqDIKPbf1ktgygHYWVKIMK4AanAqdlTcgWSldKhZKUQG/CiRk463gmqM3koNHekXynIGMDkIYclqOHZ6RQKMue/futf4KSjNJlcLVQaAgjpgWV4Hw0mrK5siSN2oYceeSQtOrrUltbkcX5WamUClKA8szYuBSHhqQKJ79aUmWaZYxHt2FJ/+A/Nxuqo76+vibVgSHZvedS2T99QEYro5Lr5KVcKkhnbUVOHz4iazOzqi1/3333ydjokDSXliW3XpP6Zg11lyQ3PCZTl1wql95wgyxKV3ZdepGMTIGildOodW1tQ7nYSLotgPoDGlCjJVVIoLbaMr8wp9H2wdERyZdAt8lpgaLyyKDkIZkZ8sn8ekydcdul0/VpeMSKgaUFyohZlILkEs3NCcV0gWI8qtO2NbkbJzagOiE5Fd8FcEdRrgrUvIoFzYdARVRPleHvg2N7pFCqyq//11+XN7z+DXLZJfvkPW/7fbnh6d9lJyXtrrTyBWnlGvLP/3yHvOtP/1/5j//2hXLXe94mjbWGDA6jsm5ONjs52fXMV8qLfuqnFOzPHz8k5eBza4ArnDTQdhh9KuQABB47+kAr+MKhqFZ1HvOUkLbb4zKu53SvPw/c/Z55Vr/nSyGDXIG7GTiVfGISRvip/C1mx/cPuGbuiQHiZqYyWM5Y+w3bfyk25NxM/M9eEU1unvzpQYJ/76w65Sv4UD/gngHrPiHV9sYEQPpbU3vdP7sairNIRt3uEWJA4xcVAZXd0wzT1pcZsl6vFLj/phZh4stH3Dk2vq98G2gM+z2DBzgejPDzvYA7N2KCAnCEE91Zl0gUR049cGf0wFO+vKFn1NRHcPl+CpLS6rVoL08C2HYP/rhG/CZAJ8S3gX2A99bu+bAs3/vhtN9vtIgrFBOwaej1A3AH0MAmu7y0qkB+cscOpcngSJ/Otl5bObC2fuHUMxHL9xXHtNfc4nj4NelPGLLAzNaC3i9nkUi87/MQ0I6lOz7YM9IO0A5qkG/bdvOIa8u3gVKhqyvLsnh6QXnt4LezOqA+RwTcOWf93OaYx/f385Pzg+3AdwhePVXJz22CalLYvMN6+o4PaNVV/yJ457qJOeawKGxH1u5n81m4hnDtww89qmOCfimWC9JSSk1X5RRRBRLAmOsAyYCYM5rAKpIoA7EfvIPqnRSNBIdjeyaY2pppQ19O6o0N5aaj0imi8EiuLJcHJV+sGgeaCiC6n1nFV0SoccSv1S1RZwkMAq0sa8AcL01SDcEAUHPYv2inRbVbWlm1DCchV5DFk6dkCNUfAdZADwDdDdTQEigYOassOVCVXCEnaxvrWiETDrECXBGNuqt6EPjr4O2jcmUeMnkV6bYshqsUi1xXyiW4CiLtekujtVqp8REKSwAAIABJREFUNddRtZlGq65872IXwH1MhiqjsrCwrMSisclJqQ5UVBVH13CIljbBD2/npF2rizTqUl9bkdbGiizNz8on/+HjKrM5PDZgeQDS1UJHoKkUR8ekimI6uYJGubVKLRKHO02pbdakVluXjlJ3oMqSl1JlQA7sfYJMjUzL8YePyZ49+2SwUpZcc1OWjh6TtROzMjo8LPfe9yUZGTbg3t1ctwJZ3by0ukVplKrypO96uhy4/jopTO+QThU895zkkTO7UZf2pp0GgUut9gUOGhLxm23ZXNuQwZEBKZRLmIDSBl0JTmG1JN1yUXKlbFVhrmebjyG8FvbtVKs9jSqbrbZ5hLH3ARbMc1CcNpubmruASLmKJAZpa5x2Yo7AzhQqZRkYGtSiiKrjjrq4IXLNnwryJ3brc6zPr8tFl18k7eUlef2NF8k7PnlYnv6il8gH/uLd0sy1ZXBgTNZqa9JutrUux6c+9nfy3l9/vRysNqSVb6r049HctPzqn31YuvmSAvdSoLwp+Fb1kpT+S+Cu1bOTKrpdFXtAu3CKjRepNYy8q/oM0sNDgCxxztXxwcnU+Yh7v32q599zAbgblS4A96DGwrJ0itMDgFc98G2AewxcE8AKI6y7k6kI6HG9mcfMD/1PfH/+P3wDRocbnW044bjTKgllErJogM+pU76SD1NmwmuvBFWWLHh3vPHQn3Hf9eW4O6oMh0J7UY/7+jQ+g7P9fwyJxWAa/zc+qX/5gegP3PEcJz4C4H72VBnv5HHMYhDIlnjgzt89MM7ODYvWEYzhd0RvAcLwj4CNhtpHsQna2TZ8z3PiGWHpBd7Z1tiA+/bSwNHIxX3g5y77gsDGgzrOG43YfelWWbo7pUzsuvG1UtxxiVYH5PVV4hOl3ztt2VjfkOXlFTW4U9NTUoKOcDCuCtApyxdOJtROaDQ85T3z/h6gcwz8Tz9+PlqcLeZFSp0VKyFwQnKhjrF0pTZzv8x85Le2TPS932vKRWeaP74d2uZk/ZnUrJ7M1BuytLSo/HY4NNM7pwXHxlYHAY+fbvS+IWwjbRjT/c322Y04X+jo+fbwfZ0TWhgH/R04t0EukXPd7KjO3EAfN/C3dOeHZPnu1HnDJ0af9BwZu/q5aiS41sHbNa38VCuebbH5Zu1ViUMksam+uJUzf+ShRzShbueunao7rae2KlFuFSYtbSqcPARD1g4BIfLIY2chY2lYWwLuZpB49WunWd8MaisKzwXDYaobKPACWGR9ZyJYNtdbzbolW5LDbLIqOqaMIrJcveZ3WdW5sKeYedXrqLOAqG5OyrmiKpqA63761JyMj42pnny+ZEV05ubnZWl5SXbs3Cm79+9V3XHcSx1SaSugw6uuco9BEhP5I5oTVlJ+ssqiFlGu3gqC4R943UiKtci5gXdNsIVDkSvJUGVYZRNL+Yq02phEBSmWChoRBSd/BRKEOEHI5WRzdV3mZmZlbnYGcidSzEOxZUMj5Z18W3XSy4NVKQ0OySAqoVarUh4alVKlKvl2V6voAryDrlPbXDdtfYxPs66dZtHXsly47woZGZiQuRMnZfeu3TI6NCStjXVZOn5cFo8dl7HBATl6/Kjkc12pr61Jp76ptA0A3WY7Jw0pyo4LL5InfNu3yfAF+2VNujI6vkMKcAyhjgXwjkqvwMQ67B09NQBjBDMCGvW6UMolOXZyRgYmxmR0elIKA1VNGuX82joPPU3KqGqNRl3XHpw0c4TNLii1CtQmp3CGz4OaA8dtaHDQ6HaaP2FSnlCWQZIqgiZIpK0OQb4T7QVVxnKNsOb1xCTQJ6vje+TWv71Vnv8DL5BavSNrS3OSry3KwvKqvO1P/lxuv+NO+cd/+qQiBTzXG9/4RnnVq14l+/fvk9r6svzBT/6wVHLLUsnlZWEpL69853tlat9OWTpxWAoorYsEZXi2QV2J+6QBdzvRQP9yj0TEHZ/BPmL2xWyBSdOaUhHr7vg9QRl2AO5i0sOPt9fjNjkVjg54idBB1U05aG72A03n0rFcCPG1/P99hCcGrtvdy4Mlfz11LIJhPpu2bueE9Pt+XBjJf85fz7eRC8+D9zO1z8tLbQdidfsJfHk6NVsin/2oTobOkqb478XAwgMMfq7XmOF7qJoay0HGHPcYsJztuG03NwkI+RPtg3GxRDSLngGwk3rhwQPHSKM24TtsI8F+DJj9GPtr8b6+f/zz8RkUCIUMfgVJIbId97VF+1KFDc9/9+M094nfycpB3vjzUpy6RC+nbQmFkJAYhSSpxaUlBRFjExOamEpQRaeEbY77iVFIrnF/ChY7gZyf+Onbys+x+An7in3A8eKGxT458ZHfyjiF+Puem35BhvZemZwS0fk4GxuidRADHQPgFJsQKAgLpxelVtuU3fv2yvj4uIIpTS4ETzsA9y3rIDpyT+4frTM6YN7p8mOuEeBiwahKpK044I4IsiXRKfQ0nrIqV1i1y5U7PyzLd/9t5vFHr36OjF71XJ1j5sBaVBpTzreHY265EHZ/XBtRNXwOWuMzR4/Lzt271NkDyFCHRnngKdXEX1OdjY45Zf60KO6/7Hyzok28jt8rDAyyqJQ7pQnmzK+7xFECdSMkZ6tiTEhYxWlBOketgqgCCrwfQL9JJlN+siPNDiptFpVaUmh3lU/9pbvulb27dsv01JRSZjY2a3L0xHEZHR+TXfv2ShsqMKpgYyo2WjwJYFvbzOdEVBKqKeRVW+ABXH8AfaxZ0H3UFiBRlRTSUHAKtCAkzw6VB6XQsuj74UcOy8LCaS3YdOWVV8rJ2RNy8thxgaBcOZ9XJRYkGtc3N2RwaEDKFVDloFmZl2KlgnKXUh4clMrQiGrCl8pVTXbFqQPyZFQuEmC51ZTN2po06gbc8XckeNfrm1ItDcn+PZdLtTymiaSjI8MyWCxLp7Yhp2dmZf74Makqlb+jRZOUI9/YFGk3NEpb22zIer0pm/mCXPu0pytt5uTaulz9lBtUBQcKLR2A6WDfmEAPIA19fQOIlhScKxXlC/fcKQcuu0TGd05JHhF4V6sE8zMNRrjKwW3sJUhqtlMbLTik+QwWkeeJjKV0MPCV03WDYMCg8tfxnbR6NcYRWu6bGzW1v6rfjtMZzO0ClJGGMhVTaXclX5La4ozc/uiC3HTT94UqvshHUd3foLhjidLeRuP7n7j1/fK0G66X3/ypV8rgUFUmWouy64dfLTf/4Evl+OEvy9CARdn96S7tNnNrFCeiaFmgMnJ/tQRVl8gbAmXWBhsDv2fiPnBQu+d13M8EB7PvA7jjGAwGSE/cvkbAPQYwbEUvEN8XMDOCEzaSXqAxBu4pOOh91a8lcCdYQjtj4H42o/TVBO6edpMBvi7i6DdGgqw4Yhy3ux9wB9928c4PJh/vlZwaA3dunts5BezLfuDdA3YaCBgVgDG8mEATA3AaRAJWGiS2Cd/zCi9+bGNDxPdikNqrf3uBEg/wSTdgu/B/gh/SKtBWvPD/uU/890wBpqkbf07K009IqG84WtdISbOlUZ6l5WXl4E7tnE6iJewb3jseJ4LiJPLrCmz4+dFrzccA3/6fFvHgs9N58kAP1+ulILP72a9L6DHKBApgs58T5J9H51NwKNRZq1seBDj/CwuLCo73HbDKoLpJh6I14BizzzPPHBxkjr2fj3Ca2LYYuPPzHGfb0AggsieMfq4yYq5xV4ytk1w79fHfycwFXBMa7ziV4DzCtXxeBZ9F+04rR9o16TSib8DJPX1yzhyaiXFpYgxDpL2Qh5IEtJ+b+o/X1+fS2ismIcpxjp08D9wR8QZdj33m+9m3n+stC/rTYATbjmqh/n78PI7xTbubFVNDIqLSxCw5WnWUEtANCN1VWcFCF+DXklSPHTkqJ44e03F4xjOfqVF38PrBW1bRStVht/mOf+pkKYC3ZwQ/xvoH8ng29gT5uuZQfAl0mhYqn3b1BMSKLxkggjMJkIqkWdBDcpstqa+uyeb6hqwsL2pUH5z6dSSPrm9Io7auqjEKEosFGRkbUVsAqgmi6eUhUEsGRIplKaBibHVIytVBi6Di5AHqN+gT0EnwLK2mNDbXTRkHVV6RNBuA++DgqOzffZl0O2UZRtQ5X5BSLi/N1VXZOL0oi7MzkseJTn1Tjh5+RIaGhzSQ2G7W1U6dmJ2VgaFhKY2OyvSFF8kl1z1ZDp2YlWd+//dLA5HrkISKEwdotanOeKgPoA5YqPgKLxXP+sDhhxW4lwYHpK24O1UdSk4c3Um5OsVasT2cXCIirn1lSfqcO5yvWA/IPWi1LMEaNK7AQFG1Icwp2G38rG1sSG19Q20MTkQKlZIVX9KT4WpC4eJ8xXr90PveKy/+gWfJH77vU/LqV/97ecMv/bLK1v7Ru/5IbRQeCQ7PG37xF7Xewh//8R8nAYBOvS35jaPyG7/wRimduEd2TIzIM970drn8imvl+KP3ytAA9OON4kU7FAN33ctC4TL0DYG7ab2XkwAN5na63lPgTnxh1z8P3M8GD2Y+83gD7mcCbQRSfoNKHiiUl/bA50wd8vUA7myzjzSdqV26GWnACxtGf9lMgqMEFIYj6hjY9gPuIf9Mm9MLWPYDpf3Gie0B19YD94lrny8T176g52NveQbSstxJgP/iduNLkMHPJ9QHaCMHqgsNSQwiaYDJMSZg8Nx2/x3fNx6kxn/37fXggseMBJh0SvxY+Pvxd390yg2AAGn2//x25qRjx/f8rCanasIdNp9wvI6fOKJdWVvTYktISoVzQlBIMBSvN7Y/u7mllfH6AfctYDmcLBC48/3tgDuoV4i2+xfm1fg1z0+SmjUSHeayB+4x+MuMfQCmOlc2cdzeVorM4tKyDA0Ny849pt+u3H/QVyBjp9J56RF60iYXcefmlAAzF9Xj3zhvvD2LHQ/mmvh10uve3Fxt2Vik/NE/f1Wmv8B3h8a7d4AJ3L3NIHAn3zt5BhGZmZmR1cVl2bt/nwyNjhjdI28nWaoCExw575SqHjrwvQPufAbv3Hi7YgWYzGnxa4Rzs5cd4PdjRwj/R8mmeF7j/+BmUz0NoAP9oQpUWuMAdAHryzRK3pZcERGvjoJ2LaDUbMmp2ZPy2c98Rp761KfK3r17FRBiziACi4irzp3giOCnBgdIYVPJQdDBjHaB2ypVRxlLcNZtLzBVkobyo1WqU/nqpnoDfXkFUxs1aa5uyPrpJVk7vSDtGhI367K2sSq1Zk02kdDbbkmxYGNWQVQXSablkuZu4PeBwWEpVwYlX0by6ZCU8DvkBkuWfNtt1aXTtsgzZGQ3N9b1BAAFofB39B2i7fgdQZPR0UnZPX2RrK4hkXRdDl5wQLXWIQlZW1qWuaNHpba8bMoyp+c0T+LQgw8qrQdJvADbHenIKvpxYECuf9rT5MrrnyqdMmgulviMMQC1CLxwo5ql/HAkhALMq0wnqCylgtRaTVXDwTihz/Gen7MK1oMzzCAGHGSdw7r2ccJlgRSMJ6L2PA3BnELSNJy7wUEUF4LzYFmEjMhz3qOgGZ4T0WqlmpQKMjCIXA1Qv4yK408Q8ftHP/Ixee4zvk2+cPi0PO27vlte9rKXy5OuvFI+/ZnPyB133C5/8Id/IM957nPlZS99uVx99dVy2223ye233y5vfetb5bnPvVnanZo8/6nfLjddNi6z63X5z+//pFY5PXXkPikVzZmnw8sAAvojwTAh4Md1RkddTwxKleS7RpWxcbCCZ+Yg+X36PHA/GzQYfeZrCdy3a04MLLnZ9gKE8Wd7gna9QMrFP9t7f62BuwcsXICcuNyge/WFbvrRRnOm4dWNLASaGFlK7t+HKhPSbvpemgss7vOvJnD3N/d94cEw54f/2avR3iDgdxaIgIEBMCUIx318pNobRkZ7GdUjrcY2763Fp2LnxoMxttE7RbwOr+X7stdcJwBU8BHktTIAJ4kW5uWR//WTmW7Z86NvNTAeuI76zOiXRlOWlpa0D8YmJzTaE2vax/3r52sMpPhZbnAeIPnr8JkZrbe+CxFHpzbFTcOfVD38Zz+VaRKSUMFrJwi1TTfVHfdrwDtMfrz0OQI1SsFawxJ2F1AdcrMhO3fukslpUB+g7mFJnFiWAKdsW2ZOuqNg3l8BmhYjsui1gsVwxBw7gviOgo5QYMcnrfAZkp8h4d9PScpkmv66qPMcF6YyvvvNmUieH7fkeTTKaMV+vDP78MMPC+Dq7r17NOkSwA1BBkTbypBA1GCDnS5kTpS6Fm0nEPBrLrYv9n8A19QR6wW6Y9vh1x7Xr64f0NFcZUuuKT1lAYgNUnYAzio9D6UWrBVQLwJwN0UanG6hbSZzx7wwreLZ6cip+TkZGhyS0bFRK+2ugcmu5h5ANcXmteVuaN/kQFkqW9KoUgyMH4wOBUg0R9TWiNkr08+GfwiaDO03Iu24NqLdK6cX5PTJWWmsrkhzbV3a9Q3Vu9eIewdcdMvzAdhHRLc6OCLFUlWj7QDnVQXqA1IsV6VUHZCKvj8gObQPz6TVXpvSbNWk3Wgppx0FhTQaDe5+B2pVDeWXG7WnJSOj4zK944AsLa7KysqqHLxgv8pNQrZxc3lV7rvrTtkxPqZa7kggRrLr7Mxx6TTb+kyYX6AZgeYCasv0BQfkmm+5QXKlquRKFRmZmISAjT4bFHJUn19tpYFeVFolJXR5bVWB+9jUpLQVT6MSsq1nzlfONaw1gFKdSyFpH5+Dbno+1JmwAkw4CUF+TN3yQFT/HdKn2HMCNa2MonaWqwPKHe0yIu4rS8sabYcdRkQedTSsSJed9BL8cm3e/MKXyj/849+rw1xvF2XmyMOyuLIi1159jdx1113y5Cdfr+0+fvyYyk1ee+21cs899+hPpfo2O3LTTc+QC6sV+cW3/JFceukF0u7m5djD98hgpZDkfxF4c72Ypj3mQKhQHE4rCdztRNucO+6jeE7LJzObRLuYBqLOR9zPhO22vP+NAO4ekPmoWL/Gx5EVb+QzAPIbCNzP5ADoInUROj5DP9DugXs/EBT3F424j8yFGFOSXNzvO7363gNMetY0HGcG7qDK/HVyWUZGzwS8t+uPGARvB9zZvzzCw2cJ3Bk18BxqD+wYCcd3PFCOxywGXQQ/Mbj3z8zn88C0H/jguNMI4ruUo+w1J/C+B+6gyEw982czJyn6bChbr0mpy1qMZGxi3LiVIeK+XT978Bi3gaDTA2b/bH7dErgz4k6ngPaAGyjB8YmPZE8ScF0oyLDAEOcqAE4a4UkdLd/vbB/viSQx3I9R1vX1dVk4fVq5xhdccEDVGBCNMyEIi7AxSTcDPoNzzPWngCHkJWgF0aBJT0DrI83sS4IHBe6gMGjioUWplEceqnJav6BNANfulEGBX3AQ9ASyK6c+d4vq+/vXwZe8PQHu3JR9uxWoI1oWOOkE7nBqHnjgAZkcn7DEVFR5BEgpEJQb+KFqO/tL0ysgnxicZ/Y929Tb+e3y0TNt385G9ALunBtMqKMDRbABGgtAk1eZSsctSM8o5xfUB9B/YEsGQpIh9NWtKBJ4yjMnT8rI2KjylZVPH/KtlDKg0ppphVbrA0uqxViycmnI40scF9JlcG+reopIe6AQQRUnBGwQuV1dOi2nT52QjZUlTTTtbG6CfC5NOB2dpnQRSRUAKRTrKWhUHTrvUOJBsZ0ygHp1UPJIXAa3vQJO+4DkC9ADDxQiBWVQcAEVpi212oZs1jYtmVlpP21pQqFms8bsYBmoDspgdUxaTeRAFNTBO3r4iEyNT0i+3ZFNJG92jTYCfjwSY2sba9JYW9PIPRI7QVdC8iacIUghXn7VtVIZGJFusSIHL75M4E5A+wbOFvoMCi5WU8CoMhh3OGlfvv9+2Xtgv0zunJZ8uSSWZWDa/Qa47TnxUyPnwfmA7TVKFRR/AFCL+nzgvIPHj7WBMcDveA8nGFZNV+ulapshVwowj/fUnucLeiKxurSstl0peaWC2mVw3EGZMiee1XytXTe/8CXy+3/4ds1ZoE46HGrYMNhyzG3UnZientb2k+ZpuSEWgLjhhhvkt3/7t+UZz3hG8swA7tVyQec290H/XdxbE1ThdIbTfToqcFys3oZx5Llv4fftgLtRa1KJ2F77+jfqb4/r5NSvFce9X2f3Au69Nnsf4dvOWCcbseUub3nF1/bXOhPg7gkOe0Svz3Qd8oZ7OSH9+snTW3oBtV7fY8QtAaJqgfpP+7ONuJ8LcMe9N2a+rAmqfKEIEBIIaRD7tSgzNonyUKpQcabv01jwJys9wlhpMpGT4iRw50mIjxIwuk3gHkcPe0cIs6ohvZ6Fc9EDU44t3qNR9XOWBjQ23r4P8XlQSWY+mvZ5efpSmXrmzyXJiDz+hO7x2sqqAKCCIgOJN14bz8U2eKfab2a8b681S+fFr/EYnOH/vYA7NyhcgxsMNoJeFJnJ654vk9f9gCYSEhwa2GplijVx3vr7+Wi/OhshosYNCMmXiFKNjozJwYMXSrFStkRQlLEPG7uWPA9KD+wbo7YFJZZwJEyKCdYZEl4JCJO/B7DAPiJNQ8dDxXtwPaTsQRgEx/lBxQKgXvkTluyVjIkdylvEWwvodRQYPPwnr8gsufFrbpbJ616QjEPsrAKEYJ5ABcM7Gpgzhw4dkr2798jU9LTR+fK2mfOlaydV/7VIphY82grcPdD2z2G/p9Fuv+63cwy5vhnto2OVXBvHEyERlHUdEs3sIAeZrtGW9h9FG8DpBkjDa3BwJDk50Eh3SGo+MTOjwH10bCw9kdFnsUg5kjnx8rRJ47Sjw0wJh0pExoFvKq9d+f6g1QRue7Ne0+sA+Gmecrcra2trsrG6KPW1RWlurClfvFlfN1oNCjghUl4qSyGPKG5VSoWKlCsA7ANSrAwqf71YqZpaDBR6iiU9iYCWt3d29SSkC2egoSdUqAWBe8DRVU15ODia41BXNZdkjNt5aTXa6iQNVqqm5IO+gHuqUfycrK4uKXjHe83NTaktn5Z2u6FRfVCn4LzsH6urAws6z+QwFHfQzrLl3ScIoCvlsYukPHZQyuMXWfshmjAzI3MLC3L1k6/T5FtMVKXhaEDeTom4rtVeqrNupwZ4D4mmaFulAkqVndbhb1Z519aajkuxoBx/jA9eLdCqqkOSgwpRuaRAVtcJov2djqwur2gbAdzBcQdwB1UG0Wu+vF0GcC9VB3XM3/a2t8n111+f9DPm4oMPPqjVWC+++OLEPvp95u6775ZrrrlGLrnkEv0sbdjskfukmLd1iufF/hkDdzq4mHe0mWYj4NRADjYF7rRzMXBnW/A9nCqcB+79EFGfv38jIu4x4PBAINnkwxLMAN20TsY5PuXX/uPJ5h3xsn37aRA4aXu1ym9eMXD3AKhXnz3Wp/ROR+wgEcxmgLtqbKd3UwcrYAe2H9c59Cc/kWnSJT/+PzMgo+e4+wTkbRyOfs+KJCXcm+CPlATj31r0whsNgmVezwMYAkk/XhmQ5Epj++hpDFr9ZoBrEbwlzlVIpvT94QE+wbCPtjMyy/HC/+O8AkTcp7/n5xKjjGfDJomoEKLt+P/OnTtNYzqifsT968GSjzLzc/Hpw1bgnmqCZ9a09oddhWPD/sHGiKS743/3WxnefnXXZbLv+14fJPyykwQFWbwDhOuS986Nmc/CiLgWsgnH2/g5Nzdn1VJ3TMvu3XtU+5lzipF3BhVI+/Brk6DMOzEAJgBdjOx7R9DmBE4KbG7iM3r6EaQYkSyIiKwCFCR2EmCqPGZakVQ/z2ocGnUP6kjtlsx9/r2yePsHMsM6ce3zZMf1z1c+NQuTMf8Dmz9e5WIxOfLG/0+ePKkc9/1798nE5IR0VNOeEbXU6QNgydgyffa0Aq7RgYLk3DaGyzteBlygaW5UIt/nvdact8lcLxwTAnvOD66tJNIeIttGV7E51mhsJvJ2UPtgxFHpNtDpBr1jdlY52QrA1E7mLHGyC0Ur02Ons4U2lfJwxAJ9IiSkmg3SmSDtjgFCbS8i5vjZsmR79ACrnGP+AOjWN9akub4sLfDYAdyhzAKqjibgioJwnBYUy4NSRZS9ZDKP+cqAVCoDeoKCz2iCI6gmviBcUEA1aU1QZQDYw9qF/cgZWNW5E7TzAbQxXujDxmZTVpZWZWhgUHNHyqj+msupXn2z1dAoO0Aw1iPWSg4/m+jzulQ2HpRyZ0WGCuawnOsL4H3wwHdLo2zypahQCodclZB0XplTjvFCXkK6V2SpkfhMA8/URqKw5WDoMwYqJqrSgkYHqhDsLN63axVUkhM0JETx8TfMmRL6OpeXlaUlvQaKvCHiXgXXvYDIt8nz+r0Bc/U5P/hj8sl/+XTy90cffVT78pZbbpE9e/bIjTfeqPfAvgcAD5sGh/vYsWMaaX/LW94iv/d7v6f3Q6CCr2OPfElKeTgmxlPXNiKxNm+cd9pWv7Z4Gse9loUNcU3MU/YNTlq01kF4HrRP96RCUdrgLD0OX+cj7n0GxQNF/3tg9iUR0mTi9gqpf50HPAZv293egxQ/6XtFJHGdcwXutvE8BoTrGu158fGzfCXA/fjf9S/C5O+TGXfv+IREv3MZXlVNCdxaZu3rBolqoCFCymdi3/n7+0hoDOrjMePYeqfGA1jfbg92+XkP3AkE476gMWTk3wNFAz+pwZv5aBbg7njGzwokOPU7GsW2oiQo+AHVFBjYHVNTypM8E3D3Dpl/FoLgrwS4IxLrwTbHB0AWkqIzH/3tzBTY/ezXytDeK5J8A7bB+jBwRwNNBV9kF/l+Z3/reAeqjG7K4LcvLOgc2rlzt0xNTSf9o/PFOa0+mhs7NvFaJlWGm5wHjta3AL1pdFJP6Hj6IVbUB4DD6DEGNhB15H0YaYQcoDqK+uAmSacyjq2mLEPp6Y6UvgYHaO/3vlZaUOKIgLA+a/hHZwNtBnCH07dv7z4ZGR1RBRIAd6hgaPQsXAfAnXOCTg/u4+lY+Lvp9Pdf4f4aBO4GptPveIeM/eFFEYdPAAAgAElEQVRBBueun8P83a5vgAQvP49Nx9rYHkZXMWfICj1V1BEBnYiUGxQeOnXqpOzZtVtGRkelGK5pY96ULjjR6moZVQFjjCqoALx6/zB25jxYlL7TNV692jTQbPBe4MfrmmFVWczdZkPa9ZqqxSBJFIosoK4ocIeCCR4Gai7grxcHlLaBiHulOqyReKU4qC2wglnJ74HSY9L+5gzqCYoW1bEsDC08VShpGxGBVyeyYE4o9N3RkZubdVldXtVqq8ODw2p/VO8bMpmq/IUTjbo6A3pq1G5J6fRdUlq6JzNBajIstfagJqI28ztkfGKHSL4s07v26NrAGDVXD0tr9YgVwFp+NPl+afxCyY8dlJHLv1cBOp4BDrH2NwKDgfIFB53MW19yRvMfwOUPTjiTpzEW5NNrf0MNJyS6I2FbKW4Y53zRqFVBGQ/AHQ4AOO7oK9RGAHDXCrwaGLJcCn9ij98/9enPyic/9Wmj2xSL8vrXv17XFvjtVzj6DMYdtJ1/+qdPauLrnXfeKYcPHza6S6cjr3nNa2RiYjyp2bC+uiiNzY1EYYwFlKhyxHnr9y7aNNhOXJNBMlvfRjVSilwA7lxrDJycB+7ngnDCZx+/EXc79vLA9/EE3s+2q9l+P1n9Jt8LKPNvX++Iey8H4GyBux8bboqn79jKc++lLPO1AO5MSqVh89FqD+B8/3tAH0eVe4F2HyHOAoGsM+XnACN63vARbPi5TjBCST3jDgK4pVUuLVqRgrdYUQbRdiRwqoEMkmkwroy2g4c7PDKc8HB7PbMHNDTavKfvuyzgyUap7HNpxD0GiVQboaHndbHhQUVm8+QDya0MbP5CEgGP24cNhtEyn3yM+wN8xeBNgUWQZcPn4dAgaRegYvfefTI6OpbcWwFxiKJq8SMWqgrOJq/t54V37lQ7PyTC+pMd0Hu848KTnnSTtPLnojx7A1UAf6qQESL0piITkho12mkqJPVGXZ0R+MBQjTj0P16eMTmT1z5PE1VNEz5FwwYkjRfMtYSfJ06c0P/v37dPKgMDBnQBdkKVUFLv/AmcRbsNjCY60I5KxBORXjbVA3dvN6FJHs8/tt8Dea6X2Obiuulasoqufv3TRnCMAdYMyOVCvoM5SDqeTSQmtpS2MHfqlNKIRkdHtO/UAQLYwwlIviNdTXS1NavcdoC5wAryNkTvrxKUmDPmNOipiP6taxQZDJHKu5qCSbMBJ6KuAF511RtNUeZwyK8AVQZzCNrs4K0jsg6KSblQlkKuaLUAtGVmY9ThothB0Jpn9B8RfCqsmIa56ccrdQptCkWxGJVG523UN2V5aUUqpZJG3QHgkZ+hNLKQe6NAuNOV4skvisx+Nhni1o7rrPjV5FXSbtRlA8GH1VWdU+NjO2RtvS47d+2RffsukJOnFlQCETQQ5O8AxC+trEhh4fMia8eSaw5dfpMMP/F7jVKG04hw6khbq2On2ZRhgMI3dX6hmeDNi9lgHxTSiHvL6EIq0aoVq00tCBx5jewHJ7FcLOncAccd65RUGa2+G04CPHDHffxeFu8jOmYRYZh7Duc49xQGs8wWGYWLTihAvkXEs0EVrps4EMVTpyS6HgpF4f+kPQK408Jk7R3ucz7i3sv+9f3b4xm4J0VVo5DMmfjk59QBX8UP9wLk/YA7bxsDQh8d2q7Q01ex2ZlKuDF4P1fgTq1qtC/WcgfPHQmF8TP7Z8mA+LM8SPB9ppuki6DS0HlOaRzx5v09qI4NU2LEwwbvDTWBAvsqBkDeuPrPqJHl5h4BJ16TPHxuJpxjPE3gc9Vm75OTH3tz0pUm+/fakEgZNIjbbQWmABgw2khe0sp/AF3u5CbTnyEyxAim59n7Ocz2cnPgxp+O7Vbgzu8o9guGnpsanrN+qn+0nffxY2e/m0yjgUU7ojduvxW+idupcyFQZbBpAbTjiHt0fFx2796rx8weEPJ38KI5R9g38Vjy79oszMvgIPj5aRu4AXfmICRRKyhSwFmDM4LqpHqKYOwEJDKaIA6BgBUU0hMEVDZU6cGO8uq15Hwpr9HZ+c/9lZz63HuTYRnYDUfIaEfae06m0wKsxt9Gv+HYG4AIc3H//v2m+R0KRVFxg7aZlDVu0A3woCWnR/A8KUrHIo14+3nj7YQfA52rDrh7wO3nMX8n2PBzRcFv0eZ9qhRjQNw7d36dh2FU0KbRZrVPiK6CwtKV5cUlmQdw37tXxsZGU9UqPSFBomPTONUaYUdvWJEl1E+xvkgBXQrc0zkLigb2RJxqgBKlc1pPGC23A8Adn4EfWS6X1CEt4R7BuQBw1oI+oH4BFCJaWypKMVeUAj4Xwuf6I5ykmHqIyZ4qfA2RfySBUonFEmvtmexnyPXB44XCUHj+VVSXXViQSqksA9ArTyKwBmjVMTp6m3SPpxSQwv7vlNz+b9PnxKkRosdQrUHiaq22phx7tH9wYEQGqsNafbTRQMJsXWkgyL8AJQbrFVHszYVDsnHoY9KYf0jHvjx1iQxf8f1Smn6C0WRCEqjKPWKENDASqrMH+q5G25WyZadkZruMIoO/papKOlE0IZbRe4JYjC/WFfoCaww5R7DNA4MDWr0aPHiN+us6p068/fR7GfcWzm0Cd792/P6E30mLQ2Tc1pWp4pgtsnapnrzWkbA9iuuPa8njGlxTE/tD/gbpdvwMT7FBCdIqzF5W0nae88A93SjP7rfHK3BXkxiAWwwmH6/AvV+PexC4ZSOIOPHfaODun4EgkYA2MQbbUVicVjWu9fCfvTLTLf147t7w8PezdVy8YTJFgTSq4aMhfuOOHSrbwC2y5SOeNGYxIPDR1hSA2qbv52vsAPRzWuLIiW6QITLjnwGf89Fagq2twP0y2Xnjz9uGq4mBxsMFaIeBhS45qoGyQh+fzwPbbFTSnotG2Q9qDJx4Dc4fbg69NLnts2n02kc6Y+oPou17bnpdEilN5klIKrP72Oam9sMlmhloN3DKe/AnklPRJwCmKC6EzXd6507ZsWNK6QMEeB6Ye+DOMec6ieeGbU2mt80IFDn11p4UuHOTQ8QL0VDV9IZyCPTAdYOziqkmHcjCSOagJHMoUBc0omwdoaCq0wbIEbn7D34ksyatxsLzMv2mm3WQUeSGjMRU8NsRFdy1a5dF+wGAg769gvRQpRJRaJ7MoB2gDQDUASx44G7NS5U8tgPuGUc3b4mEHGe/ruL+x7MQ7HCucm7w/rwO50TioAKMBqlFAG47OYCieADuQVUEIG/59KLMz8/L3j17ZGRk2OYZtQHyOWl2rE+U7hSMG+Y+ItSmFhNF/kO1Vs7bpoa/zeHAHqjRbNxBbW5LGo2W0jg0HyLQ4yrFsrSg/LJZVyA6gHyWcFJj+vBGu0LEHW3QyKtSg1K5P9qfrjqGSEptmQhLAJTg6Fv4H6BSSS6hmm6oNhv05xu1up5IgNs+UDbuNoC15gHg2Y7eJnL0X3RMiweeJvmRA1LaeXEAkFDvgS66OQatTl2BO64B8F7oFqUKaUh1ciGvWdbKw6hwq+1Hn0GCMRRQa84dkrUvf0Qa84f0fiNXPUfrjHCeKNCOaLnerujJAhPGlZ6TVhimLVVbjdyDBuhObSkX82qDSXfUwEJw6DfW1pXCCMe2MogcBEsMFkf9o1NNZ7jXHkbgTlvFee3XCW0PI+48nePcN167JcHz9MXvD34vRJu8TcN7nC9sJ4NMGDuuJe98aPJ953zEPWOUz/SfbwbgHoOmbzbgzglMkOWBXQzkPHA6W+B6pjE+0/u+P+MNkBudj0Qp7zNcNHaqfHVIfAQ8d/CU+YJxBFDo98r0zTlE3BPwzo01bNZ0lHg/Pl8cqYg3dBokD0J7AXIP2j2woyH3IMJHNX07/O8eQMDgbTm2daWovSGPQS6i7Yi66z1Dn5Amg2uCJgPwri8vARLlWfQCwQTkvk/jjSJ2YGzGpKoNfkPxVBn2BegxXiEHnwdoB2c/XjMe7Pty2/gcNxEfVeX36RhBN5qqIFCTwaa1d/9+GRkZVdhF4J6MU1B08WCQoNJHpOLoLZ1KSpSyzwCWOE94jK2R/nxBEwpR2KVUruj/AxU3SVBVm6JH8aEYFOgK8doM3GjE6gHcZz/9HpWI5AsKPViTHGu2W8c5nF7h2dE3p06d0uRLqBGpcwmQhRMbUIdCRE0BSzOVnUPb4BSxmAxBcwq8+wN3tikDmlQxx0Au56JfQ1wXHqwQLPn1ms5jiyj6a3lQpJzvUAQPkpYAmcC5iALjjXajoYB1YX5eHb+9+/ZJtQKVE6op5FTVxew/6AJWjAovnQM6qLY2LFqb6tfzM3qaAnAYKFroa1AwNGIPwA3lmbb1S2A5JUo1APRNqJqUq1o4SBMEA+BXpSQ8e8EcwVD5KThTRq+Ck4qLapEj3AcnOmFdqIQl52U4xQBYtdwFuDdGUVPaSL0lp0/NK0UGABVjopQb2Pljt0nn8KfMHB38Likd/G5FzsUgTdjtWN0NdTKK0MdHsq3ppRfg+KODQbGB7jmUWPRkIiRI6/OlToI6HUHtZuO+j8jqvbfqfcevfb5MPvkHMrVQrAYpS8ToF80Bh1MVCgpx7ZMH7ucSQa3WQwg6n7o+QlAG1243mirPiyRR9MvAyJBG2+FswLGjE8nrJms9OqVN1oOrV5Dsi6Q+haAW2gUn2r5jp07qrAXdelYKV8cyfDe2+zafzWnBd8lxx98Y4MHvjPCj0izmrad42lo9H3FPjPHZ/vLVBu4xCOFkOtv2JJOBq6XHF7+ZgDsnvY8+nQm464ZjMOdcuu2r81l3S+JmLEpGArXtMXUp3JnRPd+QrTz3F6gM3XavBPT1zVqzRCL2k/3SVcUGPVKNItV0nDwg8Rsz/x6Deg/m/Zh50O8BW2zgvMOWRnwtuqyFVsITKLUhAC9u1DD02ABhXJH0pFuNGmQzksYrNTQA6U3w2/3r4Eveqf81GT5scB3VW8ZxLDYHgFJunr3kQmOHzPdXOkXSiKcl04GvmqX/pAA+PW62a4XInEZNw+boxhugHTKQfBnN6hcyVBe+56OkGs3UjSClyWg/JIVzrM2MjuvG1m4rsEREGcALCWIKvgZAkwGX3ICb8cht/nNsGdXW6HSgWXiQaZuhAQXquFuxllTPmzYPbTaAW5AKJPmKZaSsKte1hOP+RKnFKA7EhemSJCc5RN+DHdFSPoiuajd3oOEmd/3BD2fmy6U//kcZa5MkHjr9+VMnT8rS4qLs1ojySKDsWP8ozQBjGgqsKMXCjSc2daqneGCjYMBJ+NkaJN/e+M/eUSN4sMTRwMMP0pd2XQPzlFRM2hBk/fy1Uqc8WzWaf/cASderUgKCkwGcqPxycNybCohnZ2altrmpFWVBgWi08cxMJrbBsC6xNYI1o7Yqc3KQ5oewHfiGXSc9VbH1kxpeA/ymoITIvcpYClRekLTaVAlInOIo6Falm1ai04+oN2gv7JsQBNe2godvdgeFqoJ2vPr6oSgQTn4CRQStQVQV96RsJpwLtVntjrRqm7I4vyDVakWTew24t6R113uku3xUH6by5JdLbvygjh/me7FiyjZ4NqN9Qf4RWvRI1rW8A5wWgDykSkYhdwAOSdgW9HPquAUOe+LZBMuzcu+tsnrv3+rnEVjaAfCeOcEi89/6SZ2ssDmCKsOXzU20x9YBxw9zBo6L2ST7NOw75yZoZag8u7S4pBSiQQRUUC1MT8yM9sfgAb7DYITNB5tP3BDthM7WXjq/U7oLHQn8TKPqNj76eVUvsu/rPd0a5jW9feMelDgo4dQaewvtmjr4cLC0NkWoauukdOHwNJvfAKyTsYC9//P/C1UZbxR1OkWDfhb9pB9JDHufiOu/BuAe91Vigx11pl9y6tn241f8OU1ys0VPeoYHo72u3+u5HvrTrIY06DLbvTwAPtM90qidRawIiEh3iQG6j4jyPf9sHlTgGt5hSTa2SJ6LIDBrwNOkHvydhVfS+W2bj/4fygq+FHRQbZCgp5sY6gQcmrFmW9eO35sB7ihKtOtZr9Vrc+ygLALQjv9jA0e0HddlZCQGR749NMB+LPxpEB0c/VwP4B6Poe9j32feZsRzZu/3/kISbY/byjGyfiJv2RR3ks3RUWXY3iQiHrSYkbQL8I6IMqggpTL0rO14PTlNCaoyyoAlEIjApaeCJGBeqTJGxcL7nKfeycR7iE5hfABsUACnowVY0uIrjIr5U4B0g1bYkpkbaV9ZFU4rPtSRU7e9O8N1Z9Sd16ImPRw/OBxo76nZWdXY3rN3r4ILpQqE4jAc03isuYbwfQJ3/xl9PwAN/N07z4qCAr0pdQBTQETb5O2Fbwf7KpnLKM/juPwJ99YlGfs9y5+WsW0YH71e0PQHzcV41nlN3G0vH5Gp6Sl1rLR6Z0hmxo/S1MX66OzjOGDggTo+5+e1twHWf+ncTlCkkacSW+Ntt0VQSVNCUSCTMEQEG1FQYD/O2/TEgknOZlvZnwYeAeitMBCfieuBdpjt53N26m1V3dHiRWU4onmp3/6nCtrz4wdk6KmvTMaH9LnqoEnVmuyiSZTie+YwYz4bwDeHnfQVyz/xe0OvKLW35835hxMbCuA+/ZQX2ve1apf1OJ2BeI57u0UbyM8QtDLqzP3HuPCWH4Hjl8ZmTXMkyqWS5tUoHU6d85xSfLDe8d2ENhlkLOO24H0fzffzjcCbVBl8VpPFVWI0pWnxmqo1H05Jua4SOxgcA84VXpP3ZjTfvw+HBs/hgyroA9js88C916za5m9f7Yi7v5U3gufSrH/twH3LBuU6x4OSbzRwTxLNXMSdhrPfePYC7ic+AlnILF1mu6j7uQL3BGz04IV7kOg3bW9s40gpjA0/m4KilDcdgxT/fQ8wuJHFG7TfVLxjgTaRD4jfcfxeLCM5KVWTSSJ04ege94vpSKDJgFLCa6nGNIqZ1GpqqBFRZhENr1/NMe0FSNPN3D6lsnaOS54Y9FBNj8+YAWJu0vSzDfg7+Pq+eBeeBcDdb0K+D+k4EbhzzLLjiEhmCkDYFN1wVIrO+O3oX4D2yclJPXJX3XYn06gcWYXH2ZoAtrEDACER2KLp3CgV9CiVwXINuJnjO1vBkihwBzVGsFkrQDO5QD/P/HjY89rzeeC+dY1a8SF89uRt75a5TJKq9TEBGh0z/X8LPN2GzM7MKB1h157dBiSiysIerHB9od10jAEc45cH7uyv9DooftQ7EufXp7/Xtus9lKj3Y+O/ayAiq5ntbTV+V4UeOCulopy+/YNKm6iffEAac5bseDav8vQl+rHBJz5LAVpl56WZue3nOcFa6mDjKyko9X2GCDuoMpaInWrqM7rKNePnUrxO41yAWPEntVcGlL0NiJ0m2h+uz3w7J7OzM3qCqPbn6Kek8fA/6HUq179MyjusH6wNpkRU0RoT2iOqmEPbxLVtie1WrTNxfJzDzv7xwN0/s10PwLgkS3d9SBZuf7+2YfopPyRT1/+Q94kygch4nDMOX3SEiflP4E4qHE6pENlu1hu6JjvNpqwsLuk9UBAPzwKeOxwTJBOjT9CPSeKnJjnbnsS+wHdg32PhAuao8LnZHvw/KZwW5IO4VnFdBd/B9vl1Fe9x+Cy+x3/4LNWj2Ea1cyjO5IA71xrGr9E4H3E/G9uRfKYXcFcZq740hf6X5yD12pR7ATp/pYwBIt/wX0HEnc/oqTJ+M/B9FffR4wG4cyOPwW0/4NVrnGO6DJ5/u6j7uQL3JKITqAq6sbpiS7ifb7/fYBJj7zYhv7HFRsr/32+w3MQ8UOV9CNb4GQ/o/IaC93HMrEa7aEoi+KebS0jgIijk8fr6iS9v4YKTJkMDDrAB0I6fAIVQW6DBpoH14xb3DzcHv17jiDvnCZ29eHNkXzHixOf2AIx/ix29GLjHgCGOuPtIK9+zcWMyZ3qUrJV1m81EBhKAAsBdZdlC4ZHM5pXolFtkn/2WzNl8Gin176kWdzhG5jNzXhKM8LmMHlWULjSeNeKeVq70c4jjwTlsp/guErvFVBtwVwem1ZR73ppNUr3kx/9Iv6Gbd+DjKnGlK5rUPHvihB7lo2Kqts+pcHh7EDvINgbwQ9KKimyaroWUQ5K0mM4IgLt30viBGLhz7rB/CBZ932rlUVcd07fB96vfi/y6wO8A6/VTh6R+6sFz2mfP9GGA+aErb0qi8pxbStXSCLPRMPxJWzz+pHOl37UN1AO+Xv3H9W73CQoySYQ9ddD9GFPS0rchtoHoL0Zi1f42OglwL8x8RtqHP6lfL133EqlMX6J0HtzDggkFoyUVYMuNVgf6DeY422nPmUbcdWytEQmo5VgmSaeeAhOcQjt5tAJ98198n8x/0cD7wZvfKEP7r0yGLt7zvK3340tePPven7DxpI15YjitwZrMdTqm5Q7hgNGRQMnDs5aSiDttjI6R/kuBOwE37bk/HWGEm/MC7+FvPHFVhzU4G97ZUtUZd9pIoJ3am7TSN+0/n88D92RvkJwCd9829Ol54H4m69DjfQB3rdqHCY3CB5qpYMC9X3JkP9D2GG7f14vVBfevCLjTIPrJ36u/MhuFe/7tHJ9+4P/sxonc462tIe2BC6/f+J7NfeIqquASxlF3D4pjgOzv7d+LQbsZgjQaGm9U+P/WaGW2XkD8vL2ej3+Lo6AelHHT8H/j/Tme2ex6yszlFLBb1r9FW3ktJP1xQ8BOfuTD/0Uj1Hx5mgzuAQONaDJoMvg/jmE1ohvKUvukPQ/Y47HesmlFa5NACdQBbqzxnMVnjDJh1A9ck8Da3/vRP/+pzO1Jk/EOj+9b3sfG1SKmBGw8umVE2o8t2gNnplmvW7n4jQ0F7NPT06pRzoqBgRzuqDFWJZLgkhuiboCFNDKenEKo09XWI3H2E7/Dn4yaod0YGy1oBM6u0gAM8G43Juma2E6dAbznkD3TasrMbX8h819Ik1SRoArKjAIuLTIDDrdFwiDjh+TLifEJ2TG1w8B0D5UhtN8Dd/a3cn81AXLrywP3jP3TOvSp3novG+DBE+co/8Y+Sf6+DXD30WiuL35v8c6/UV7z0l0f7mcC9e/dkf16QjO87wo7fbHB1R5vBKCPNm0XnQeAL01fIviJf6AX+fXPud3LuUjmG9ZASJxMbAV58i6/gw9De8k1wzG0/ksjodm9KzvPYhCrayFQDeEco23NjYbMzZ2S4sYJ6dzzHlunF3yHlC5+uskP5q1InrXDAF5H2gm/m7KkqO+QSg4aNUxZVUbyT/qebcB9/J7g+9PuZRF3XnPuC7fI3BfeJ4N7rpALX/AryZhvt89l3qP4fXDsM85LcBa0gm5I4sZJXK7Tls31Ddmo1aQKVRnwyyFlWaqqY8uTUQJuVnDmfEhPtex0lvtSL9xAG0TgbpKfZjP5Hp09f9rogy29xlvtRpC89YXWEpuLE4FwMuL7C3M8KEluu76+EW8+fjnuZZx+fu2B+9mAu8zA2EzqvWE9Pk9VzjivspGCrGwgv/x4Au4qORbAxnYPdzZju3D7B1TXna9+wJ2G6FyAuzdSfhPybfZefgwA/AbP/vef72WkPEjo9X0/nv2uxfkA1QZLwsNaDMBXVQXKxrEOSUiaABqSLgFE147eI49+8NcyQwNuexmaxGHTwKaJaDvAO4wpou1UqvEbcS/Q7sFBP+CegCSXxBhHP9lARnpwLZ5AeXCLzyHRdu4Tv5M8EyUgffvY3xx3D2aoUMMLkIoSA3e2BRsNgDuLUo1PTqrijka9EXEP/c97sN3STbm9ShwipcMBHf9smhwb1pKqYziOKH9nZAzjhOTUDnWcQ3KeZ41sGY9EhrQ/cM9pwmIK3E98+j0y/4X3uTVpwF3XvNJ7jNuOK6JiKvj/01NTMjE5Ga6SjX7GNoxt5DipbGCPl6ddca3Y/NUqN5n8D//12JHzfWJOVcgh8ftIkFj0kWUCO64ZAg0A9frJBzMFwPz9x655rjo3w0+8Se915MgRGRsfl/HJicQx9XOUuvv4LDjVeK3cfatG8Hu9yjsvldEnPUcGdl0e3rZkRPDY/bOz3fZT09Y1Qp8m1Jr6SnXAdLs5L9k/Xnc7to12imNc92yf2fX9mPeyifqszab+a9UA3OekcP9fSXf5iOSRhHrVv9G+QsKqFqQK3HTjrJteOkEggTtOI5mca/0QnjuAdsxd2gv+xHW5drcD7rSJ977jxfpo09/yQtn51Bfp7+cK3PF5RtuzJ39IIrfzdA3EaGEAq7FB8YBS0NovlCoJtx3tx3qk/ro+exiCdI2ltLo4YOTHFu+xT9TBCWPpgbuddqQVkH1AJt7TuN4S6UdX7TXZn9tG9fH2Gt87D9x7Lv/t/5gjcFdZqa9dxN1HOWPj0LOF/4qAO41lDNzx3HG/nCtw98bEG6R4E+07C3i82HNHzRYk6XeNswHueK444TAG7x6s07BsN3vjCAG+7zchf71+jgANTtx3vTZ9fiYbSWUhllQZxY8hjZb/rhmrkBiq8mYGApNIJRUQilXbLHXTQPTcOL+6KXc78tAtb5L1E19KughVUqHd7jdmAHYAd924oVgQCgpRw1dBiiqOZPXPVd89KGn02rQ8B1oBAxQyHLeb89pv5twUYhCuG0eItOF55v/+d5NnInA3FZ305IH9xb7m96FzzlME3s/akhaAwt+5wSgvs9lU4I52Abgnibsl04ImQLGNLigCdUJpeOpvq1QfFB0syUv7BH9LjqBRpMeoGgTu+EzcViaMMeKeK9qpi83TdI7F6yKd39tE3KHxrbQUUaoMKmze986XZC518cvflZk/yukWkdnZWQVf0zumZGQMMpksBGX0Cj5v5tldDoSNce+IO4G7B5V2va8MuHsnILG1PYA77QZtwcbM/ZqTs9wjwj569XNkaO8VUtlzmSUaN1taJwHo8ejRowraAd69PeF6RKTY2xvrK1MEgYOw3AfEj139XK1uq2tJgbQp23jnJP3dotU+5KV0MOiIV9JiPrgzT6Pi2gxbnQpcNfAAACAASURBVEKzcd4h16qhIc+GbaGd8P/nfZBj02m25OT9nxP50l/qkw8881e0Dbg/KGr4HhxljUBz7uRAsbJ5g+fgmkmiv6qEkrZF7+dkYHkdfD4FjVwjBPhY13bCyZPAU59/r5z6vJ1GPemn/8JGahv6cOY9F3Enn5wBhMRpV1WcjuaPIIG502rKyvKyBlhgp7VSMvocylKZehQm46h9he85LSh+jmuRNoE/PWWG+6tS3ixiZGs6JG+jbeDh+3nmgf52wF3nWkg+5jXViVEdfqP9+X3hPHCPrflZ/P+xAPd4Em9Z6MFL97ePAeZZNC3zEQ+GPIfsXK/z9fy8N6yeY8c29DIE/jl5RM+/eTDZC1jquJzjaYRm5rtO8W0C7cFTGWgQ4nb3M2iZZ8Fx+x1/nYm6G3f5DX2HpBdVCs/njQnuwQ0ojqqwvX4D9xtqrz7kmDHyEzfOnjWtjpeuBQNyNI4KiKOqqDzCxHfoxOkRaNGAGTZDFN0w6gAS4KoZqS8DgiYkuXb0Lnn4fW/KNG/f9/+SDOy6LOGV4k1ESZmUamolZvR99Kmb6x3VjDfk5GaUpw5/MCCcTYjjxuINNJOkeB30ATcy9geqv3rd/93Pfp2A/pOChqxcHtuYjmu6KXiFIaWqhIRagme0W6OBm81EQ3lsckKqA1WlKuHzAOrsr7TPCio/x3trVDo4HqzOSqeBY83/c15Y/5haht9ocR0DEEXV1s6XsIEHfrOTAOyESuxbzyS3JleGGxiXFls9xqtRV4B05MO/IRszKdUKWvlwlthOtHtzY0MjpWjznt17tH9U3zmAB92UgwQrQQLHn+szpoRlbEMApN7Rwvepk54NboQTA0bUgzOXzANnzLzdJKjx6z9e43jv9B0f1CTF+DV+7fNk7Jqb9c/6vaCV3dxsSDGXU8rVzMxxmdyxQ4ZHRxKHjNchRayfsWO/wWlYvedWacxlo/AYk7Frn2eJrJHSTtbOQp7TpELtZVrz6MsCRPzdmmWfeBqJ37P8PsU1wD7zJwl+jfs+5TPh2QFIoVd+8uO/J7JyVPIHv0sGL39WwnfmKaC3ObF9ZmJnAvKhEa7OMAKOFo3Gf0D3xfW4XlX9KDm5hKNpUenUdtuewmAK1zKAOwA8Iu5x1N3P83ifAwj2toE0Fr9/qnRxAMyWuN6Ses2Uv3T9ozJzOHXF97yKFNtHpRncH23n3sP9hE4RxzSJfLujO+wHfBa/5rl3+Rworh2dVUEy0q9N2lM6KVoV1t0L9Dtcg8/C/scJUbvVhxfdb8F8nf7+uKfKqI8OHiJgQUhO3a4AUC8gHoNAvzDifu4H9nqNR7wwvtmB+3bP7p91u+RUbzh8n30tgLu/Pu+buWefSMQWgyZyxqh75l591jLGn9eOo7i9Ir2+HWcL3PuN0XbA3QxaihySCHqISHqQaZtlQWXjFNDryYcZNdRD1M1FI5QWLU420XAu/NAt/0nWj9+b/H1w75UC4I4CKtjAGFEGcMeGBwOtkRzlzUdR0nyqptFrzLas4wDc/eZkz8oEOmtWNkJn/O54s6RjSN479Og9cAf1BxruHDfFeMF54vV4L90Y29ikrT+Tk4cEsEPnP5VkxPQC4FpbWVdggdOI0YlxO5pXwG7KPugT5Z3j71RyEIsCAqjjJIQAv9fmxw3bg3f2DYA76QgEUgZikJQGpy4L3JOTjjDy6shlnPU+wF2L6wDEmbwjInyg74DjDhobX6igCq67tjX01WatplQZzKFd0ztVUx5qF5CpI1DzdsGDIg/GswDcJfZS+z3WwQcA8vLACgJCZFCpBtncFJ1bPYC7B0wxyOR8RIR98c4PZeYe3gNgnwi8/zRyDk1w4OeOVsXMd7uysb4hCwvzKgU5MDSY9IvOW0Yyz8JO+nus3P23sny36YvzBXrO6DXPSSKkHijb6Q1oGNT3Dp2hVBLMs2xUh2Pm7QH7ij85TwlsueYJAmN76u0mbQlskdL1Zh+QxU++TR9l4MY3aZSdYJzA3dZUaif8vCIgVLAZ5FiRzK8FsZwOPfL1fBBHawwo7YyAPZu8yr4lcOcJxMnP/VUm6u6Bq3cqMvtLOH1UxzOc7DGAwO5Xpy8AdwTHtAIuikk1WxpowWknIu5qE1FMKlHaydbISByTANyTfgvBBtgmKhD54BWdbFy3F3CnDcP73mHwtjt2XPzz6okJElGDvaTjAD19zEDmV7E/1emyw5TH3eubArgjORWTXifAOSSnJsZQRzbt+16L+FwAezyKXCDfbMA9BR2+gMZWVBqDpjMBd/RPZjPUfa13yL1fv9PZih0BXWyh4qYfh68UuJ+Lwkzf5GQ7L06l69xRItvK5/XgzgMKGhNvjLhZ9XrG7HXTiHvswGpJ+vDiPfgZ8gV5bGsyZlbkAtUxVVMZWfegrmgin1FoMvfutGX20++WU5+x41u+Dr7gV2Vg1xM1ctNqNnRDpJoMPoNNEkaaANkDLujF9zthiPtT/+8i7njGZGPSyGt6LTx3rwhdClrttASf42b5yP/6ycxzXfjSd2WePwUKoRiM44prf7eQIFrQ5Eq+sI4Q3bYE0VRZBsALoHRleU3n0ujYmNJAdE3lsdmH4+hQrMRvOHlI7ykWNkfAc/Y9QGcb/KmQn3s2/1g10/rO6DJlyUOFRVWFQuVOVKgMCizeVuTPEbhrca9mQwHD/Bdv0ZMwvjxwt+RUFO6qacVUUIgmxydMaUKsnZ7q40Ee1xD7Io64c60p4Aqm0K8X/g5bn5mrXFu5NK8gY9ui06DYafdrk+3tFWUfvwaA/XlJnhXBDJ0r9AE0uFEUCFSH9ZVVlROd2jklA4MDWeAe7DJOSfq92E7+5HzaPHlIlu8G1/6B5KuVXU+QnTf+jP6ffUNgba5OWtyM/ajt7gPce42NX/d+XLcD7jaXs7x3/A22CI7x/MffIo35hyQHzfYbXqn2iLr4cdSf10qiyIH7Tluhhcmc1Ki/L4G7b7f+HnIsPACPHTmf/4M+e+SDv650REbdY3sf23jtN6XumG1jYqqOVdi3MA/A3dex1tyglp6iQmEG1VMxtxBkUfsZJFRpSznmHlPwbx64azAoOEB0sogVGCzB9/oBd65fUmnioEuvPZLPDPoPfmeQiGtdFdNCoq0fAxTzOg/c+9uGnu+AKgPOnBZiPgNwjyetv6AuaF1t59iAx/Lx4GE/lq9+Pb/jFzUNHhfg2TgwZwLu8TV0MfShyvS6n7avT33WGLhv196+TkEfJ+JMXPdkjJLqd9mHUu41uXiuSmqv+emj3jQ224H2M80Pu0fKl966WdkC2ArOUhAIA4oCO0qT0eQfC6CZZrjxFs3IbuUrrx+9Ux6+5ZczzZx66o/I1Lf8iOg32y1pNozXDl4pNkwYZwB3gmNGlpJNPZdWudwO6CSbuT6g/Y/Gmt9jcij/7x0C/zfd35x8J9qGqCcqpvKFSDuoMv5lm7FFEJOIupMMLKIWfU60ymMyDsrPNVoKNk9NSAXvF5HAjQ1ZW92QcqUsYxMTVrUwRIChEKPR+5bxcBVcuIq1Om7hGWLgznuz7fHpC79nm27KNyZwVxlQlG8HxzWsA+XQW+MyR9D9gHtmbioXuC1IUNXKrY26/qzNfFnrAPg+33PTa23+ImLYbKriDkDpxMSE1gBAG9uhFPvZRNxxrYRL6wYz2fyDVrSfe/q7gs0sz5bPBHqX/3xyWZdX4Mcgdfhs4uK7GLPFOz+okXa+QN/DiQOoKZTs430yzhfmGNRSWm1VykBF2dXlZZneOS0oGuQDKmqT0Z997Jlvpwfu+nugAi3d+Teyclcafa/sfIKMXf0cqe6+TJueAjvMj605B3qPjilSJesiJHHGwJ1tZ5/FJyV+7fK+cZScwJFRZ/TV8b/4j3rv4nUvVUqfni4Gx51Rf4JtDzq5JtI1ZFKk3FM5LrT/qGLL6/FvOk9DPQQPgr1t4d+p4IL/n/rCLVqojEmq8TxiX3oHAONN0I4xZLQb61T/r8J9dmIEw491iHWJubS6uqr2v1wFTRJ+e1r7gM6Np92yDzKBF50z5rxl7YzNC58om+i4h47wlDeCb9zDn7Bw/PHTzxUP3PF5T1fS+2rSuwU5zgN3P/Mew+/5ANy1EmAf4N4LIMYTXiewWpDH0Ihz/UqgI/RaROd6qa/l53sBd29kzwTez6Tj7o0Fr3vuVBmFoVt44zqeoQwyr92vr84VuPeKuvdSmSHH3282nGKWkJQaRQInftZHer2R8JtW/FzcNLd7nhi4b/2sUStiEMKNxI57rQCJAWkU4kAJbaBLU0voasDXkiB5fRr/h//qF2X9+D3JUAzuvUoOvOA/m5HPh6TDhsk/4tgV3yNFhgbTR7e0P7DwwysBU9FgbwFJof9pxFPDbkbZ96W/Jn73kR+/WUJRZuajv5XcGcAdVBl+P90kDLj7/Ivk2aSgNJkkoqXPZ4FTD9xxGgFQurG+Lpu1hgL20fExKVctSU41ksP3sLnS2cH6SqPM6cZoUoeWJOcdCn9Ejet6kJHah/TkgWOj1SALRTsqR0Jskoz22IC7Rc/DkTwj7uCpSldiqdaLXvZOGz8ogjQacvr06aSiLKLuHrj3Wiv8Gzd8DCj7zE+rfsA9mWsBuPe0O/mta0w/52hc8ZzmvGS/I5Lt+eyUw/TfYwVZznP8xPPzREflTyWnOQD1Wk2md01LpVrJJOxqXg4c1WhvjNeIX2MKfINkINu9OfuARq39a+ezflYGdl+WAKGgo5NZz2HyJ9z42AZ64B5H13uBdm/faFtjYEfgTgCLPIq5j79F8hMHpfzklyfJi6S/8DoMLnjAyZMdUNLMfoD2YmsCL0+3wykSTkAI9tl3+lNrIqRa9b3mIt9P+iSfky+93RRmrnr1e7ZNUNV+DepapCpy3qidcxF3UmUwN2CHOu2mvl/b3NSkceQ6GS/fRAzUvoeaHrShsQOS2F0H3L2N9GPFkzBWOGVfeODuwTf3WnzOr2s/X/B5vV/IjfPAHd/BmuHppJ9X5yPuPS3c9n8sBFUZBe6B466bTTgu5iL3V+kLOEOS0WNoxrl95ZsUuPu+pIHY7sH7AXcPRL0RBdhTHf4er36g1LjVKXD3x2g88juTg3GuwB3NOyvKTIhQxXOQEXfvGMXAgMDdbwyZDbmXVFz4gN/g4648F+Ae9ws3MwJ3NV4azRDJabQdlQ+NpqFAzR2FY02eUoqM6R/zdfAFvybVPVcY3QTR4WZdwdb6+pqCLdxDNZKddjrnHoGTB+40zHGfx8DdO3WMtOAnFAJiQMJr0uCzX5g8xQ3o9B0fyAApKGmMXPVcfdTsegFgtuNYXpuOGyqa6uYTKpzqc2gioSl/YHVgU1Xgrv20Lq1mR0ZGR2R4dNRUZIKsHGT3VEXGAXe1k8ExwX081cfak1a1xHsYN25uaAtBve/fTscqrfpnhP1FX6okJeTvQtEVhdqZAyjq1nBGhKQ79VZSVRs4LQDuKHWP+YHjeU3WVeD+isycuvCl77D/B+AOmgyeZWpqyipeaqenWvzJnV3Cnx9jPNvZRty5prU/tPBYlrOfrE3nbCaARTs4nRMeYPjP4PeYHgMZTF9XQoGjPqfj4oeO13WsBapET23QT6dOntL5tHPXTilXLQHc2ye1WT5XJaKU+HlB+67fxxiGSqmc7/Mfe0umANSuZwO8m2SkfqbfSWXE/+f1PJj1Tn2mHZG9zDxbpHDD9cz1gZ+n7/iQgLOfn7hQSte9VOeROoAayLBTFbVhAZx6h5dtAg3PbEwK3Gl7aCN0vQV74YM5Oh8Rcd8GuPs1mKzFfE6O/M1/kY0TX5aLXvAmGd5/1ZaTHvajgluAVjjG4cTPLyzNHwwRd8pBMuKOnBM4142GqT2lxfcKVsE0UqBiH3vbYg61BWEIjHsJAuB92iby0Lle2e/sV/zdnybyc37ucK7TGcAz4b7+5AKfAccdUXeOJ7+nqjLnK6dmbPAZ/5OvwDJBJsySU5UhZzbJuIf254yneSYgd8abfgM+4CPRZwU0AajCIujHG9/2MSh5pH3Z3UJh8QvPX8cDpC1giVrNURlift8v4rhtCtK87m7YeJRyEIwyveoE0KEQV4/XduPfN6HZJW3ykjFlJlaZie/jgRqNRC8HKAaOvA43cj5fZsM/pzlpCjA2hgakLKJLvJMmRureD+OnG7Vqelj0FlKDUH/QDd0UOsBtTEAQgFuomIlnXT92tzz83l/KtHL6hn8jO576o/o3fcb/r703i9YsucrE4s5jznMNmtEEEojRvZYfbAZJBbRAjMa4AdHt5eGpjZAQfvCL3TZTd9t+sNt2i2m1lxduMC2gNUD3S6/lB5s2GqBRIwkhVJVZOee9mXcevb4d8Z3zxf4jzjn/zVtZVVl1VmXde///nDgRO3bs/cWOPcCisR/9lzc31s3qjnfNzSIglYWp0qLGpiGlAoWPtQrkhu5aNj2B3tgBgkf6Zrf5/j1Ao4L35NW5Jd/CTWZLfHnP//t/13LSq/JQMBGxT7tRtTbttKM9RWrfGymNa2d7O+wgm0wC7nju1KnTVvjErFwCfGyOk3uMbX4aUA+Xm+iOEwNm6Vecu0np+Nuj/vbIOm7moqJXXjblhqwyacNFsGKjAKi1TEQtiLehM5ATncKxjWUUiQAcFj1zkUEF19TvmNAxhGc/8Yth6/pfNKS69O6fDXOoBXB4GLa3tywV5OzMTDh3/rxVPrTtCXjTpYuzucHWM8m+mDIwumGRPqVlBt6PazbOT2u9Tek3bWBxfTXByQxITKcc5ALm8I4b9wMDClwflAurn/uDsCLuMQg+PfeN3x9PdlKYEECGzT36BtllWW5icJ1t5pKPu538HRyE69eet58XL10Ks3Nz5uVm8x0nxeS/ygibIgJ5sbVQhvAjyijlI3x261/+9xl4f82P/8+NBbomylA5dmQdMhCe1mjwcQqoNX9k5FNPNFB9xIBqm1cTPdENgjoGa8hktFnJD8Lzf4hsUV8I89/8gRBOviazuNvJ1iQ2gtEaztNU45sktyArDWym9JHmVuiKSeVW3PaUKvJlfEfMD5+kWNo8eRlFGWPzPzUV7n76n1lF1Qvf9IPh8rf+cNyQMd+XpdONp1OsfVAC7XgjXWUiF8X557PYUOM51JQw98YZbNpn7JSAANj3O8oInDDmYJ0bENKnGXBK903DrJ1OsE5Fknm6gVSZpJsTr0dJdz5LyzvWjp1EshYAXYWSMQNuiJYQ5dUCTLUlW/8cwJ0+7iXg3gAxsX6+XIJDddTjupDYwsoEasV5vIPkKnT9+ykc1Npg73RuFto8AWepmhnbG8oBuhD5zmbHzEYKYJtKsKocaq5Shbb6XGYUTPr3Ubl7/0wKFe0n58ELnKG08veRXhG4RwtrScGqoDVLbTouh7C1rCHmXgHQnpSlrDEoRFaatNSPDrQvPvl14XU/8Pead3NsAO0ApNtbG2F3e8uE/ozlIo8BmlHImtN3VB6pOqKnddwI5IC+pYNUKkxt6FG53xg1fEuLYIXwN//lPwjbN9sgvHP/3t81X2NaaHRDRtpTOfk58Hyatkf2Zvj+w+cWP7G5gUULgalz6WTCaGmAMG3OkpXdNlyJbvDxpnVKNxN+DXvgjr9bV5tojQdwZ1vkJ/UDxWc8MYnzBkABP19MUbTyc/7AN7YEYWG3jBWxbYDKmAEnWtrjFX8+98lfzoD7xe/6oKXghGLHBrAJTD17trWOpnzM7G+zHgG0mtSY0bWhTzZ5OavggfLRz32ToUMswRFQpeqZaTPAtrg+AR5v/OHfbziQWWP4PTfiZrlNFn++u+FxWG2nJm3zZ7E2+wfh+WvXrM3Lly+HaVhIE3AlHxodnMWbnagH4UeXOb6X/aDF/7aA97lLbw4Xv/O/KAaHNoOVU4pWNuEd0WWPa4q8hHumCjEGBIYqM/xJEu6hPsHv1/8oru2lb/s7BtzJ3wTBlvow8Y3KTfYJ9xMQ6qkA15fvE8GkniZgnSg/8R72lXOl48dniIPAaeC5d70/XPzmHxxxg9RxqqzzYm4EuINGZkCLAap2QgH3PaSEnJo2tz1Uk2VsBNpTvGBjm24LJNHwEzeJMRZIL6ZSNt52px3EFOQxPMfTRMor0prPqsyiHKb84+ZFs9KQ//0py6vAvaAQuTAKX0Xr+hyAx14MTk3gwhgsWXAUuJPwnrFLbb/UPisBd2VSFRb8vc/HvDZGD1TA4BCApXd4AK+K3rfftOss7trGULp7QEEXGRVitQ1a1/yPY3FHX7vAu38P50v7XhL2qqw9zVXBDKVV6T4PtHRTQAFLIWZ/m9sCBCoslUlJIWtIOsI1C44B9+S72Vjpg4F2WNz1es33/9dh+el32kcKngDct7c2w872llngLbI/IrlUPChaLjW4y1vccXcfcLfTgxSYqetI6VvaDPCZ5h1ymueB+8Xv+KC5AKiy1XexfT/fCvI4B9FlPYIJWLRYmAouM/DbXj5xIvqVJvCgfEz3GHw3DUvfIYJfIyhVgF3izxpwJ//E/kWXGt0AqIImeLHPAJibol3p9MSImSzSKVMF17H9TO0j+A2bBKU9fr/2qV8Jm9fbXO5mcTfgvhce3L9vPu6oJot/DUBKVS51wxq7cfhQwJ3zVdsUkUY1Q4wvSKO8gFOF6wXQznXFseHvZn2nEx28t5GRqRjRLgqOYQ3s7Ycb16/bWjt/4YK5OdA3XufUA/eGb5NrnJczcXbzQkucO/Lns//7f9Y8hjzzzDXPedGxIYjN66bIZ1NNEPCIIaRgr1I6cb7YLt+LsdFNA9995Z/8J9aVk+/9e1kmGbs/Dio7cSLg5rsI3Ak6lYcVUFImeOAe6ZAD95J+8Z+ZvLj5hXDtU79ksujJ937EWvJ0VDp72vM7FM8zH/gEqG1tCnCHzyQMCnDfg5xB9WRzPWRwutRNoOxhznbqgeZd6dQrMyow1iLJGvK4AXPpE9sg+GYud8puBe5+zZA2fDbjp3gUOmLweBW4J4rjiNIsRjjG89LA/T05a+oszKQjYfjJqqtME3Bq1RofTexpT5eP9HXN2uEXoS7ccYF7CVQ07aeJ8GCGC44LTAenfcnaBnDPMgnkO3G+U9tSQaPCFr/TkkFF0iiUHuYpAfgqcO/gHWS1UOCAPsHfFAGrfgw6tkaJy5GnCs0a8Ffh1rd5K9GSNCOgYnt+U5D1JeYDMUFsQagJhNmR7wR826PyYn5iU2QTE+GvCqD9/Lf8aDj/rf9B48dI4G5pGVHIY2vDAp6wZKEAzLs25Qu38di71Erb+gVn9EhzRsWoSiC6aeRZC7h58QvUK/XSOsGzAO4+hzuqwXrLGJ/nuLX9knAw5WI+EDETjQJ3/I1MKQuLi1KkJaYo9CDRLN+J13ZT2k8F7n7+STf2l99T8bWW9+jjrrIhtxRKX1h5kL666v5GPwumvDS/9lgZ1w7mbaPVZhAire6g6NBnf68hnVrc76+uWIq606dP2wYHY4h57tsKiJlsMVAQ++v5psYXXmbUnlMQTuthXDatadHLbOW15z/1K83JglXkfe+HrEtKdy+ftWZEM4/J3W1nL2aVOdzbC7du3rKTGxRgInBn240ckFNHrh3jMYt1aamT9aFwUmn8k9wjtm9+Mdz8o3/QPKzgXellvzvgzv4hjzYstOQ5rjeTFR3uktpPz7/0b2fHCNxPPfPfGjjlCRKei1U688BR9oV95FqhFZh6U3WZbvB5v65PnkyV9FZJV3BMCKyFGx+C5Z94z4dtSJ62VV0tvGnOdACudJWhmw2qqO7tGgvAPx4Wd/A36iVMwKSa6iUoRoDEnk5FmthPnTevG01nWb74XNbjWYsr0JigdOrPjRet5rqZVqONrnWu3SJwd9VZOV9IfbvzSvVxtwXA8r9JGM3MzYWZ2bmwtbFuDHHi7PkwO78QNu6vhM21B/b7zDyIthEOd3dMo1vVseTbBe4pWdxLyvGl/llXYQ4FchlQrLl9HGGwEIAl4aCLsfY7X9cAFLHQcLESRKqiqv2u7VEIaVBqA0AqrjJ++JnQqtCsz1XJZ7bAO3ymGQoFVYglxZsBidTZ2rNeCHdNbYmeKixL1vxmzhJwxtGnBaJijcHP3XyGUYg+bsaiJTyC6q/89kdGLO0A7PBtL4IN829H/vatGBSZ0kranhuVidJlLrsJ+MUx5bzZAOOEJiik23e2/vz4jv/4vQegXcDaQHVyP/HFl1774/9rZoVmv0YAiRwh6xzpxsmqTaZMNLCyA7zDVQZK6cSJE7HkevKbNZ5IVlXjr7SBNTCRlO9eWhs14F5SZiWreqRdbgUnTZSejWxIPrpqkdf1zBzKng4xNVwe0Mvnbn/6Y2FVqoXC4o7YAtQDWF1ZsdSiAO4Mkou0isCd66pZB0i5KRtpXZ9+rZIvhgB3P/c8wdT1Z/MmrjK6tu9++mPh3mfi5mT+8lvC5Xd/MOMt3sv2mrlKfrmZXkjv2IUbEoD77l64ffu2BYGfPns2ukI5OWj9d2mMGzklLnIj8kdkMPnBNqzSPsYFv31er/mP/lHze0NjbAxTJh6V18ZXxtWtxVv5DnT2cq+0zskH+KkyAX3FZhw+7khhOf9NH7CTCwJ3MxrhRBqpcSWNo4JwDIaxMwTuqivVEqw0wnP5yVVeMXV0jbTUV32BT7/8m3/bvnzDT3y0uSnbYCXM5Z9TWjNtKyzupFMjkyEDUlYWqzKLNKOzMxlwz9aSYbTJhi56QqGgXdcN4zE87Yz2DrgzeBW0pWsS1wT74fkCfxOw86cZO6wwWDQkQzZwvig74Tb6igPu0ClIk8SgHIDxna1N44cLT73WFPTqrRsG3s9cumJgfX31XlhbuRdOnj0fFk6cDDvbG+HBnect4Ah+tXu721GoIQbHUpGl4gFdqOZl8h2UsDJcqdtdFWOPMkwTngOt17roSkAfpkMF6165+7F5hadKvv0O4KHtoALQ5GVhj9XodhzAHRZ3DtFWZwAAIABJREFUzSfNfgK8n3tXDBzTsVAgZwpVfM1LtOPzI8pe0nT455Re/B33qPWUAKYE3PkMQLT5mU9EIXkIgZaqcR7A4n6Y7kjAvQTaAdgB3L3CYCYNAHAEN+3tbNm7GiUm1uOYYSWvYFoC7uoW52kfA3Oj6xdPawgQVCmoomlASscCuvEvEMDWBkm+5j/8XzI3GfIg+0O64yeVgzavwJLA9SDlcKfVfWFhISwsLTXFQvymo9RepF8cvwfuBN2kjfZZeYl0UgUe44Ujn0cebbNttLwX51WVqCpSngjonMGgw3Hp5oFteov75Xd/KMyce6NtblZWVmxjATcZBskZgLdAv7bISyOHknsHi0plYEOImc2hA7nKn57XdQ2bY5n3wS4kU0B9gGufaOsDwNIOizvngDQh3XVO7P3piF/nL55ox+BLGMXu3L4dFpeXbYNDf+FGliTZyr57eVmU83xZSrva0CG51Hm6ALgTvJ98x/eYy4yuuZrs9ic7eK3KVsgBBdEl/cK5VJ7TOYSrCYD7/MU3W3AqQJ1acYFdGISNcam1nWPQuBCud8pxfW8j81LsUWwrnigoL1I2qEz3ukT5goXhCNz1naQZ13pNh6gOzZ+Pm2oAd3yOdYeKvHGjPBkmZ+Imuel/2uhhbKQj6cZ7dAOqay0adFoMAat6Cbhz86X0L60TpRnmFe2hLzQENrE5duCJTX0uM2K/pwOSM70UrxekcioUaMxXHC1o5y4/aWBg9faNsLW+Hk5fuBTmFpcMpAOsnzx3ISwsnwj379wyi/uZS09Yov+11dthe301LJ08H+aXT4WdzbWwvnIrVenDcftkE5T1UiTuOH0y4J45ELW5Vgy6Wgqu9qi31LZf9H3vt/sTWMrurYB5LkJmt4jnqDFbBqPsuUAVvPh+qZBtfmfWDQZySUCsAp1G6BvebKPgrf+u314RFWnW57MVgrnL1MA7XGdUAJlg0nzh6aU2txacE/Nws68qKFXg+77WhG5N8en9VFYlkDqVdkDwJ8WOGOB9anrG1iv+PjDLVkwD+ZXf+S9HLO0E7dHrNc+aAt/JaMU4CPvbW2HPytABrMXRWVAsM2bws6QgjUDGWM6fNs852JApvgfKPFlR0rtrSlEBRhdt8Z23uD/9Y/+oGNiofKCKys9Rzs8pOHMPlWV3wxaU4+5uWFpcNMDFNHQ6jhIfE9RhHvG79wnm87GPcYNkxlbZLJnypC99U4ugzTpC/on0anP5x7bboNmWnu3iKsbyyJIdB7jD0r66umpBzXAnilk/YpaLtnw8j94ZpM0MOzjhaPwDs4xWkSZJbwEXN+4E8f5oRGBQqy9CJuNnFh2TA4nQad2rLARoB3jHhQwyZ5IswbjifS3tmS0lN16kzDLJ0m7zA3dFy9l9EHa2tszijnSip06fCn/2yd8Jl978teHi17y9cS/Fqm2ylCljyXqMdJG5NGu4CjG6ueX6iXzw5V9vqw4j6BYpLpvL1Vbg55nslg1eY6lOwN2fRLCvtJ6yPQXxupa+9OvRYn32e3/JQB2yE5m7IDeh4iqjVvK4htqNOQBuC8Ip3VS5xEJrvCe21boFsk9DgDvngoXh4ON+5d3RVUbnyss1T1OlNdtUfRSLycV0tfiHk0BU5EVRuMMDVE+N2WPQrtErKTUCd36uBinVcbR+k9YWcAzeT8XooIuYpSeuv7y4HeWcjtlOfSQwHN/RPQqfl4E7szbF+WIfIVP29o7RvUHX10P+fuzAfS9Z2RHBDlCIXT+B+vbmRli5eT0snjhp7jHbG+th5daNEeAOizwm7N6tZ8PB7m44c/m1Jpg3Vu+E7c0HYWpm1rIQILgJ7jMA8I/7NQSgKSB4GHqUlGxmbUr0VnCuFr4aEPKChQvOxiaFc+xzHi/LQCiMq+07C9QQ4N5ahUcpZuNL6xbg/don2kqOvBuWd5Qhp5DSZ7TFHPSkICIXEOOVDPvfRc8SX7AvuRBugYUKuunoZG2l4vGcFaeYjkU2YL3Ev7Xn/iz8lauKijYuftuPmaXdxobnU1tUW3QBgZ/kwe5O48e8fxCtH9ysUr35EwcNQibgjMCqPeXIn4nuPASxJX7zc0KFqUpMlSd+R/EltbgjOBXH6xTynB8FBzoH+J0KpVFyTQAtguV2TSkBsAOU4h5Y3OG7zfvZz5Iybq1QceOiysc/B9ckVdIRjLbKie3rsTH5pVnv9H0Wv1TzkJVMLXavpPkzZ57KqaJP7so+XPvULzfAFn1AtVq4yqBiKvzbSSNazzytshXNDbNb5tbntKH2G1ufVUYBweiajBKri48UtMA/mdZ2Szf7zM/FENoEOhSAcA5L4FPlMvtvKRD398PG2rq5FF3/9L+yishYn+/43h9p1h5lX/kkN5+V7rGXtQ1ppO5AuPONP/mP4wPpFEJpVm6p/bSZ41TDQGWZ8rVf+8rXuuYJ3C+87x9YDQXESVCXoTAPgaP6viuAZ1vqgsF1opssngKx/yOyrgA4u2iBsRK4q4+7f6amO/xGjH+rjo0gN1rcMX5Y3GG5Rt/NtRLyPrkT2nskWJWnYEqruDnnBrpNr4o+q9GAc0pgzrWgwJ33cK78SZ+uZY6Nlne+qznBgVxK8piyOsrQV4jFnRkNYD0HMIdrDIA6QDys7rhuX3vWlOu5J54yX8U7154zIA8LPKzvKBZx4enXGSFvX/+rsLCwHJbPXLKd3+qNr5pF5eT5J6ytB6s3w/7OtvknzaA848vk8oumr9s10O4FHgVG3/1977PvJWgT7eqiYZ5kBZZ6jFgSFtqnrH+Mf3CW1BJw7x3XcQJ3Myrmu+0aeIfghOV94crbqlHS3prZzIH4l/r56wLsXjHpnI4D3GHdS4cBUSAjtaDlV48W+Jt//E/Djf/nt0ZYBqD9wrf9WMptbL4BMU+2mciTBeNg36zIcHFDIY8pWFPgxmAKIbpdsFJfFJT5Glbgnp8aME+7T+nXpoP0vOL5T8G2KnKlHT/vAu4U9NqeWo89EPPAHXINwB33ATjQv31xcdF8kxWMaj91QrhR4YmDp2VUfCkQ1Ll2xf6NZpYivf2caB8UzJWAexN0aDFK6EPsdQMSxP/W8y/uef4PkVWmdVECcJ86+wYrv45AueXl5QA6kW9L1ram3YcE7trv7nWZ566urcurH0fgexwbQDuCnfUdNeCOe/wpCeeEvAKrKNbdZ37v/zCe+ob3/VhYWl6K8ixZ8804Q1eZqlExr1ys76npkBptFLyjEuy5d7UB/u3Jhu9Ivhni+42XUgYSbmb8elb5qHqK97MtAveL3/cPjVasqgn6I1ZgYvFcCFv3spzlJeCugFeBJvuh80ldWQLPlCe9ui6dBDOrzBPvwcZv+EVgq4CdfWw/Q7XRtggbgbttYgS4NzJKssopHc1tDAXmYL13cp7zoTytc6cpNvUURQ0LxCfKn6X28Bk2Hj4lZMwPkE7vJbbpFQHcCdpBPAB3uL/gWr19M2ytrzVW9Qd3b4eNB/cDAlQB0ksMCgaamZ8Je3tb4cTpS2FuYTls3r8bNtdWwtLp82Fu8aQ9d//uNSvqYszwMgLv4wJ3FeheEZQU3pBF37fEDYAJmM4sO+KbrIKp2cG6jAoqLEfGkiztI30Wa4wK5c6xCXD3CmTcdJApR+IImQDe7336YyPZZnAjjrrPvuv7i6SloCQ4500+lWlJmPfNlaeJjp3f1RSc9ocAaGomxpTc+te/HW78v/905PUA7ADuuMxii/8ScLcUhQkHAqwbcN/eDuEQlppoeVYlZ8VBXKGOhqfEEqzWKxboIfgnT0UBnh/rq2Iaob1PKCxKRUEp8iWvfE6ym3zHB80XWeeUvO8VuCohbZPzgZNDOz1MWWUAHhBkCWu7VvjLQXI+JarQ4CpTAvsaBKw8oXEBVHxxXts0kKTbyJrKjqRzC60BfuTnNos2Cx3l9SD4RG0T5S3ul77zg2Hi9OvM2o7TCbjJYHNDIOTjCTKaVYB7ZOK23kG2dkqBnE62ja7NFrjXQOzm8/82XE2+7dHaHlP5qWz0wN1/z78597rB+uzv/5Zt1F77N94dNjc2wulzZy07UcyzHN0axgXuXXpHvytt9PD9nT/5Z00QLsb8lJ0wpDEngTEq28vA3fjRZZUpgeUS/T1wv/rJWFxt6a3vDbNv+HZbc3RPA3D/v//8+fDvft2TzWe6tvg73s2gSQXlqjM9cPc6jWusBOpL8h/3I4c70hbDaHT2G+p6xz/v6Vz72043rb5CXLdW1Rm+5w64N3NuWeUQLzWZnVzQAEPgrjTkfKhM0v4qcNd7a8CdfSkFC6Nd9B+yA23RD1+NlDSw4d7HHrjTPWbp5OmwuXbfhD4s7rCkw7p25/nn4jH8zGyAuwx+t8wyyAcKf9ppFHxJEc3w9US1rr2tsL8Pa/pkmJ1bCrvbG2Fyaqaxtq+t3grbW2thenImzMzOh+2NB3Z083KyvJcW5MN+1qXgu9r2C8e7KfBZE0AFC40K7G6LlAsmdanImj46i/egzYizuOt4q8VExA0xe0fh/Y3AOTg0n3efKhLvg+UM4B0ZImrKTpWH5tFXxX1UPiCYVEVPi4R+x9+1LwSfK5/7/XDn079b7MIlgPa/8eOt1TRVM+bNZjGyXDRIIbYb9na2LaPMRIhVkDUvr0+R5/mGLgxqUYnvyfM+a0cJ3NlWbqmPjFuiET63vqcja1W6AO2gCa9T7/jecOodf7NlVclNrEBK10Rp4xTvPTDgzsJL+AxWZFqSyXO1da3KLN4bXWUUGERQ0Gbv0TmPtChXbfQbAOUpz9vwcbeZEZ/5HPC3hbXaZ30wcs5yf/kbrW80vkE2H7gSweKOfiMwVUujl6rjNrToyZBS2pyUXGVIV+XVnG/bDYyff96XW9s/HOYvvXUksLsE3EsykPz2Z5/47TjvhyF87Xt/0IDkg9X7Vo0XwH1ufq7X4q4b0fiu0QrVpfHX5Fw2m4chXP1Ee8oAP3cATqO7yxDTPpcDd10Dmg7Tg2Adhxdifr3cRcrRz/1+WAZwf+N3NMAd9D9x6TVhdmEpXP/yn2XAnTxVAu6UIbqBx/00WPB3369xgTuev/apSE+kguSJjW9X/1aZX1vLjXykBTq5u9FaDfBuYHoClUeTn3uSmRYKBeOMFYRr02gSGGvxOI6X72Pf1AiBz7iR0dMA3kPwrW2xPQJwL8PUXYYbfSa6wL3MLBTn6TF2lUHKpP2Dw7B8+mxYOnXaqiLCPQZEPX3xsqV9hNUdgB0TinvmF5djSVxE++7umB88FwNAPAA+jtSh+OHTvrN+376fXToZFk+cNcv7xvq9MD0zZxZ5TOravZuWhQb+7jiSfyVeKtj7wHONPk0b5rfcRoxnR08F+tYsRKX3aD9rGwTvKjNoPA8J3LnoIzPmrjKZMkhCjRaP0hgB3mGB56X9rwH3QZuTIzK2VySN4E5W85jJcyLc++zHrCJf6XrjD/43Yempd4QD5Eqnm4O5xrTZbAjcMRYD7Xs74XAPudsPrQ6DkS4dqUKQq9AdB7iX+YoBhHnxp2xeC6dBOkcK3NmfUeD+NwOO+3nROq3KhQrc36N9wXOsGgqFiH94DtZ2usk0ijRtDvy4QeccLEeLu/JYfKZNrUk+i8/FQFPKXwVBNeup9qGdMx4116qS5oF4sQ3GKpQjxD1wRzYfAHf4uKNvAO5Qvuw7f294W08EHhK46zyUx9/MdLbm/QYKX37pV3+6ueeNH/ioBX978OHlqZcNvP+zf/BbKYh7InzdMz9kBfXM+ru3b/7t+P3U2TMWUDjUVabl4+iT3D3ePF99UXDEqQ53Pw0LcZQtBO72lRQBzJ+vA3eNTVK5oSdzJf4lOKM8J3CfPf+mcOLf+U+Nn5A1xazoYSLspkx22CDiIm0ICPkzruW4xgjS1UDgZYM+r4DaA80aPfEuZpR5/d9KMQNV4o/Okb4TJ57GT5oW1NJEx+gn0gy8RBkFVxkD7gDxU5MWmGp9T9V7wYc0BMWAtTaFN+fFyyg8r3oK71PgblIs0ZnP8nRE14c3HihZ8B1PRxqZJyHqBO5xHhCc2kHUF/GrhwpOxTE3rO246NeOAeN4/N6NWGrZFsDeXlg6dSYsnjxlvmmb6w/C1tqaVcBD9gqruDc1bUDdCLu7G+aW5sP84okwO79kVqnN+3fC1uaaWdf39rbD1MxcOHnmsvnLQ/mt3b0e9vai28zsdElJvIhUfoSvVqtE6bWR4aOuZl7jYveYDSF9mbX7IgJ3r+Cyvj8kcM+U4wDgjnfXMs7Ymrj81nDmXd9nP0vAPYLcVjMeF3BXhUH6qEBUGppd7eAwrJpVuQzYL37zD4WL34qgtpgaMkyiAiNTAsa0rLGoWtzsWbaY/d2wu7NtsgDHrVOTh1Yk6GD/0Ap32DpHbu2OoKwui7vOu463ZHHPxisBlF5xUNHgcyoN/I7AVKSE5KXBYKqwNTVco7TSQ1TqBlQSoIxKJLrKwOJOH1sAd4AH9lsBgV+rJeCu72jvz4F7O/YWuLPPVHwKUvx7/SaL3zP4dRSAdMUgjVp2LVXip345o/nF7/gZiwEAcGeeewIlv1FSGlhfCzKr4YuBrjJU9CUQzY76dJPKe/h91E3mw53AnXTmnNz4wr+xzDB/+s//z4DfL3zN28M7vvuH7fW4B4DJ1jqA++qq/X7yzGnLvQ13tgYwio87N9IcX2sdbjNA8bt2nttUnl62dekT+pTjnjf9VMw9XgTuZr7Nrf6qg+hiqHPh58UDd6Wlrscv/+Z/bP04972/YnzFtbezu2uAFO3wNKex0roKoJQDHpTynQrclc78nDSvrStP043nP29B85BFV94dC3b1XaW2TdZhw4H1gXzmjDMyXAeJ3gJ33As/d1trqLQNGkwhKUE8hW8yWSENbsrMY/cwtkUyFXFdUA6xbzrHdHdRWUp51wXcSxsC0pzzpNllrGJAMnZQ7j/WwH13f9+CRYEEQRBY109fvBQmp6abjDGwoJ++cNkA+sb9VSuyhEDU+aUTYXYuHd85jgO4h/Uc1naA+aWT5wzA4++N+3cMeJ6++LQF0CHwbe3eDQPvONpAbl/I6dnp9vi3xNA4Jegt39pI4yj3hy6qvgU05HsvkPTdR+0HNlk27nSBTjOWzmm0R53KqWwgy1xoup4fMv7juGcIEOaR68i9heBU9olCn4AR84GMMyXXGTxD95mFK3kAmgmTCi2PMv4SYFdF6wEZ7gdYr1nY8ez5b3x/uPytPxKtSFaSaTLsT86YsjV/dmOemD8cCcHsd2S1wBre2bZ1mRxUmiHlG6SUHtOlnMM9MVXl6KUZTP1a8BYbtKOAXN9NEKPKAm+j4Nf5/co/icqd1xt/8lez+6LCa1MtjvaaaQnjoNhPHt0CkOKCfzuAAyx8GqurQCOmYmxdT/yYtN/t/OeuMmqVMj5MQEQVKWk7RN4oQG3lS2tJVkuoB/WWbtRdFgj+qTbH+QKqQ37Xhwy0g1ag0fzSYnR7wilrKqai7/Zt6hiVnrp51md0PSlN0Y7fCPO5A8mko31hgN5z4i5y5d0/a+XqUTSKPIGfHhxyTgDU/+gf/lfhnd/zI6a78LO0yYIfL/4BuKOvZ86ciWn7ZPOSz2m7cRoy13FcowHN8fNkvU1B0OQLuiPAJ7u1uqMWxvc1rjJefnXJb5WbfuPg17XnA4I/gmXGsCy85T1h+e3PxAD96enGFxr3aXpVfKd0VxBa4jGOi/NIeeRprWuobx5QMRWbW4B2gPchl/aTaz6XK64VQCSc3qQ0sfQPtw0iijCl0wXyq1nHp9sYG46BVnNdM/omlQ2lcfA9+I40JPDGZ7S6s31uhji2Rt4k7MP0kPzcz5lxt208HkOLO11kTl24ZAD8/p3bjTvMiTPnwoN7d2zwyMkOiznSPsKqDt93Sy20tWngHlY5FB8x5kDQA3a88yg+smxpH3e3Nw2sT8/OhcWT5ywY9cG9G+YbP7dwImw8AJA/DPNLp8LCMnzsV8LW+mqYsdy+dZeZnd39WF7dZbIYYRzblKRo6JR6sgR0hyycce7xSkOf7VvUpfcQtC8sn7FNEFwYQFek7CvFBRwFuMdcT/HtQ0DzOPQY996h738Y4K6KGb/DCrLymd+rAnjco1Z4E57HCNy7aERlhXuiv/ZhJ2BHmku4g4DXGLBlwmxyKqAw0wGsKlDeMacj66ta6jDwFIQ8rDMEzrpLzoH7aPYe8s9RgLuOUxW0Wrw8UKcSo2KjIhkK3LkeY7u59bj9Lrqv8G8F7uomAxcZgNIYlNXOqCr/PuBekhX0cfdj1LHzOQ+gasp0yJrU8ep6ycHWqJym/y6fufJdHwpz598U1tfX7WQCG5y5xQX7mla/VBggfuaENP/24zdQIKdeOqac5u3mpgSA+FwJuNu6SSdRX/y16CYDwP7ke1OZeikahu8UuOucALh/7p//Vnjn9/xouPSmtzdylmuMfA1gghMcBPHi3Si+NAVDltDkhQTuRT5Kp6E14O43kn06pAu4+/Xs55Rtcx7RJ542XvyB/6GpngoZRto2gYxpftimWtj9e1TOeXDvTwOUZ/vWH9NA4plxgLvOC99X0pP8zKzQyQiD/kdjzE70A59t02ZyLAbQ0waxActiFKhtdlVm53wJ7NX6uft1x/Y0JaSOywN3Frmkq4zvI/vBz2EI3t19RAp6iDCVe47kKoOh7GHypmfCuStPNQIB2WMA2OG7jgnEdyAe3GYWT5wy/3b4uj+4e8eAw/zScgpQjccuMf/snt2zt7MRpudmrfgS2rLCSwf74cTZy+Y7++DedRvG1NRMWDp9wfzdccFCv3obwbDdVncA9/nlMwb2+y68d2drPWytoVrffu+moK+9od8rIPBCYGgbvA/jnV1YDkunYrYfXAj4xSYIwN27zXS9rwY2fTAX33OUjca44yvdPwS814F7uwnxbdc2Nfz83mdQxvxjnUMggActhwQWPQw90C8oJ/ysucOwffpuI0sBBSV+NrmygSZR5ChVh8Rz3NjGtFoxk8jubuuzXfM9tne6bB/K80cB7hTmXkkRuOvnCuAprPm8/84XYQKdsLmhooh0gLUxF/TteLIkTY3FllYsBn0hN3m0tsPwMFr4Jr6nrRCLfvbJhmhZRIGYOHp9RgEtv+OYOP/829Okti7yjUw/55Ys7iPA/Tt/1qqmArhD8doGZ2E+jh0uIGaomRy8EVagWAPupZ6TT/zmj38fIpNOupS2YAucIjyn2WTe86HE/3ngrt9kFCkodS9oEeX80ReZLkWIBbB85LI/eqGAOzaIOv/Ne8SNUd1lvuYDvwobfcPD+YauDpqGAPcunaCbMvxOf/Glt703nH7n+4yXFLirxV0t5p4f2G7Jusx1p4BR+zhUT+IkCu5747jJeFrUsMXIfY7PFLjTkq708MCd9CDwL8kQ0qW0psjb3l2G7fH7kqxS4G6bizQW1RF+rem8PXbBqXC3gMUdF8A7ADks5NAMayt3zSXmzKUrZj2/8/zVgGwzyDCztnrPKqPCIg/Qbi4xW5vmB2sV6eBLNjMbZufmzbsqWs/vh+VT5y26e23lllnvT5y5FDYfrITN9RX7fWZu0dra2li1+1kZsMvqPg5wb5T9wYFtGOCeUwK7/Spq+B3c6auiHbqwS2/Z3t23wF6cTPDiJmfcgN4hwH34SB/9nSpAFbh7+voT/NpGoKioQgzG6gPwGD2B+7mUStLndB6XQugnQAKLBgG0910AotCtyPTAS61JGCOPjCNd2sqZBO74DJt2CD/EtZSCi5q1lKzPppoLgML4v+rLlvtLN6BJjuf9ulHBXltTvMcfueLz1T/9g2zTA+XOrBhsz4aSFocqoai8ol+/vsPolKyjsJACsAOQMg2kz56jmwASDW2ogiop6LhpiYCqprS8Ivc8rWujJodqYLYLQPnTA977l7/RBnDis9f/+P9mGVKQv93WDDY483ORQ6wOTIy5IFAo0UHXPYG78bRLR9i3zmvjsfdP5BmPCNJgcYc8uPPpuBZhbYfV3XjHvb82joy+PcAdp12gFXgKaTPtZLlyAN136Fwar2Yiyr8fzf3OJc5kB+ouVALuno+Ksitz+exORqE8obKC6wHt3/6T/ys8+Dcfj3Pzo//TSIApQSrlIO7Tz9Cugj5vQNC19zDAPbe2IyPRmyMPuTooXs76DZH+zbUwQudUnCzKtSg7IKcsJaTV+ohrLgPwlhIyP53S57tklR8D16tuDNCWbrrZXjRO5Fmqss25A+46Vs6HGm3iuB4ziztytltAKfzAkKM5AXgEn67duxPmkcf97Plw78bzlvYRGWfu375pE44qqrgA8GGhJ0DNCrNY9plTZqWHdX1t5WaYX0Y2mhPh/h20uRgWlk+F1dtX7QQeoF4B++zcovnId+V2PwpwjwvkINy/c80KyszOdPvRFwXOwA91p1pblAObstt29w7C5PRcOHnucoOUsDHaXLs3djDvKw2499Hfgxp/PxT21vW/6HSh8XNJ8E7lXrLKA5yrvAZQr/nZ13gFVV+h0QFCS6DH+wva34U8/myfGS0UGFHJKRhs+uPc2fSecYC7Wm00SJTvVtCmSs0LcFXA6rKwffMLFgzGiwGqfkNAK7nnAQAdfkawjb/VbxQuMnABaXMXRxDIq31XC1Lp61kCA6SlB+6qPHnPOMCdipiAQWmg1t8u+dTyWhscy/vhcpb5t19+S7j07T8TNjc2zb8d9CFwtz4k4M7+KL30d1XkCg4B3JXOpfVe26woL3ngnsmFMJGlQ1TgbidYcnKiwN1vAI32sFBLpceSxR10wj/wk6UWRbXrio/n+MC9jbEYneM6cIefP67bfxLzj+N66pkPh7nLb8uaGQrc+zaQfm2TP0obOADSq7/1n9sjJ772e6watvIL3sV1iZ/4jn9zvnQtUo6gPa435c9S3/t4DM/T2g69cOXdCGxmNqf2Z2kt197n5WK2ycHJnmQ29TDMAAAgAElEQVRmwjhYwAgJBhS4kxbcSFMeqXxRmnidSTrpnHFs6lbkN0Dsbwm46zrmaZzfUHlZpjINMZTb26OB811y7VF9N7arDIgB4A4rOwA50jnCig4QDmsbCHv+ydeYuwtyup+99ERYW10JO5sbZoWHdX3l1nULrkIb9+/cCsunz1jWGbjUgLBzC0thZ/N+QCEYuMYcHuwbYF8+fdEs/ADOJ85eMbeYtZUbRqup6Vkr1AR3EBD8wd3nw+7OVpirgOsScGcmDCU+2pqZi76UvGBxRx9QLr7mR0/GROaduAWtZ3HBPdTPGhNZWmx9ILLGODED0GGYnpkPs/OL5uO+vbl2pMJVJeBeLXD0qDh5wHsoYFVYlSzuBKZ9ypyvHCJwcQ8ySgDEjwuuBwxt7FtgYYfVmIKrpiyVZvm6aK3eFKwEpGp5opLzR50qME1YSsYBCs86cM/Bngc9VAIU6joGBbilteTpoG18+Tf/dkbnN/zER0fSWcZ3xfzsqgQJ3Km8SCNasPAcA1NpwaLFXZUJggLZLtvSPmoHI1+2KfWo9LzVS5Wszp2+l/fomDzTsT8617ynX27FOcV9I24y7/5QmD73RksFube9E6ZnEN8UTyZMrkpKyK73KBAgz/AIvW8B1dY4adqsI6tbhxOWNp7B2j4M4donY0AhLmRUiRVD48mVWj31XcqP2e/7LX/p/DPwDqAdbg04wcEmxwJTKz7u3r2rjxZ6SjJ6bxno0McfY7v9J7/bnDz4tLn97453VI1HbgNU4lHla/IBaLX6p78f1j//SXvk4nd8MMxeeFOz1hS0cy1Q7lG+cO0QRLJtnduanPXysEQHTdWL3O0wHrA9/dlgD1dTwbfp5WIjd9NOrlkjyXaAcdA/3AruJYs7g3mz9iWDkX7uN0MqH1Qvsy/4TF0tVYZ5QK9rmveRFjRAWcrLCpOxb62cmAo7O4+JjzvdZJCjfW5hsSEBFNWtZ//aXGBgbb997Vmrlgrge+/m8+HclSdt0lduPG9CCiAeQag3/vrLGXBHgwho3XgAt5p7BshPnX8i7G5thI21e+HU+afC1vqK+cLDX3vl1rN2pHHy3JVsOjYewKJfD1ItAXcA2fXVWyPTiiDYpVPns8+xkdjbjZkgShdyyWsGF9wzbdHpzCoBdyNUjSwzBmQsUioxJz1u293bH5wIZ6gAxH1jp8/0Xe4+qRynK4/kXlXuBm1sPGl3ZRJ0tBtdgGAocNdWHzWIh8UeVhoIexX47HtJoShIU6sRxqFCU63y8L9Wa7sph3BovKyXfx9ZqqFlAj/6TNvXfIJqAp/PlhQUFYMCUn7G8fk++hz36ueOe1ua5H7nsR9tbnUqePwEcGfuYAB3+rdHukUQRP6MrgatP7D2195QXIdtX3Se4v1MD1gqjpSvAeVxz+/t2ojv4vclAFriAdKH8/SXv5FvkGBZnD73BrMgw/AzMzvbBPDaGJoj+wmTpwqEtT/2u40bJxYScyBWxf4NRo+Iasq+5wGyeO+XJDD1iff+nE1Y6X2ebiNrNJVo59j8OgU/gVbgLQJ3xpKQT/M5HI3L8HTL1uGIgNR4oHJwdmRk8BuC+P9teO7jv2AfAbj7atO1OWg2KBTXqVN6fybb3YLw96lcoO/2+uc/Edb+/BPmgnLh238mrlyxtjduG8ZzjYSx362KtNSmiOucrh2pwrRz5/NyiH3yXOZdZCDLdTy6OWCfdSOh79G17z/XeW/kC/qcXJOQ891OFlKQLmkzElAt6TKbsaRNbTOPMj+U4aX3t3IqEhz3UB+1ILuVYbxfx0bZx1zYkc5N7ebmBEv78Vi5yuyZT2Vc6DEDzGIMEjo4NOu5ZZE52A/r91fC2ctPGmifm4drywmroIoL/q/DgXusjAqQfv/u81ZFFa4xq7eeDacuPG0VUwHwT557wjLO7O5sWiYaTgqs4lM4JnTXOMAdj54696RlueFFNxMoAWS74bW7tW5uOrjmF0+G2fnlMDE1FR7ceT4goR6AO9xWoGB4SjA9Ox/TahqnIY/9TtjeWrfgUaZsZM58+Kk3946MavQD0MGyx2DjMDMf5hZPNDft7WxZis2xgfuA975cbjmKou5TtqWxd4F7gHhcsMbjOg6LfATqMf1kU6FQivWUgHqt3xRm+F6Fov4dhWkEbhSqJixTo+oR06Vcc5DS5h7nu2Jz7XrWvuEbPQolkO4DArbsnEtKab48cKe7TA2skp4KEGi1IrgEYMDzsB4DuNO/3b5P1OMYrU/i26v9bhV+/WhXAW0717CcRdmTzVvFoJDPQ2wl0q5eZbPEVzpvqsgBUFCGnhdpzMqyOKrnBocBg5wr/I3aABynV+o2PmRAcsWsimBloADzfKLVgPU7uLEhZSwurMsnnvm5hnZ4P6207JvvU8ajhg9bsK3P43cCd9AKwN2KeSXf49Ia1qHW5FTWHynOx/boIqEVen1bLDSFZ7740Z9saPHkd3+k6UKXPM4AX6Xitsq1GghWXuf9evJ171/9j2HrxhesOjJcZtSXveEdzYmfAKgaLCiHGnkom63aGLt0hAakwtqubXj5TDrxcz0RVd5XXqvxANvg+/ATfGVS2ALo23/8TOVeNqa0qdU54r1ejuvnbFfbYo53XeM63xwb46zIp2pwaqz/Vnckyi+dN2RBfGws7szdDsKw4imJDKJcePp15s+O9I3I1373+efMdWbjwX3L4Y50kKikOhS4A5DD7QXAGUFwAKGnLjxln80unGhcZ7ycRbaZ/X1UbJwopjscF7hj4wBXHF60ziNn/ekLTzefA9Bvb9wPJ84gd30L9HEyMHGIwD1ojgj2tb2Snog56m+GwwMUsJkIeweHtlkBQw29QK+tjVh5Fu/TrDIcw6vAfSg1R+9TIdkleLu+K70dYB6WalwE9rwP/vL0fddnFaxTUOGnF+RdyrFGCRWQlgYSQk583amg+JMCvRXSseXSu73Abe/pB+7e0qTAXZWUf6+OxysNzlVjpRGieHcZTcfmAWGJllq1jznc8X7LS54CU3k0TBDoxwj/Zgb60T0pvrvN8FN6dwm4R+tzmk+p/NjHI8rP+b0dFlfpVE1Ro+gS3UlwOzNnYIODgEuMNw/gbU9/asDdaJOAE9eF9r+8oemWCbX1jI2Drr1mzd74i/B82pDMIxXkMy1YVeuhgindeGY0TsCd6wbfEfiTH0AvWtxLwL02Oj+vo+A7yqRqCk3JqpPTIT8t+tKv/pS1A5n1MMC9tq5roJTj9hZb5r43XHP3y03BNbgTImkAPs9cwArAnTzNeeE7mnel1IqUUZ4HSS8/Jg/avRztAu42V+m0E+/1xgwFsl2yf1zgTp0zBLhr274PHpiX5o/87/WI6agk08gPlK3UU0bzVwRw30MaxRPmBgMFgqPL6Gt+10A0APkduMmcvxj2trfN1x1uNfgMQB7uMQha7QfuyChzL5y9/HrzJ4d1eunUuXDvxlfDqfNPmn92dJfBZ39t6SDnFk9aH/AP07F667lwcLBbLMY0LnBfPnXB/Od51YC7uefMLmSgHc8AuKO/UJLIhAMr+5ALm5X7t682KffGAe6wqOOUgterwH2U4n0ApQaA+PnQ58cF7l44az+6cr/zPRScvp81RefHqe3wO342PZkKxrDMdTryB6/uJ8uFpk+LCikH7TVhnfe/nFqxy+JOYZ2DhvbdOn4qYhXi+lxpzrrcZUr3+3HqxqIJ9JqYMDCqFncbhzjGZfOZrI3sd1uMpKsAVJsZIuMlAe7tJqvb960O2mOvPe1La8iDHN7zl7/xd7LbYV2cOf8m89cGEMW7QSdvBcVDBl4TT/oNHGNZan0buo77ZDbeXwIt2Gw/nwpKnf769424h3C9K+CsgWbrg1R75fvIDxg76EWLO+jlfdy7xlGTISpLvAxqnknAnSCKn1vVZXiLpJOCGnDvknsZXSsnT17u1cbpgTs30eivFV+6/aUmQBpGkqee+fkqcCdP1YC79Ukzbu3HujC+r36+sYGFvGHqR6yFkt7pAu4EtV6G67tL4F3Xgx8XjQ/q405A7MFzH3BX3q2tQQXmJX3GNnRT4jcrXFdqjOF68cCdOuSxsbhDjcLPmsGkuihuX/2qgXJY1G9+9a/Cxde8vinCtLB8MuB7gHVc4wJ3WLF3NtfM0g4Qz5SGAMmwyAOgw7qN4FW9AFr3d7aK2V/GBe6wqsO6zmsTPvjrK/aZWtzNGib+vNjUIBB0ffW2ue/4DQDADtqiew/cglAkSa31cL1BdVhcNVcZMJ9uLMCUAPw4deD1KnDvVrtdyrukjH1rKkD1OwqNPqU/9HtVmtrnrs1Bl1BUIc771LrkFUxJ0NPSx+e1YIlXbCp8fb/aMbRBlap0Yl/abE7+eQ/YSjTlMwqSuuae/TfZ9dmPjRSuetNP/dqIQmV7+pNWUSoG5okGrQDc4d+uFiEr1yynFA1tksWV/IafaCta5ivBge44v6Vpa3FXuig9/HxTOZdo1hXo6MGA3wCgoqZW8TWXkvd82MZm/u1IQzc1ZacTCtypjK1f6RRI+QBjZeXSLn7oWn8lnim21QSntulScR/c32hxB3A/I2lXFewor3XKgwpwxzPM4063IgB3Xy9B+ao0v32yqGo8mMxdeNrxwKe4bbULuGvfav3oCk7t6zvXn9JdgTvWIdYk5uzqJ1v3JlSRXnri7dHVKrnfeh5WIOo3ByxmRMCoPKUyzssZuovpuPxaKrVF+cD5bTdR7cYc93hZX6KfjoUB0OMCdyYgqMn8kjzx6051h/9d9Sx/5ykD/mZ//VhgH2GWJr4P9zw+wD1llDECpH9kip2tLQP0CE69ffXZcOm1b7DsMcgQA194gPXzTz5t7jXjAndat2F9R2pIpIMEYEYgKUAzADrSM8Iqb+4FqdopfO0xEaXMMuMAd5//HAyDVJQA5B64k5ng5gI3FfzkFQNtnxQlfxDu376Wgeso6CbDybNXMvCODYu25RcXNjPoJy8G5+p9rwL3fpHeBXC7rGH4zrs06Nu6QHV/r/I7uoC7BwElQVd7nxeSHK/ve0lZReAOS1IMDmwBKIMmYzaUksIp0SYqwFrg9sMDd1VYvl8l+ii48TnGEUOAglUecOhYoyKYMlBF4EAgCqDANJCkhT1bAO5GFxzuOlq2bjexfX+xXc+jcVyjBYBeCOCuLgKlOdfCPOj/k+/9OXOVIXAnDQHclTdrwF3fQZpF+VoP8B26NqpyYgBwB2hX4E5+YN8yHpAOZTRLwJ3PehAKizvoxXiAFJWbDY8gszQXffLqhQLuXZvCTJ5Wkn3U5sXPq3dP4vrBfQTu+H392ufDyuc+1rhvnf/GHwgXv/kHY9EvFyuh/E1wzvcyhSdPx/T7jE8nJjLjgAbA6xi6gDtlG+VaSY77d9Z4zusPtKmVR/F9W3ciX1sj9Em6oSSbSjKY/FniUz9+rh3KAm99599qPOFYSsA90vAxySqDwSAVpL9IDA/cEZg6v7h8rMAdYH16dmEEuO/vbhvgbYvBtL0cCtxhER9RbDhKdhkxYB1HISbz2nMWd7x1Z2vD0lTiewTGwtiFgFRUgdXgUJwYAGCXLrjbIBUmr6574c9/8vyTTTYHBLeu3rk60uyrwL2mluPnXUK/S8mpcKu1McSXsLt37bfHaXH3CpoKjRZN/tS+8R6ChlaYR+Cu1lAqkVhQdVTbegGsivsowL2kEDl3XgnpRqzUN2ZKoFLg83dQWOuzeVErWt1r88/MMQTu7CfeAaDAbDL6LrVQZfMkFnf2KSpTuCrFwLGScuR8Kcg7CnD3/J6DgDKi4njJDwoU8DvyesPizgvuCU+8JwZwArgziJcWd65XPNsF3Ju+uYBOpU9pzmrgXnmmRGfMWUlWIE5FXWW8xZ16Z7Cc6ADurA2AfjAewLLtSIQ4x+zBVU3OeTBYrTY7rsX9ylszf/8XC7iD/gy6BBDVky/0CRWnse5xLT3xtnDhW36osb6TD0rAvbF2W1IOrM9oTCzJKZw2aWXrGmj3ukpBL+mnLiHe4u7Xjq5fXQvK6xwbZb3K1LbuhMuk5LL60I2N9PLvrcnOIcCd/EksSh3EzzX3vo7F1l3KhKZ0jM89ZsAdhZZQCRXWZhL/1nN/bT7sJ06fDTef/YpZ3JFlZspy7i6GO9eesywzAMdDLO5WGfXB3XD2iTdYcSUEfMag1OsGfvFepIyEBRvWb/QFvuPNItrfM+s8AH2pUNJRCzCZz/mdaxYwalacyancVebwIKzcfBYebWFmmtka4oYHqSyj/328ANprVnSAfuSq58XNQklZwDrf+swfhlVY8fd2Rm59XIB7l493iT5dn9Wqo5bAHj8brFzH7cxD3t9HFwomD9ZVMNp3lokpL7Bhwp4pM93mnUenHgxQ8EMhUpHUwHtNaJeEPD7LAX60oHJD4S27fi75PBUY79cjYz8VOvf4vWR1P/P1bdVZfQd+13fgbwL4qekpy0vOmABVsgRzpfnyBoYGEKQAOD6jmyw//wradO44dv9Zn1VO58WPn/PDNnVDiM++9OsfyEiOgEDQE/3H2Jg2k9bQEhix+UxeACVgqoqZ/fMAPeuE86P2dGEbmRWvEh4AP2W6ytDirjyvwN2D6RGxgPwG6UPlA/IYfmKjg35ZYCrWtP1rW8rmoZJkmHnmS2KJsoY80fJo2VXL0iJKQ+oqgyJMpQtZaIZcfbJjSBvkMdCMLmvkDc4H5hAVVmGFxwW3mUvf+sNh6cm3t69ImbXYJ+0brfpc+6QZwLq6iLHGhl+f2pbOX87Xca6xR+PnGJOma4zPxhODdh3FIegaj8/Hz/UdcU22mWXwvTfW2GfWj9iAzX0qNKbzYX0AWkoFxUboJptNLwd1PSo9dF2ShpTtXC98n82FpLvE/ZSZMAQ/NgWYdvb2w8KJk5arPc1o2NvbDau3bhgoRSAqQDz82Xc2N8PuznY4df6ifQbAPzM7NzZwN//uiQnzYUcgKgAtAi+RR52foUgSMrUwtRn6BkB/sLdzbMDdgnDv3Qgo1ARQvgcA44A7GBqpKmemkCYpCh7ka8e9Zy+/rpwkfIBkYbv+VqSc1HSUSI2JmIDS9SpwH6VKCbjXQIyCtwFT9shv6QLuXiB6IaiCF1JfQWxzr+n+mJJQwTDBlQdL/FsBdYkoHlCV7vH97QPuqoTYnoI0VVAKkLuUgypSWIi91f2NP/mrWde1Lc9TfKdZ92amGwWq1mMqTD8WgmAdF9uDH61a9XSeasCV76mN3c/H0Pv0Ob67VYotaLj7mbaSJp6Bb/vT3/3zpkAVuON3AvdRwJjeVkk5p/yidDsKcPf00E1pDWviPV/+9Z+2RzG+K+/Nq14q8BgC3AE2CDLYHwXuDOSFWxE3hdq34wLuo+usAtyjE511FacPVz8R87iDFi82cOd6ooGBFne1WhPk4jP4vt/4498O69f+vGEFgPdL3/LDVg5k8cpbRwojGQ7Y3zerPioDI/AUGwH84wW3MJw0eQMAvx8E3C2DUswwpevaGwYI3OOmLu3p0rN8zk5p0suNt+IXYR/rcn8v0wGajKDhrZTpiiafw5S9SteP6ZmU6143oc1Yjwjc8Q5NF0v9pq6KeAeBe/SwTpuMVLjqsbG4gxhIBwnr9vTsbNi3jDJxAo1Q09OW+pG+7QbSbz4fLjz5GgtU3d7cDCfOngsrN6/3ZpWhxf30JbT3bFg+fcmCBeCicvria8yajrzkAOyrt2N++ChEJpvMMnBZQRmTmelhedxLrjLGqHs7Fjy6s7Vm4gegHAwP95fxgPvrvcwf/DertWZMPzVtJw5M54aNxf07V6suH68C91Fyv1Is7jXgTpCQHXcm/laLU7u+8lziCsg8OPWC0FuJVSGpUorrOPdD7gOLVL6l57RfCmQbBdVTYTAbu7CQt7pD4cLfnf0vLW5auJiHGNZ2lKPn+PQ0x280dA5r1nhsqpitpnTyoOBdAWJps6o076O/jrUEkvm9P90ACEK6O73g27545W3NKQpT9eEegCr8Y999v5iO0c/zCwncM55LGwflbfyOeSVwx99v+Km4yeN8+E1v56lewe1H55UWd/Qrsx47iztpWKtQPMTiPsrjtToCCBweBe4ovnTuG2IFZ389Kos7wVyzJpOrjD+BI3i3+Z6A//ufh1v/+nfC+tUWwOsY4FJDizXAeu1CrnjcB0u7bkhV/vpNt268Smvar11a3WOV4TxwOv4dsRNjlLhOvYymnAVw15MDdU3xvMyzFgJ3XS8euI/IZ+HZmgzS8avhQ41RHrhzHN7ijvG2snUq7O5Wgimqs/lovpi4+9xXxuoZLMda7XN6ZjbMzsfUhsjVfu6Jp8PuNgr7bITTFy5Z0aWlk6ct4wxSQsIqDyv8kHSQm2t3Lc0j5g4+3PBvR0aJhRNnwspNpIV8wt61fv92WDxxLuzvbYfdnS3bDfJC/vPpYyjAhD7Agq5tDQXuyN0OVxlsOPREAPnV4coz5DrAcfHOZnYrcsVj4xIvFMBCNdd6e68C95zSJmC0MpB87YXhqDAaMmvj3ePBa+1pFWD6DMuKq7Dl7yXLooJFdY3hZsZbf5u23PGp0oqCV62BHsAbt7pqlaWxZ2MrlwVtSOQBEL7wdCoJ/hqQ1T76tvjSktVdA1V1/mhpVuBupcJhbZ+aaqxXCthKylnBu/arGVsC7swyo21wTP6EoQTaa2Pu4+gab5IveBpARXrtU7+Y5W1nJhm6n6Cv3Ijg3YwFqLnKELiz/7X+9I3Dnu/RjH5+rE3nR85x4yd83JEWEpcCd10rDZhG8bJaEawO4I7n6fZB4G5tol8STKlz/qiBOwrNsdgc8tkvXn5zcTpeaOCuawm/E7jbupyOp2AlAGy84TAFwPvNP/5tG4da4ksDY/VqVrL2Mqi09mq8QH5RVyvP+4jRA+6IMn7KCkLyntguxokTnAjcKSfid9GtJv6eKjkDAybgzr4rcOfzpB3XQGltGI3RvrjK6HP6TBdw15M80px94k983pxMpjgDk0f7qHDbLvbHErjjmASuH8unz4b55eWmGBCAJVI+wh0GQP32tWfD2UtPmBvNg7u3w7krT4WtjXXze8c1FLhjUuHbDms4gOnpi0+H3a2NsL21ZplX4G+O7SqAPS+4slghpM21zGVFF1FXVhmAc/Wui7vRUX+7wcAdQb17B+bWMzu/1HQDwJ1VTUsLnEWkSt95EN4VvMrnX8nA3c9fIywHAnedg5oAGQIG+u4ZAt6PCtz9uwnmqagagZlcYqDsIcSowBplL1lNVOlQYPM9fizeiqP3PQxw1z7UQGgX3bueaZROpYESeNf0kI1MkkIgVCBmPU4Wdw+wlZaZK4YDcyO8eBABCDM/eNoonan0jxO41+hMOtL9Be9e/dM/GHE3QvpHVvzFMwrcQQefwcKPX3PflzZBJZ6rWbe7Ug56qyHiPwyAOKu28g/A6spnYwAuXGU4TraVgeku4G4MFIGGghw+T+DOdW33CXDX9+H34wXuo2lcI81bi/vVj/9CUx26G7jH5/quITJT2/D3kx4MTq0Bd7RBWeiBe8NXFoUf/4KVPVaZjx/MXXxz4/pV6o/ySklfleigazj+HmnGzy1eaTIF25pP+5QVgOR9xrVpQ0foCi8Fc2+hcYWGFmv70EA2gPvBHgLiI+g1Pko8q3xM9xrru+la/IttN8+ljUFRB4xpcVe6eeBOeYJ71K0M2PXQBXvHuX5MglOpTGA9hsvL4olTRvydzY2wufYg7GxtWgYWuMusr64EZDc5deGSVUqNVvOLYeP+qhVrggV++cxZC1plXvh7N67Z/C6dOhM2798NB4d7YfkMXGRmLEvKwtLpMLe4HFZuPBuWz1w0wiKHO37OLCxZHnPkQccFV5qdrXUrvlQy1nUB96GVRIcCd/QH75uZX8pyzYN2Ptc6FyfTO8KCjg0I8thj8xIZKrnIsCIa/Opvw0WmXu7cBMdjUjm1plD7ALVXciYoKsCdvF4Tln3K5MX4PsnVQa9Wge+BuzWQfB8pXJvMSlZFJfo6Kig02lIgJtcTPkuBXALYpPM4wF1Bk3+e7/CbjUFESTepAi2BWv2+5OpRs7r7PpgvLSx7U611tbQp41ypkoxTlOd5t/YdcFc+LgEWe0RchbSPfeupRFO/MeA9+JxWdABL+Pbe+Bd/P2uC+aqVvhrQp4CKD44AnKToG+Aic9rHA8XxJn6v0a6ZB8Mko2km+RzGDuB+7zMxG5GmhFR+9iCo1me7D0GqwgPkfW7auNHR9azrvgVOtaOFCLRKfvt9pxGj9QTKwP1rPvDrnKEG4LY8Y9Ttm7bObGBd9NPvQAsAd9Cny+JO+tWBe0xHrXxPHuC81NxQdE0PBe4q5+IzANHgCwD0CZMtcDGGnLG0ryiE1bjKxPnNZE6cces+8ETDXwG/p5NSyAv4uKcYFC8/mrUiOsTPg8ppbkKVZs3vRwDufD9PkfU0QC3ujJ8x0C4dfCwt7hgf/NxRIGh2biFsbaCC6X6saLewaFZ1WOORdcbcZJDbfWEp3Lt5PczMzoYTZ86Fne3t8ODe7bC3EzOfwF8e/vBwr0FbuBZPLoelk2eN+VbvXAuzswth6dT5sL5yyxYqgPuDO9fNPQb50RGsCmsLXHHmFk6ErfUVm4ySfzvaf9TAHRUl9w4Ow6lzT2b52ZGlxvK9b23YuHBsPrd0qikyRX6yPO47W/Yn/P1nF1rL/e72hm2Sahes8Vhk2Ngsnb7Q3LazsRbW7t8KQzcqvRL0mG+ogYBqKjKXOaHUHatgd3hgO2yzkvW4YECGcVE34rhfl4y8ul/RRcU/pOkMROgDHUf7HuwqsNFj4VZQxxwyGD2yA+jul9YJ9KMRctAJAC5IrQX6EuBHXWK0Js2jVmhEs7nelYD7kGDbEnBpNhsytyUwjh50AXwqlxIIVL7xwZVol+C9ysMp0wNcZbgp0j6iDciGdggRFIKsfPfIBgbWrwTcOaAgDYMAACAASURBVDf6fo6HlNcNAUFD73pID/tNA9+jz7N/qqTZr+t/9CtZYB6a9cG9uJfAHXwGRUxlrIDYA49EpMi3KdOM0srTrUtsRT6O7gKtIMAkxM8iXuf6yIG7vVtcwmyT94lY0Gce6S7fG9NdqqVyKP2NV9gn62I6a0jzr/Sy8ZogE+uqgMsJMfjk709FkxiUPpZ898IozgVo8FwWmPoRaZX8HT+qeQr5bpRkB2k/hJ7kScqyIRb3msEHbMH+kO/5N0+b6C7WSECxPuvaVj5VcGw4oeDGE+/HCSms31GuAE/E35EtbDqY+xFdptL6mDRATzmtPmKJ72Oi80ZsI2Pe4d5uOITFnbK+CYiNhh1zp066qZHHSe7bdxhz0r+eU5o1Y1uIYZ7cJfmj7p9eFqErTRA/sEA6WVZg/1hZ3G3AyV2Gwh5Fl+Aeg9SPsK7DAn/2ylMGwlduwr3lcoAvPIJWMZvISIN7YaHHv73dHSMcGA0AHmklcb+lQFy9Gebnly1zytbaqqWFhFsMqomu37tpYH5u6aTdi4wq8HFnvzSzi1/sjxq44/145+TUTDhx7krm657EVHJLaIvLsM9w+8EJBC642iyfbdNeDpGlqzeftaOtlxtwr41NgXumtIegXhcQ1ifYS+BxYJayvPuV1HIe6AyZz5qiGvKs3oN3QwEQEHlaWN5dE8ijwd1mXUwWFwOAcotXTFSi+EnB6JXWOMBdAag/ni0BZRXq/tmMfxJS8Pd74F6iMyosApTohSBLHI/zYl/xd+OrPTWV5dd2TJP9GfsewZeCfAUGtLiT5jre4wTu2rESzSmD/TvxOTY6K5/7/WxsV94N15G3jIy3rQgbAS4zRWjMgOfbBigIcPdzVutz6b6R9gzE5Jv+uEbqRdjYx7/8tTbtJf3ceRLBd/fJpFof7fMU4wD6MDtKAwBd0aCGz/uAu4sXGVfO6P0K3J965iONu5DKA78p7HvfcQJ3ykQNgCYv86f1r3JSS31RWnf8jBWTvQzE3xq7oXSoAXcF+rF/sXaMgXW4xMDtd3I6HODzyRnzUvfyHM5SesWNaOvrHr9LwL3JD7kfDnZ3TQfo6as5AVjqz/x5o2tyiVFwbLzp9HbtBLDGBzr/lLGcx8a1KclMbtLQVqOn0gkynnmsgTvGubu3b8cvZy6iwmfMTb63uxse3LkVdra3DICfufyEWdHxGdxk5uYXwtrqSth4sGrW+YWlE2Fmbi4rcIS0h7tbW2Fr64FVFF0+cdZcPJCzfWfjfjhx7gl71+qtqwGVUZHTHeCdVisAeFRShbWllL+dk/9iAHfsNOFeA9cf+Lvj1KLzOjw0X/2ttZVojZ+cCicvPlUA/d3NPM7AXYXqUECtlpAuJVn1cR24Qchm5SUI3HmEqJYJ7XM0NPoMBO0dpGMDbHGUGg5tw66Ky1s7VNDqXHgu7vIxZhseuJdWgoJcfK/AvDT/vn9DgDva9bnI8dkbfuKjTZdIB/RZgyzrKQQjOGR/WnpHkMixeOCuR/FDgPvIPHaLk07XBA8kPHBHCk3NWY1XnX7n+yyjhr/wLIE72lX/dp3/PuBudHK2O6/su0CBB+7JVyybV/6RvI5GmiOfencZZFVRwDAuaPc8wHSg+JwbHetMcuUhL2cbl0cI3GFt5wb3pQbcVS5o+kTSTHm7umaTgbgG3Gl1L8lAzhl1WhdwZ580PgOf0QgD9xibdASjIn+6WeiTm4w717WiYYljS2tJjkcTKx2GiVQpOwL3VDUbv9MPvmAE0XztmZ55SODONaC83QXcOTeNnEx53B974A5C7dnEHYZzV5406/j6/dWwvnrP5gMBqvBln1tcDKfOXQzbW5sWlLqwDJB9xnZpm2v3za0G7jI4zjEFlQIdZubmw8KJZQPsAOdrq7fNYnzSKolOmF84iA9/dvh/Iz0lwDvcRxDwub56O0wjA0wqgFQSygDusEDPLpxovobLCdxKhrqOmI/7xGRYOn2xaeMQhZ9WbzVBsSoMcBPA+95e3I/OzscxTs/OZbtgSz+5tWmnCxg3NvcICMbJAizu4wp3nEzg2B0ZaOaXT2fj3RxjvD36/Ni/1nFmijYJnhEhMwBQc3EqWKl1/NiAu7jbdBFp6LwqLY5KdBVsmgoyby96O/aB2+b7BNw1Q4Dyvwfp+ndpTEOBOwU3FZ4Hi/w8UxYpoMrTT8eqPuVD5qbkMkO/bd28gN7Ir21Kt8O9y1eOHQLcAdz0VMMDCB2vAgNiu2JAkCNSF/+VFX9soATaQZ8r7/5QkY0VuNdOhUqbqlGgTaidH7uX7it1pA+458+Us8GQLnf+5HcbP3eAdvxT/iWv8kRhyPrO1pHMv1qNbR1XrcRtbFQ+f9EH+riubjeZ+BbS2tOkqw81ftS2VDb4thTI8T7KRwXtag2vxkYV4n88UKydOhY3CA4As++le/X0FJjIjkHtH8B7BO2jqSCDWeP7L+eyArBrbs3J7eVgL4QDpgZv459U/hO4+7mtpWSmzOzvW7zDyx61tpc2Qa3FPcVtiVEH7cFQ+tgUYCIRMY17ydcdnxGAnzp/ydJDIlgVYB2WdVjboczxN/K+A9jPLy41adCy9I2psiis7ZupYqoVGTpxJhzs7VlmGYB5ZJqBxZpuJGCQ2cVlc5nBDlCt7SWlC+Be854aB7hrakwVIAiKZQGmkhDa34+FDNgJLCzsiJUWODWYno6OISh8NdTnr5kj8a+sMT8WTWm8Q4DK0AX1sPdpX0xgVSauy+LuNwFeeJb6WHuPZq4YOraqX7400AV6au8ZOk+ZhY2+jZYmLLoflDNrdAP3EUBjwUttai18T/CrlvGaNcqPsUr/jrzrKuy94i4p7y4QWqJZ33zXwDvcZjhu0HsOJ40E7RJgmPNpjB0avVpApX3ESQfKqivo85ulkoIr8r4LtNR7hgJ3va8E2tHm6//WP64aIjAOuhVkgZZOSdfmKaOdWBX75lDBUen3+FktEUAE7n7edOOm7jJv+mkGZ7bgo7Tx7OpzNsfJxx336wmFPf8iA/fc2v7zVqjI68YS7bw+87To4sc+umnbqhMI3LleRkBgLalBst6yT9mmSmKCamMoy+F4t46TlVB1M6GbW6tqb1b3yXBI4J70ZpZoAJzsRIzXlSUa2rjg3oztACzuh3vwPQnhMJ62sr8K3FloycuS2mlYaVNekkMlGanP6u+qk/g7ky1wjfInPCO2ttrU4kPlxqO4b+w87topWIENfKYA0zMXL5v1GxOKYNS9nZhTHBb1k+cuWCYZ+LTDGo+fsDQjMBUMxwvuNtgEHE7uh7mFpbC4dMpccrbWkTrxbtz/M9DyzEWzWAGsW0XTdOSHgFQGJnHheWLGAIkyiRVw9y18BdMaSGHMIg/XhIsF7Ll+mFpGgIlmDJCFOwRQ+PfVAB7ArtKKXe5bNI+COfUd2v+HCU6lQHkY4D7UJSfr/4AYm0cF3FUZzUwm0F6odWAZCASENL+n07GRtVUB7qRDIyjTByUBP4Rm6gPpN3UlnimtPSpUtcTUFNTQzRGfv4PsIZ+N2UN40fKOvyHvUIre+pUCB3XD0b6vXsym6CqDqqmpIJ6OywNBTzNVrkNA0LjAvQbaL3/Xz5qPc42+mtKSbl3kuRq4qPHDkdasbJryPppZtSIC+4G7usuo1d03OGQuvDwDOGJaQ7hjNf1OrjKlTncFpx6nxf2Lv/ZTzevf/NO/0fyu43whgbt/DzvAGAN/wkYdqLqwCWavWakTcOe8eBnHTbXnX97XBdzZJn7yPr0fG7U457Syx8wyCtztveTrBDwUuJd10GiMU0woAKB+ECaxicXv5iKJz0aBu63bVCGVa7jZ1FTc2PowiMotz9cch/7k776ydIy9jRl0yH/4+dgCdxALGWYwTyi2hKBSC0i9dcMKI504ez7MLSyElZs3LAAV3y+dOm3+72BguIMAqKPiJycTWWEsy8zcvPHX9tZG2HxwzwoVwbVk+fSFsH7vVtjdWovBlgm8wz0GbjKlgku2xhpmrchbu0e+U7k86Cgp3xGbu4A0V1NOfbmCS8LcC7dS2+MA96Iw7/Bt7qDg8X7VON7lx2A14M5cxaVOeKH9MMC9K4VklQAVH3e9/8UA7jUXhLQgsywmLMaR8oLFQMm2Zoetn2hxb63uGuzTCGoR7BSWJZDS5ypDwZ5ZdRLfNm4otHKlVGksbe3BbG3euoBE1zMAq8jxrhfBOxQsXGVs7ElpldYwXGXK4K1VpNwMNT9TMZEacPfv0Q3DOIu3OF9Jxuqc1kA73GMQuNulnDWID/f5wD0dI/UHwc3IWvLyfcBgs02AZpVJea7LcrMtpqU0amkCK+VE+JIEqTZWd8u0QXd0ZL8asNtPBp1mM3sYwu7urtF1CHC3MR7ETG5Kw/gHNiHp8wH06rrlzmfaokvYrD393T/f3N4H3BMMrO6Vhm5wyBt8sd+wloA7aaK8YHyoFnfroARjSmYZ/84ScNeYFA/ca5tqyjcYGWMCgQkzcE5Pp80aAlPh2258m353MUsN3UwOdV2jACjKz+jfDlIAsB8e7Jrve/xc6EEXqEQXBcfWjsNdzJA0BLhXcZU7qWw2XHIK3OgAMeJq3xDgu73dro2HXALH+vhDWdzZE+R1BwFhVUeOdoBx+LPjb0zgnetXzc3F8jzv7xswhwsNwDmAOhgOz1vgxv6egfy93S3Lww63GOx8DvZ2w9z8clg6e9EY48HNqwG+4NMLS2F6biGsr9wOUxBW01Gp1Sa0a5GXgFMmvDuOj73iGCpMav30wNIr4pJAqXGGgpS+xVAU4B1H09k7O3Ki1/qm4MzTzFshmr4PeE8XCFawU6O/0XeY3iwrvYHLtAsYlugxdP6GvL5xkzG3rjyXeHXjZ1IWlokUtJrJdKQjxIa1zUCA2IpYcKOc49qD+SHrrZrHH0pMMo+ogtY1QEVpY0zxBxzvUYC69lnfc+1TvzSSaQbg/fw3vj+ceOrrIs2d73EXPzZKPKUh5LswHrUiKXDm713rYQivdN1TAxc10I5A1DNf/30ZcPPzziA+rWY5jszzOqDKzx26omsuqrI2rQfSXQZpIIf8dfczv9ds7JA69Ny7WnrwGXNE6HB31Hlu9EVylcF39HGPCnEU9zayRIwKGS9jJaf3E/gclVe++NGfbB4tBaWW2rWgSUkVO2Q+huiTmlz1rjKl95FmCrB9H3XOyMd965p80Xef14GcF7qSTVpxpQjUA+pDGGGTf7vldo/ftxcF+JjKrvFxjwGp0dIeLe5w10PKyBSnaq/COlaDW21eSbtmI1o6CU5rVmW2xwolflJ3TeJNew4pjJ37JT5/rC3uIBAGiWBV7s6RKQZVUwHU11buWdAqCjYtLJ8M9+/cDFvr61m2hBKRZ+Ymw8Hhflg6eT4sLJ0Ka3dvhN3NtbB87rIVMjJ/95vPBi1xDb92suGQRV56rwJk/V4X+9BNwRAQ4IVIVSGIAB/CpL7vKkyG0KZ0T5cSifJh4NGEig2RFyWBas1KzlpbfANf4wGVAjm1rtRo/lIB7kPm6ygK1dwP4N9u6cMKKR91npoTK2ywY0ox61czF9F9wAP3KKCjbFDLEuUGf/bxlvKGP3GhMjPQbgXXahai0aApFt9QRULQN+RUhvcqb+lYrn4SWTRimXu9nnrm58OJp77WNho4KSoB6xr/GjHFeoX3ZZuR9KIu+aOK6ii8U5KN2t9SRVk8A8BeyiCj7VGpEvSUZMCQPlfp58B6bX0dZd1Vs42kID7t9xd/7aebP0vgfVzgjvnG2tDNDsG90ZSVGeRkxMboTgMbHXhMwP25j/93YfP5mCoV1nYA9yHXCwXc/bu5TlQ+NQDZ3Vz7XNea/q7rrKbrOUd9NMnAfdK1NeAes8lEXQmuMDk7kVJENsAdX0KGdxduLPVrwsBuNMqAhQ5DAu5mfN2N39EwkgyeKrdrtB4B4wMwhd8EkH9JV36vwD2LuUp53FWWE7g/1hZ3Kl+CdxRZQgAqfNXvXr/aVFMFIVGUCVZ3VFfd3li3vO/wfUdAKwA9LO5II4l77936akBg6vKpC+ZOc//Gs+ZDf/LSU2ZzWrt7M2xvrRlflXK2DwXYXvlyPLWFNE67QxbjkHu8EqbPJwVJ1wYA30GYe+XY9d6hSi9rY8Ai8+/sspDwWNEfkfdtELo2HZzblwpw75qD2mZr6Gav1jZ5yYS+gfcIwmtKyQs0nISiMl8E7gkkw+KSDozt2NRVVvXAkt+rcC2tw+IYpDw1nm+UV9qE6PptQIgUOSFfGeBN5a5VYfCZowB3vNsra/i8r3wulrrX69y73h8ufPMPZIVx9EhX71XlhM2G5k7OvhP3ihpw94quT/6M8/32zS8EjNfntEcbT7wHudrfmrn/lEALgTtPETjH5I+hgLomw/zzjwK4m0dZisHimEEnWN5xIYf9U8/Egky8ks2ySn5dO+Q5D9wzHioEISpw93Sw1K4PaXEHYAdw59VWSu3nquMG7n3y0BsWPACs8Z/KMi97hsjqLuCuOqAG3CkzLBiZFnUH3G1NBchstbg/HHCP40b9HRhtDiz2EFZ385rYZ473tsAYeNPLY6VXUd71VDYvyXc/b5xXD9z5bpWn2h4s7o89cDciWKaZeBwIVxkA992dbbO2L544Zb/fff5qQMGmU+cvWo73lZvXzaUG9yPrDLLRXHj6daaM7978qjHDmUuvtQlfu3cz7Gw8sBSKe2COnS0LrKxVR1VG6AKipQWtC8Z/P0Rx6IIdsni7xJgKBioxLlYFW/492k9arxRAZYLAdWDIGEcEvSiGIc/bK8Xa4/vPv0fGWsuOUMzAEQfm5+PlANxLPNEl5PtVYU4L+knC4qvlodmO0iwD2HSTSTc2ws5cYqLbhge93sKiQNkrO76/NlaWeldrE9cBLZ4l/vPgPAL35N7jNhoEj0No6mWLV7YYO3KXl8A7gOy5b3x/WHzibVmBIVUgpF3Ds3JK5ens+VyVlVeMBCI1+Tau3KpZ2dE+QXtprkvgBONikKUaKYbMh/LPkPuPAtxrz5QyThlvOos7ZfrVT8KdKp7IeKt7H3AvrVOmA6UbHOmNNa7OEErzWswQgTP5ZLBMF6Kri8zZb/j+cC6lvxwyLy8GcB/CO12yZUQnykZa13RpLZY22iWdrqfOujb6gDss7jEdJE9XwZdwoxnfj3viAG5cMNCAS+EqzRPXPQPu9i+l96Ycp9z2cr0kZxrjwhGBu8p6/Z3yMOuDdT2uDs4R+v6KAe5kRuZ4x98g1PmnXmPM8uDu7bDx4H4D1JFd5sG9OyPA/ezlJ60w09rKTcvTDos7Ci0hS83qredYnTdMT01aMOqQq7Qohjx31Hv8Lvyo7TSCN1kWS4DdC/CaYGGfCOL95kSZeRwhnQGXccH7MQL3oTQ2wCZCpfbco3CVGdrn476P6yFWwG4Ld3BjqACLAq3h6ZQPmF6z5BtkddINova5yzWjtmGrAipkZpmcaqpoqsBVVwUPqHUcHF8sIBKt5N7iVlMovl+l96i8Ybvw+fYVQ0kjZBc5/00/0IypmZ+0ocgAurjKeL7wcifbcMnNfu0rDUuAsIv/YF0H+PSZdPAMXGMASEtAhZstf0LBTROAO/mxz5VL2x9HdpXGzba62jkO4I73gG7PfeIXm+4reD8u4G6Np0BoPw9G30qu9ocF7kd1kWn475h93Gs8zLXWJaP6+Ku0nnQddYH9Ejhv5JMDlFwzlHNV4I50kKkqqTlQWc2IVJSJdVDsZwTuXf0v0s1S0eDkL2aWmTB3G7hKArTv2kmml6c00nEMJZmgNLM+DcB3XsY1oD81pvQlcM/mEz1POESB+/T07OOZDrJLmOOIDakijfZTU2Zx37i/YpMJNxkEpNLCfubSFXOXgS88fOJPnb8Q5pdOGGgHeJ+aillmtjfWLFjV8ptP1Ss6lpTZEGHcNZ4uJis9V1uM476DTE5wpW4jurj9YuiylmEONNUamdXvhIcowKJASmBw0FjHBO59Pu61cXtwdRzAXenGuRg0ZneTp/tR2uh7Rt+RCbqk0JldRq3YXphzw+NBlAItPdFRmvCdnl9qoL0TUAWs/6ks+M7acQF4+i59vypqHpOWNhzaNwXSfgyetzhuVQJ8Hq4ksEyXXEnU+o77Mz9MVeDOJ1k3CR64e0XF72uKujSWLt7qsrKXQLvnCfIO36tzQ19tA5eVGAy/BseV05181nGCV5ONpCtBbyO/Cz7ufPet/+93swxETz2TXIrMN7hvZbvTxFSAyVvcNe2oB5Ql4E5gqHwyRB+wbRSaQtpLXojpgDvQONdL1eJe4pku4Ku8XcIhDc+IW5IHn7puShZ3zncTnGoFmJAKMmYHsqqpDrib9f2IwP3wAPgLCRxSESaA/wNsAHatMBMMIsQYje5JLo4eq3iZw/tNl0iwt9Kdrr/+WdINz5baVT3Q/C5ZgFRmv+Is7ro4UV1130WGw/8dKSHXVu+ZO40H7nCbQdXVvZ2NsLXxIDaHKN+JaGHvkKeD5EIXqB3UwBFv6tvVEhiRQbXsMgEVvusDr7rIfVcbgXB4GHaR6cfyyOfHRF3KzH9XAnd2D3yntVx77WBkTOBubUukuc7lUMVCOivgKU3pEIv70HcekWV6Hxs6fo5VlYh/ltabqZlp22wrasjvjScWJoAToNrd2WvL01t68jjhHkj2DqjnBvjdQgnBL5/uPSXFWFKQpabJC43FPVngS7xRkxslsEuloIpET8tKhZrYPwPw73p/U6DGr+dapUFbGy7Yu1GaNbp25PfuegSAXYGZv/fMN3xfUxXU+i9++SpDFHirxZOuMuRJ3YA0812QKbWNR9c6HfmuUOl46DpvQJgB9Tbfdhdb45no794CXfiCw+2mExCmuVa+VECj9VHs1ooM9rJB+1oF7pVMNHj2zqd/18bDC6CdxZb4WWkt+UI8R5IVY6bd5cYR7/JuZ118Vl0bDpyU+MaPXWVFpl8dH2a8IMGplCuWRQjWdfTBfNzxExb1+BmAO6unxvfAZQbgffzgVMSeNsDdYjei5f0wBaYiOLWJUSnwKemnuKYU2N1XhC9m4ozrxM+fn6NmLiynQp6z3a8ztPWKtLh7ohlh078hVoSZWRztRL8pAEDkK2XOmIcF3vr8EGV8JAFSeKj0rtKOkYtX/Y7VNysuwu5e1calnxtYSZUW+0Csvq1PiZUUQTXbwoCsMnifLvBXgXs+913KvSS8GnAhC1FPcpCZxSrzycPKN7FAWfttPMFJ7kewkgxQnuOuKfIUfk6m9JX1iq+tFXIIr/KUgOCd2RBKMqzU7yHAnf1XyzGs7jXrO94TAfz3288MTLm1n22qChbaTnk5ELizjXuf+VjAv9oFwI5/I3zncltnACX5lnrgbinkUnXfIgDqAe5Rp48aJaoKXb7wgKGPjzwg7QLDNb7SyqKY8yeeidV2Pa34PPtYA+4qM40WHcAd35dONcYF7h60g3+xCR2ylo5SkXqk4YGyx69Z/F1L4FCi21DXrdpGUnlTT9ZK6yZb+yyIV8gqY/LQBaeaqwnSQAKoTqS87nSVeQjgDou7ZZQxi3sqwAQ3mYMYlBqt7bHGj/KpynHydedGvHLipDrM/15bq11rGG2YbkmGqFekj3ufUjYiNfEAeeXQuGGdCHPz2CUaezfNlQRV37tK3z8s8D/KO3Wh5iAoT8On32EH7cHJENCu7yoJTLVQErj73WoXjXQBDFZoFaXhj2lLmyoF7tGa0DZGa8U4c4J3HIerTKNAH/YIaJzOH+O9JT6k8AJ4h9XdW4Mib8HaHjvS+oYnP5WC5eMoc9Q1TAB3b233czF0jVNgkyfU1adk7Sm126WcdV3VlH2X9Z3jUhA/1OLuFX6RpgOAOy3rfYAd7ZdAe5ToHcVGXV5m5Ss9pcjGU5EnXh4dFbhbnwU0DJZzzio15DnlKa0uijm/8t4P27B9O7VsXGpxf9TAfSho9/pJ+Xnouq3KhwHAvcQj+Ex1gt1TyH3P99bW8lH6r/o424QX1gyBL3Wg6kZzl5mcjkYuuMoki3sE7kBSxw3cD0KsuhvB++HeTjg42IspgZvg1HahUtaOzF2WVli+LZx88VvKVcrtIZikSzZ4ORH14GNegOkYsUTT1MxcbtVrCBuz/WevpFLos0LzoRI49GMYInCPMm5lXryjxEwETwDu+EfB3exWB8TjegGiwiFTgMkn0vu8d4GRIYtkhDa1IJOBgpa00o3LUefoYYH7Ud97FH55lM8owLbc7nCXSVe+Ztqj1UjLZBV0a/MoSqxrvOwfgTtdyRpl1vFwX1/wPYIhPXAfAvyy9eTSMerzNb7B57C+19Ioavu0viOYdeFKtMRnyn6AT3TW3xhSNkI5gHS0u/LZ0TSW/mb0Bf86r8qxv587joWKWU+CGl40gXi0leFlP4FPqbUhrnJ9vRgiK7RP4ANY3vWC5X3xytvaj6TSo59/8i9PKrK5fgEt7h60j5NBpgu419Yt+WJEz3Wc4HbpeA/cjcVcJh59vjavQ2RRiWeyNdyk2I3uViqDFQOoTmzcHKemLXAfrjINcEced4tlOj7gDpmPTDIG3C27zF4C7tG/HXV2oigk08E1pa2oPUQG2dMdFnfqgyLt+hamfK/YSH9/FbiPQUTeSuDeMCqPDEvAPSkFO70ZcA2Z6D5FP+A1xVsI3LtAO74DKLH0ThKU1QiFAZHWNeDuBT0WBkE7S4zX+sYBDVFG2T1dVr0xgLst5OQmVOrj0Dl5uQD3cUGjH/8QPvfKKAOaKZaAn/m1OLJGKuBs6LyU7qNwzvgppa/kppZ80fV8aT2rksXvWAdagRSnQUMzTahyLSla9l83R6X+RvcZ5EEfLdpUup9A/kyqvLl4KXer6aP9xvXPGzbYSu/rsqr7tgYB9vSQV8Bd8pWnOATVnnZd/tp9463xSPHzMTdB47St93palDZxGa0lfZ2X58qv3ir8QrnKgF/VzQz45QAAEcRJREFUp30c0G79F73tN1aepsoLRRoO0CelNgncM1nSYXEfogO9vqzxfFVOF+ZZgTva56lKE5w6mdxlaHE3azYqph43cI8pIAHcEZR6cLANIBHdY/DP0oIbNQW8l/3QNbahayPWJd/HXfcqh4klVPdhHb0K3MelKgoqJYv7Cw3cj9C1h3pEgbsGXKkA5iKkRVGBgAmMYwDupCvBCUFLE3To3D+GCB0lTAasHxK4qzDV8WeBLUMCJ1IHXwXuoyzs11mUt/kxJ5/yfNu0VjjaHGl3zNUzDnDvAsUqlHUjorylawD3vBDAvTT82tpCekUA+FIGmiFk9L7x+sxR24QrDOjca2F3HXxY4J5tsrDVOKJ72liA6yGB+9B31eZffd5BTsznk9/9kWiFdSc7JPejBO4+oBZ9GBe0dwH3Lh5X2mb0qwD3vrlQ4N7IhGMC7n1r9WGBO/VgdB+MwD1a3GNV5gjcY5DqcQWnIoe7XbC2m1vMDor4RNBuvu10gR4PuCutbM33WNz7aFv7vg+4R3kz9coowHRUIpaem50Dk+XRzkbMY3aVOUqfmxRFAwU7b4vMgnzRsUwwFhi+IzyKGTNgbYdve0zh1OqnNgp66DGxghU/Tn5nfUh+yQQuEXSP+qQq4PEgaWSnLJU441F89Zy2cwpUYTebgZRusi0kIQU8B0wo2kSqUii/LoFeExp9SmBAFwbd0jV/QwTSoJe4m+ydTOdZAe5RYKcpdWtAZ7kElo/SJwXX9jzSwZobWfLdRJeRbarDjVrTg5F3vcKMQbaSf9gCKmOedwWKXQd72iby2pN/dS0nEjdkbPLhG+FHKWRW+E+XU0gelZ7jPAfAOH/5LQ1YH87/yhwTbZCajNz/ir9HfI1TZ5sgPuOBygjyVw4aZnU8HT62gxou+KaXnqsaRSZCQFpFfwry5DMfSakVI8cTwxtYglxL71XjSbZMHZtpddSR/lnjSR80LhyxX5oFB88hEBXAPXagh0LqAlKwuPs5KekXviFbx81rozwYcvmNfCNvXnTgHisk47L/J88Zk1/Jh6Y9lYpZtpC4AZm+piZnwuHkRATx9k/dZECZ6D4TGwfP5OkTW7q16CSnZSy2F8y6vh8CAlP3ds3ibtllGrcYdZUhr+ZKw/ahBXe9ZsB9k0j5rIK17xn93mVBa091XgXu45DR7p2bnwoHh/tNcFwDFJ21YeyGnU/oUZ4/kHjSErgbsS6JIIs70QgYSwpDre0KfEoWhuEKtD5KBTEELtau86O09S1pPX2LCowawXcU4rpn/Bh9dh3ebvfBJ5H0TYmuGuHulIPVGIiJsqq9rPq4DjjxGDr0Lj/aowD3oe/tuq90pE5Aj+cm5YYa6DiOfpTa4PE/A7dHFHyPH69vU/tvG7rkLsP7SinGAAlyWJAroiZwaqIF7jh2bXix43Sob02jhDyDRY9qNR8yN7SoFy3rnkGqTKyGlzwIX/vgAy1L7kkZXTpOg5AOr6GzGH5yukao0F7yjMzNUTb1Q2g79B7mMcd8e/DOnP/YUFGf2IZnPwfupXf5cTGbi3etKWXW8b7saF+t7EPjzIbS4JHcV3OvqQVNPpJOmcaN4Li5yoksJidiEgFL/2lJBSbNzcOMBUgLmYJT4ZN0CCs8gPxhTAUZ37IXM8Okq+UPbBAsWfuoScTSSB+Ye4yB9v29lAoyGsQQpKp8lvaTmZmyWaeZzM7fdTiAobo2dYOmKhmEfTuvusoMol5+EyzuCtxNqKQF9rBg4aGfr4CD6rGOsmsPcMduGcVlEBiou+oacPeW7yGk1raKwJ22S7WKuFz8HvCUaNoHQob0NVPwabODd/mMCQTujdLvAe5dWWV6g9Iec+BeEqg6v7rZedi1NC4PPCrgrmDI99HDdv+9ZjzAd7ZJr9QeGAKsumgEII9Lc6qPA+jpTsNA13FdYMadv+J4nZx5KOAu9QO87Ojr62AA4IxHxy3ndP3p5v3qx39hxG0K84f4BgSvDgXung5ahTOjWZqXWBk3Bk/7y7vGDM0Q80LRrG+Oi9+/ZIF7HnhuIFvSg6oBMBoCY30Lc5eB9d1AOoE70kHS+p5O+u20HfaudgF2OhFYddR0oY4HglCt2FKslBpzuAO4R4s7ZR/Bd9fJUm3ehuqX7NRlTDe6UoYmtPeKLsB0pIUUQnghgPtQJujr85Cc5F2MOMjiPt3m0e46NhxXANYs/ehTY3F3ilTHwr6rECFd/c9x+zZk8bL/+pMCAvsNHvva9x3HsS8H4N7Hhy/090P4/LjW1NCxELgzeJsbT/JaXwDeCGhxvsIaoIo21eLerFtnb/dtFq30Atx17YwLLofSCfcR1PtnCNLHaeuFvFfXaW1d5hb33NejS2kr0Bk6ht5njgDcj2JgKfEyT1xKmzNY38+8831h/tJbGsOGB3olGpSAO95j/xJo7wPs/P5V4D6Uy4bd53lRswZ5HAEeg2sMssoYcE8+79G/PQH3BObNfSa5WfkEGJRPZp8kCPagHc/Ct90s7fvxpwWpRleZ/IonBS8UcB+84a6QvGSoA51fBe7DeDS7C8GpMV90dH94WIu7gkpvcR47c4RY3Kt+0OIfaUeeaXR9TNa4yjTAvVwpVvtMEFtbGB5Al+7Hs/iHzDIalFcCFv49+jfbOcKUdz6iGwaOxwRVyrpjfGIePpHSXZsGblK0zWycabJq3w8JDh4y/hrvTCZfxgGnhENe03kP+gB27svIpH2p5ZAepzNH3dTxOcy7VQpU60rH0XZVaQhwp3+7ZjVRhRP5Ic+T4P/C/R64m3vXUIfbcYj4ot2rx9kafHa0DtWAu5fT2noNICLTRXvV3XOO1tP4lE1lp2my3Pq44L2LZwzAI/tQOnHxb1y4/Bbr6VkphgVAz0tpu37985ZViJ91VcTtCz59WfL5S9ji7ueVukvBtvL81MRUC9wtOBX/pqNuTEGqcJ+JFVWjR2w8QUSl7NZ5Jo8KbS3oBvYRo4f0jwbcaXXfSy4yCFpt3YFtqdgmAYIxBbTaH+rSVvZwL439Ydatf7bBEckQ43HMq64yR6D2UYB7p78wGS5uIzMBFgMpusEeHxgqmAiIKOmxBy2BBw9gFLiXMieY8Kd/GftswYTwW3PapOJHnwUQpkBECgQAd/S91ldaIRsLZ8Ffl1YBnfZe95MBPMLiXARQmEdU8bSxm2Bq9elw4D764tjXGEjTbhJa8naDzjJCK/HNSwK4p+EfAYfYkzmfDGtlOGhPPpgjfscM4o4BWVzPcUNaBmtdVRnJ+0wFSeDuLVFl4J7LE/Tl5Qfch81bu1L8/crz4+9Q6sC9fWOz9pvm2/coD+bA/eH61SWSjiLPqoYA96JmPD0ueeD3jWufNzepcdyjBoja7Ba447AAWNezQ3XjuO9/we8vAHeMxeJYxmfnY++ubvgoW2CvasVia6yaCpMB4B2A/RCGLQtWTekg4e9uRZlScSbLMgMXdjTG6BAdM4CAIZdwcBiBufEmDKqWTQbpc2M6SIPexCWyq0UfGiJmwD3J9tGyPMdOv1KDmVGg4GEQjcWvFmAaezIA3HHswmDEIRZ3WCprl1qC1eJMIGrqd4BvlO1SByzmFwq4Wz+xRiR7AD7zBSnUKq2/+5OH/XSqgTbQ5hDgrjQuWd8JhHifLd1xsYHMR+kdanm19yAwVSyuw4H7aMfYVypa3aTEBV2z5NWtj+MCd3P7GXvVPPoHRoF7/0QPWWdxU1AG7gBneC9Au1YWjuu6LRql1OgD7j6HO9ZCCbgnVuvQ55MvM+BeCDx7KDYa38pdB+4tLzVrsDG8DAHuOpCHPxnIWutn84yKXoaV1sDIPR0FgKivqNfQ3vq1Pw/3Pv0xe+/WjWF1AGpTrcHJQ2X3EL34UKz1Qj1cAe5NNp0X6r0D2yVwVwwTgXvOhLhvEufl8HUHvoZRC5llCNQB6FPWGeO/yUnkkgmTB1OtPFMMZCA9WtAB3GNu9pSNLSA7XpuFK+ISL0uSTuY4M+AeP4yn5P2Ayq+XkjviQHI2t3mLe9Q5kaavAvdxqZnun56FEs6PXNhU7di7Ghzq/FiHAocjdn2sx7wVpgEj8ImtbCT4jGVyQXBJApLaFjcnvjN6jwHslIKSYLtkLaeSUPqXaKibIBUySFE2PDlXP/k4BgXW1p8E3Pm7FXYopHzkxid+V9fA9n3hJCYf+zCgMsRfvH/kfXf0C8DRFsZDIH0yVtdmF21rI8met8wH5cvmZgoW95hNwYKVeezCR8RiWZMZFNLYsGrxJc9jvG/UVaZ5WSPwiz0+xoDmPi4Y7/vxgbuu7VY2xLkaW7aqS2Gy6DXrOu3B4tzBZbIdWWYxy+Rkabs7bI2OR7eXzt3kbY0PwHrYeP7zdgQJEN9lkdd8/whyHRIDofTvWlsvHSo9Xj2JNC+v3QjgY+XUxkg5EcKUZZqJgN3S5wLg2wllynhFF1FgAtvMHASktMVPAva49iNoRy73XF7D6N7kKCoQvLw2c51xFB32cHPrXT8p36anZ8PWFjLuvPSuibvPfWU8zf2IxgDgnnw2DJBl7h2VdGpV4O6yunAIUR28uJcnPn13Lbik1DnmcsVysiIxSNOK7beMIx3z+ed5C6lpCRGbOAJY3CWHtaWETG32nBjytpgTProdtYsRKfYOxKPt4emd9HiTSzzbpKiwSvlhMV7LkZ8yzcDVKEa/H8ajw4rDKoF7PDHN3asEQvQOqAvsDrVm9b4kwqZht43cNUwE2F0ut3G2LjXrQbq3t0dC/mTrSLwzkaWd9F02mlqMw0SYmkzZFJD+TBJ8NnS3NVMeI9YQ/DT3wfuWSi/dCQWFl0Z/qZhnKf0etwi+vXQ6kLlYJXcrtPOSBe42yLH4pgUNccx0Y4ngery2jDRMS+fSzR6mxaHt+4426zJjtPLcjDXIl9HNCtzjfLSphr2hpm9j1ff9y4gsj3VX2zUY1x83t1QD0WUwxseZDzt4woozRWVuoN14BcWaphvNYVsBq4ZqTn/JPQZIIQJyGOEM2BqYT64zCqgaaVIBLyOzksuMF4X/aJyj4SAZ/KamZsP2q8B9vHUUgXv5mZpy6AJB6u7Q8FlByZTuG6/nw+82P7oExO0pA5IIupsKUz7wTtxN/PgpqIcwfSbI7Qgs+gvjc/r2Nhav9Llvt7RDVgtlHEqrPJEqakxs0ElE/64ScCei8EGVxlIE7nbagJONMtjgGBqrRU/BpqbTDqmPa23nfNSI0Pf9cA482p1+PJE/YuFqpRlBRB+Y0zXX3Ath2uFfZGtHinxZbAgUkx0VlwVHyV1Gq6WSb3v7q8kW0hrxMqWZI1qUX9LAvcwHNT7ro4+21mtNc/UilH+q6ybNr+Zsz0ZwvLvhoy2SR/SUzlHr/5znpR9HXgzRISrfh97/iMjxinmNX1f8m8YVEiJa36M81BTKEcxblJj5wSvYMkBuFvcYjE9swLzy9n36PL43ytwaLihNit7fKyMewaz6/qBPOKHY3tKA2kfQkYGveMla3CdmeZyT+zISJJTGV/NxT4aydNwaQVpkyNhKDtCk5fGNR1WyI2sHlgdsehxRY9FrtH70+QIAmZqBxT0/4i2Nj64c8Qis177Z9I+MaosymhOtmuhoxbOUNyPt1CPN2t2GRa3z0K7JUc9o9QjnYMmM/m+kd/zZNZdd/Kv7Ld1ksE0bm0kq+6QteBX/DJNmSEhBNgl0+vfpqYH1M1ma4+/JNmw35Zb42Jw7mk/PjpyuNGTMvwFFO1kvEdxbkQ3IVna744Ctlh1rG5o2C40ZvmNmMQfc2znWzWKJzg3wR3BTugG8DuCeK6KW7g2/JwViJ1VmRYplv3HRDawJbMQRr0wZFRJdZGhVb1OKlrkQvBwN/nFijQMcWKwpsi6+flG+62E0m5HiPYUPRfwM5Te7zypJ57JL5Vlcq0odWvq9CwzbcX0bLhZflCk4ykt1TZHWGpehm2G2rzQuzc9QEN41t0PbOMqYX32mpUC7JiIAj3MSdVP6rXG1bWRVejzOUXRfzU+SY6V2W5IaYJrp7ngq2bquNW9LOjWCK13OrTGG67ZFQKrDXizeUXdhIxEwEbwZJqbC9sZL01Xm/wfx0+H5M572T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72594" y="1140436"/>
            <a:ext cx="790351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Trân trọng cảm ơn </a:t>
            </a:r>
          </a:p>
          <a:p>
            <a:pPr algn="ctr"/>
            <a:r>
              <a:rPr lang="en-US" sz="48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các thầy cô giáo  đã đến dự</a:t>
            </a:r>
          </a:p>
          <a:p>
            <a:pPr algn="ctr"/>
            <a:r>
              <a:rPr lang="en-US" sz="48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Cảm ơn các em học sinh </a:t>
            </a:r>
          </a:p>
          <a:p>
            <a:pPr algn="ctr"/>
            <a:r>
              <a:rPr lang="en-US" sz="48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đã tích cực tham gia học tập </a:t>
            </a:r>
            <a:r>
              <a:rPr lang="en-US" sz="48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!</a:t>
            </a:r>
            <a:endParaRPr lang="en-US" sz="4800" b="1" cap="none" spc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1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2F1105-1FBF-4F5B-BBDD-466EED31A32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074170" y="1031947"/>
            <a:ext cx="4995660" cy="3733338"/>
          </a:xfrm>
          <a:prstGeom prst="rect">
            <a:avLst/>
          </a:prstGeom>
        </p:spPr>
      </p:pic>
      <p:pic>
        <p:nvPicPr>
          <p:cNvPr id="4" name="bài 7 - ChauYeuBa-BaoAn-24501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4570" y="4159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2F1105-1FBF-4F5B-BBDD-466EED31A32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55776" y="1845829"/>
            <a:ext cx="4021223" cy="29136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1680" y="678004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-SGK-TV" pitchFamily="2" charset="0"/>
                <a:cs typeface="Arial-SGK-TV" pitchFamily="2" charset="0"/>
              </a:rPr>
              <a:t>Theo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000" b="1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1680" y="138583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latin typeface="Arial-SGK-TV" pitchFamily="2" charset="0"/>
                <a:cs typeface="Arial-SGK-TV" pitchFamily="2" charset="0"/>
              </a:rPr>
              <a:t>Em đã làm được những việc gì để cho ông bà vui?</a:t>
            </a:r>
          </a:p>
        </p:txBody>
      </p:sp>
    </p:spTree>
    <p:extLst>
      <p:ext uri="{BB962C8B-B14F-4D97-AF65-F5344CB8AC3E}">
        <p14:creationId xmlns:p14="http://schemas.microsoft.com/office/powerpoint/2010/main" val="166075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547664" y="581260"/>
            <a:ext cx="7334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hiện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4" y="548883"/>
            <a:ext cx="1259660" cy="625426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BF06E12-DB57-4C71-BD81-F486046B6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6" y="1225329"/>
            <a:ext cx="4176464" cy="30783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C9E5E6-7F7D-487F-9659-06686EB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3" y="2067694"/>
            <a:ext cx="4248472" cy="272640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547664" y="581260"/>
            <a:ext cx="7334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hiện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4" y="548883"/>
            <a:ext cx="1259660" cy="625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78AE41-6520-40D0-BE4A-8643820823A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932041" y="1923678"/>
            <a:ext cx="3600399" cy="27612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956639A-BDDF-452F-8DF0-70560572BAC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11560" y="1238027"/>
            <a:ext cx="3600399" cy="27612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xmlns="" id="{814B1ED3-6282-41D4-B435-2A03C0668D18}"/>
              </a:ext>
            </a:extLst>
          </p:cNvPr>
          <p:cNvSpPr/>
          <p:nvPr/>
        </p:nvSpPr>
        <p:spPr>
          <a:xfrm>
            <a:off x="8376423" y="2236693"/>
            <a:ext cx="300033" cy="298602"/>
          </a:xfrm>
          <a:prstGeom prst="flowChartConnector">
            <a:avLst/>
          </a:prstGeom>
          <a:ln>
            <a:solidFill>
              <a:srgbClr val="80D7F8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xmlns="" id="{CBEDC652-AC77-412B-B24E-1355657445EA}"/>
              </a:ext>
            </a:extLst>
          </p:cNvPr>
          <p:cNvSpPr/>
          <p:nvPr/>
        </p:nvSpPr>
        <p:spPr>
          <a:xfrm>
            <a:off x="4062324" y="1487098"/>
            <a:ext cx="300033" cy="298602"/>
          </a:xfrm>
          <a:prstGeom prst="flowChartConnector">
            <a:avLst/>
          </a:prstGeom>
          <a:ln>
            <a:solidFill>
              <a:srgbClr val="80D7F8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2FACA3-F098-4AD7-B8F5-103493E76D6C}"/>
              </a:ext>
            </a:extLst>
          </p:cNvPr>
          <p:cNvSpPr txBox="1"/>
          <p:nvPr/>
        </p:nvSpPr>
        <p:spPr>
          <a:xfrm>
            <a:off x="4071502" y="1487098"/>
            <a:ext cx="28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D7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58C1821-A1B5-42B3-8517-FCE9A4DC8E65}"/>
              </a:ext>
            </a:extLst>
          </p:cNvPr>
          <p:cNvSpPr txBox="1"/>
          <p:nvPr/>
        </p:nvSpPr>
        <p:spPr>
          <a:xfrm>
            <a:off x="8377188" y="2236693"/>
            <a:ext cx="28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D7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161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3" grpId="0" animBg="1"/>
      <p:bldP spid="8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547664" y="581260"/>
            <a:ext cx="7334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Bạn nhỏ dưới đây đã làm gì để thể hiện sự quan tâm, chăm sóc ông bà?</a:t>
            </a:r>
            <a:endParaRPr lang="en-GB" b="1" dirty="0">
              <a:solidFill>
                <a:srgbClr val="26333A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4" y="548883"/>
            <a:ext cx="1259660" cy="625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64CAE4E-34B9-4B90-B57B-CC5AB082F6C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23728" y="1174309"/>
            <a:ext cx="4896544" cy="35836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9801C437-D41D-43A2-8E98-EA87E6E22B6B}"/>
              </a:ext>
            </a:extLst>
          </p:cNvPr>
          <p:cNvSpPr/>
          <p:nvPr/>
        </p:nvSpPr>
        <p:spPr>
          <a:xfrm>
            <a:off x="6876256" y="1779662"/>
            <a:ext cx="288032" cy="288032"/>
          </a:xfrm>
          <a:prstGeom prst="flowChartConnector">
            <a:avLst/>
          </a:prstGeom>
          <a:ln>
            <a:solidFill>
              <a:srgbClr val="80D7F8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2AB7F1-A871-4A21-AB7C-A83BD7091F76}"/>
              </a:ext>
            </a:extLst>
          </p:cNvPr>
          <p:cNvSpPr txBox="1"/>
          <p:nvPr/>
        </p:nvSpPr>
        <p:spPr>
          <a:xfrm>
            <a:off x="6885433" y="1786443"/>
            <a:ext cx="269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D7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552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4" y="548883"/>
            <a:ext cx="1259660" cy="625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10782C-8472-401F-B464-67758BFFF6B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95736" y="1635646"/>
            <a:ext cx="1728192" cy="3182282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1CECC4E8-2FDA-44B6-99D8-815A42C011BF}"/>
              </a:ext>
            </a:extLst>
          </p:cNvPr>
          <p:cNvSpPr/>
          <p:nvPr/>
        </p:nvSpPr>
        <p:spPr>
          <a:xfrm>
            <a:off x="4355976" y="833809"/>
            <a:ext cx="3744416" cy="1296144"/>
          </a:xfrm>
          <a:prstGeom prst="wedgeRoundRectCallout">
            <a:avLst>
              <a:gd name="adj1" fmla="val -47333"/>
              <a:gd name="adj2" fmla="val 67274"/>
              <a:gd name="adj3" fmla="val 16667"/>
            </a:avLst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GB" b="1" dirty="0">
                <a:solidFill>
                  <a:srgbClr val="26333A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329</Words>
  <Application>Microsoft Office PowerPoint</Application>
  <PresentationFormat>On-screen Show (16:9)</PresentationFormat>
  <Paragraphs>55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iCiel Cucho Bold</vt:lpstr>
      <vt:lpstr>Lato</vt:lpstr>
      <vt:lpstr>Arial-SGK-TV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SKY</cp:lastModifiedBy>
  <cp:revision>46</cp:revision>
  <dcterms:created xsi:type="dcterms:W3CDTF">2020-04-29T11:34:14Z</dcterms:created>
  <dcterms:modified xsi:type="dcterms:W3CDTF">2022-10-14T06:44:00Z</dcterms:modified>
</cp:coreProperties>
</file>