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307" r:id="rId3"/>
    <p:sldId id="328" r:id="rId4"/>
    <p:sldId id="311" r:id="rId5"/>
    <p:sldId id="312" r:id="rId6"/>
    <p:sldId id="313" r:id="rId7"/>
    <p:sldId id="259" r:id="rId8"/>
    <p:sldId id="260" r:id="rId9"/>
    <p:sldId id="314" r:id="rId10"/>
    <p:sldId id="329" r:id="rId11"/>
    <p:sldId id="266" r:id="rId12"/>
    <p:sldId id="321" r:id="rId13"/>
    <p:sldId id="330" r:id="rId14"/>
    <p:sldId id="262" r:id="rId15"/>
    <p:sldId id="324" r:id="rId16"/>
    <p:sldId id="263" r:id="rId17"/>
    <p:sldId id="325" r:id="rId18"/>
    <p:sldId id="317" r:id="rId19"/>
    <p:sldId id="326" r:id="rId20"/>
    <p:sldId id="318" r:id="rId21"/>
    <p:sldId id="319" r:id="rId22"/>
    <p:sldId id="264" r:id="rId23"/>
    <p:sldId id="265" r:id="rId24"/>
    <p:sldId id="320" r:id="rId25"/>
    <p:sldId id="322" r:id="rId26"/>
    <p:sldId id="323" r:id="rId27"/>
    <p:sldId id="267" r:id="rId28"/>
    <p:sldId id="268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24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9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6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9" y="-23054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04508" y="1150013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47" y="-429625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199" y="4025483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9" y="1799004"/>
            <a:ext cx="3584857" cy="22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6471"/>
            <a:ext cx="3487914" cy="21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00933"/>
            <a:ext cx="3487914" cy="20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4724400" y="4128095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8807604" y="4164348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9906000" y="4164348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5945457" y="4114197"/>
            <a:ext cx="1851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549" y="4038493"/>
            <a:ext cx="1835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734"/>
            <a:ext cx="7315200" cy="68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802" y="2828835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4076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ow's The Weather- - ft. the Super Simple Puppets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20600" cy="6987201"/>
          </a:xfrm>
        </p:spPr>
      </p:pic>
    </p:spTree>
    <p:extLst>
      <p:ext uri="{BB962C8B-B14F-4D97-AF65-F5344CB8AC3E}">
        <p14:creationId xmlns:p14="http://schemas.microsoft.com/office/powerpoint/2010/main" val="41143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D79EB-891F-4682-95D6-5D91C0CD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7" t="9259" r="34428" b="5555"/>
          <a:stretch/>
        </p:blipFill>
        <p:spPr>
          <a:xfrm rot="16200000">
            <a:off x="4643086" y="-3117837"/>
            <a:ext cx="3276600" cy="125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IÊC">
            <a:hlinkClick r:id="" action="ppaction://media"/>
            <a:extLst>
              <a:ext uri="{FF2B5EF4-FFF2-40B4-BE49-F238E27FC236}">
                <a16:creationId xmlns:a16="http://schemas.microsoft.com/office/drawing/2014/main" id="{27FC215B-A0D8-48F6-9E19-5FB003CEB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1143000"/>
            <a:ext cx="111918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06669-17AE-4594-AE24-13460DCD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6" y="0"/>
            <a:ext cx="115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N">
            <a:hlinkClick r:id="" action="ppaction://media"/>
            <a:extLst>
              <a:ext uri="{FF2B5EF4-FFF2-40B4-BE49-F238E27FC236}">
                <a16:creationId xmlns:a16="http://schemas.microsoft.com/office/drawing/2014/main" id="{E9E1690A-7713-4A5E-842C-14BD82461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29" y="1066800"/>
            <a:ext cx="118023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E2A1C-A405-44E2-8A05-D3C3D0ED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P">
            <a:hlinkClick r:id="" action="ppaction://media"/>
            <a:extLst>
              <a:ext uri="{FF2B5EF4-FFF2-40B4-BE49-F238E27FC236}">
                <a16:creationId xmlns:a16="http://schemas.microsoft.com/office/drawing/2014/main" id="{E790AD40-9AD0-4309-98F1-D8D26B0CC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138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1"/>
          <p:cNvSpPr txBox="1"/>
          <p:nvPr/>
        </p:nvSpPr>
        <p:spPr>
          <a:xfrm>
            <a:off x="2514600" y="1600200"/>
            <a:ext cx="7010400" cy="2492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9600" b="1" dirty="0" err="1">
                <a:latin typeface="Arial-SGK-TV"/>
                <a:cs typeface="Times New Roman" panose="02020603050405020304" pitchFamily="18" charset="0"/>
              </a:rPr>
              <a:t>K</a:t>
            </a:r>
            <a:r>
              <a:rPr sz="9600" b="1" dirty="0" err="1">
                <a:latin typeface="Arial-SGK-TV"/>
                <a:cs typeface="Times New Roman" panose="02020603050405020304" pitchFamily="18" charset="0"/>
              </a:rPr>
              <a:t>hởi</a:t>
            </a:r>
            <a:r>
              <a:rPr sz="9600" b="1" dirty="0">
                <a:latin typeface="Arial-SGK-TV"/>
                <a:cs typeface="Times New Roman" panose="02020603050405020304" pitchFamily="18" charset="0"/>
              </a:rPr>
              <a:t> động </a:t>
            </a:r>
            <a:endParaRPr sz="9600" dirty="0">
              <a:latin typeface="Arial-SGK-TV"/>
              <a:cs typeface="Times New Roman" panose="02020603050405020304" pitchFamily="18" charset="0"/>
            </a:endParaRPr>
          </a:p>
          <a:p>
            <a:endParaRPr sz="6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187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0B87-E222-4D2B-9B64-0204C5CE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81" y="0"/>
            <a:ext cx="1162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60C01-16A8-47B3-A38E-28A8096C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0"/>
            <a:ext cx="116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2AB6E-F2AD-4F54-9EF1-FCA8CCB54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" t="21111" r="5086" b="30000"/>
          <a:stretch/>
        </p:blipFill>
        <p:spPr>
          <a:xfrm>
            <a:off x="914400" y="-6246"/>
            <a:ext cx="9552653" cy="6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/>
                <a:cs typeface="Arial-SGK-TV" pitchFamily="2" charset="0"/>
              </a:rPr>
              <a:t>Vịnh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Hạ</a:t>
            </a:r>
            <a:r>
              <a:rPr lang="en-US" sz="3200" dirty="0">
                <a:latin typeface="Arial-SGK-TV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/>
                <a:cs typeface="Arial-SGK-TV" pitchFamily="2" charset="0"/>
              </a:rPr>
              <a:t>là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một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kì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quan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thiên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nhiên</a:t>
            </a:r>
            <a:r>
              <a:rPr lang="en-US" sz="3200" dirty="0">
                <a:latin typeface="Arial-SGK-TV"/>
                <a:cs typeface="Arial-SGK-TV" pitchFamily="2" charset="0"/>
              </a:rPr>
              <a:t>. </a:t>
            </a:r>
            <a:r>
              <a:rPr lang="en-US" sz="3200" dirty="0" err="1">
                <a:latin typeface="Arial-SGK-TV"/>
                <a:cs typeface="Arial-SGK-TV" pitchFamily="2" charset="0"/>
              </a:rPr>
              <a:t>Nơi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đây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có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những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hòn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đảo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lớn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nhỏ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trùng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điệp</a:t>
            </a:r>
            <a:r>
              <a:rPr lang="en-US" sz="3200" dirty="0">
                <a:latin typeface="Arial-SGK-TV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/>
                <a:cs typeface="Arial-SGK-TV" pitchFamily="2" charset="0"/>
              </a:rPr>
              <a:t>bóng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trên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mặt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biển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xanh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biếc</a:t>
            </a:r>
            <a:r>
              <a:rPr lang="en-US" sz="3200" dirty="0">
                <a:latin typeface="Arial-SGK-TV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/>
                <a:cs typeface="Arial-SGK-TV" pitchFamily="2" charset="0"/>
              </a:rPr>
              <a:t>khách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thích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đến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đây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ngắm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cảnh</a:t>
            </a:r>
            <a:r>
              <a:rPr lang="en-US" sz="3200" dirty="0">
                <a:latin typeface="Arial-SGK-TV"/>
                <a:cs typeface="Arial-SGK-TV" pitchFamily="2" charset="0"/>
              </a:rPr>
              <a:t>, </a:t>
            </a:r>
            <a:r>
              <a:rPr lang="en-US" sz="3200" dirty="0" err="1">
                <a:latin typeface="Arial-SGK-TV"/>
                <a:cs typeface="Arial-SGK-TV" pitchFamily="2" charset="0"/>
              </a:rPr>
              <a:t>tắm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mát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và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đi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dạo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trên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những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bãi</a:t>
            </a:r>
            <a:r>
              <a:rPr lang="en-US" sz="3200" dirty="0">
                <a:latin typeface="Arial-SGK-TV"/>
                <a:cs typeface="Arial-SGK-TV" pitchFamily="2" charset="0"/>
              </a:rPr>
              <a:t> </a:t>
            </a:r>
            <a:r>
              <a:rPr lang="en-US" sz="3200" dirty="0" err="1">
                <a:latin typeface="Arial-SGK-TV"/>
                <a:cs typeface="Arial-SGK-TV" pitchFamily="2" charset="0"/>
              </a:rPr>
              <a:t>biển</a:t>
            </a:r>
            <a:r>
              <a:rPr lang="en-US" sz="3200" dirty="0">
                <a:latin typeface="Arial-SGK-TV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381000"/>
            <a:ext cx="11734800" cy="5495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.VnAvant" pitchFamily="34" charset="0"/>
              </a:rPr>
              <a:t>       </a:t>
            </a:r>
            <a:r>
              <a:rPr lang="en-US" sz="4800" dirty="0" err="1">
                <a:latin typeface="Arial-SGK-TV"/>
                <a:cs typeface="Arial-SGK-TV" pitchFamily="2" charset="0"/>
              </a:rPr>
              <a:t>Vịnh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Hạ</a:t>
            </a:r>
            <a:r>
              <a:rPr lang="en-US" sz="4800" dirty="0">
                <a:latin typeface="Arial-SGK-TV"/>
                <a:cs typeface="Arial-SGK-TV" pitchFamily="2" charset="0"/>
              </a:rPr>
              <a:t> Long </a:t>
            </a:r>
            <a:r>
              <a:rPr lang="en-US" sz="4800" dirty="0" err="1">
                <a:latin typeface="Arial-SGK-TV"/>
                <a:cs typeface="Arial-SGK-TV" pitchFamily="2" charset="0"/>
              </a:rPr>
              <a:t>là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một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kì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quan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thiên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nhiên</a:t>
            </a:r>
            <a:r>
              <a:rPr lang="en-US" sz="4800" dirty="0">
                <a:latin typeface="Arial-SGK-TV"/>
                <a:cs typeface="Arial-SGK-TV" pitchFamily="2" charset="0"/>
              </a:rPr>
              <a:t>. </a:t>
            </a:r>
            <a:r>
              <a:rPr lang="en-US" sz="4800" dirty="0" err="1">
                <a:latin typeface="Arial-SGK-TV"/>
                <a:cs typeface="Arial-SGK-TV" pitchFamily="2" charset="0"/>
              </a:rPr>
              <a:t>Nơi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đây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có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những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hòn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đảo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lớn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nhỏ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trùng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điệp</a:t>
            </a:r>
            <a:r>
              <a:rPr lang="en-US" sz="4800" dirty="0">
                <a:latin typeface="Arial-SGK-TV"/>
                <a:cs typeface="Arial-SGK-TV" pitchFamily="2" charset="0"/>
              </a:rPr>
              <a:t>, soi </a:t>
            </a:r>
            <a:r>
              <a:rPr lang="en-US" sz="4800" dirty="0" err="1">
                <a:latin typeface="Arial-SGK-TV"/>
                <a:cs typeface="Arial-SGK-TV" pitchFamily="2" charset="0"/>
              </a:rPr>
              <a:t>bóng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trên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mặt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biển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xanh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biếc</a:t>
            </a:r>
            <a:r>
              <a:rPr lang="en-US" sz="4800" dirty="0">
                <a:latin typeface="Arial-SGK-TV"/>
                <a:cs typeface="Arial-SGK-TV" pitchFamily="2" charset="0"/>
              </a:rPr>
              <a:t>. Du </a:t>
            </a:r>
            <a:r>
              <a:rPr lang="en-US" sz="4800" dirty="0" err="1">
                <a:latin typeface="Arial-SGK-TV"/>
                <a:cs typeface="Arial-SGK-TV" pitchFamily="2" charset="0"/>
              </a:rPr>
              <a:t>khách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thích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đến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đây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ngắm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cảnh</a:t>
            </a:r>
            <a:r>
              <a:rPr lang="en-US" sz="4800" dirty="0">
                <a:latin typeface="Arial-SGK-TV"/>
                <a:cs typeface="Arial-SGK-TV" pitchFamily="2" charset="0"/>
              </a:rPr>
              <a:t>, </a:t>
            </a:r>
            <a:r>
              <a:rPr lang="en-US" sz="4800" dirty="0" err="1">
                <a:latin typeface="Arial-SGK-TV"/>
                <a:cs typeface="Arial-SGK-TV" pitchFamily="2" charset="0"/>
              </a:rPr>
              <a:t>tắm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mát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và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đi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dạo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trên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những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bãi</a:t>
            </a:r>
            <a:r>
              <a:rPr lang="en-US" sz="4800" dirty="0">
                <a:latin typeface="Arial-SGK-TV"/>
                <a:cs typeface="Arial-SGK-TV" pitchFamily="2" charset="0"/>
              </a:rPr>
              <a:t> </a:t>
            </a:r>
            <a:r>
              <a:rPr lang="en-US" sz="4800" dirty="0" err="1">
                <a:latin typeface="Arial-SGK-TV"/>
                <a:cs typeface="Arial-SGK-TV" pitchFamily="2" charset="0"/>
              </a:rPr>
              <a:t>biển</a:t>
            </a:r>
            <a:r>
              <a:rPr lang="en-US" sz="4800" dirty="0">
                <a:latin typeface="Arial-SGK-TV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6383A-12E9-4FAF-A107-4DC1C90221D7}"/>
              </a:ext>
            </a:extLst>
          </p:cNvPr>
          <p:cNvSpPr/>
          <p:nvPr/>
        </p:nvSpPr>
        <p:spPr>
          <a:xfrm>
            <a:off x="914400" y="3810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2563B4-3420-4740-A613-13353E2589BA}"/>
              </a:ext>
            </a:extLst>
          </p:cNvPr>
          <p:cNvSpPr/>
          <p:nvPr/>
        </p:nvSpPr>
        <p:spPr>
          <a:xfrm>
            <a:off x="1905000" y="12954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12DF1A-3853-4AAC-9DC8-5C168AFF653B}"/>
              </a:ext>
            </a:extLst>
          </p:cNvPr>
          <p:cNvSpPr/>
          <p:nvPr/>
        </p:nvSpPr>
        <p:spPr>
          <a:xfrm>
            <a:off x="1447800" y="3585907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F70F2-7BC8-4988-97BD-BA2134E8D924}"/>
              </a:ext>
            </a:extLst>
          </p:cNvPr>
          <p:cNvCxnSpPr/>
          <p:nvPr/>
        </p:nvCxnSpPr>
        <p:spPr>
          <a:xfrm>
            <a:off x="10530590" y="132538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7614C2-0567-4698-8D28-73BE2BA73A8D}"/>
              </a:ext>
            </a:extLst>
          </p:cNvPr>
          <p:cNvCxnSpPr>
            <a:cxnSpLocks/>
          </p:cNvCxnSpPr>
          <p:nvPr/>
        </p:nvCxnSpPr>
        <p:spPr>
          <a:xfrm>
            <a:off x="266700" y="2438400"/>
            <a:ext cx="1638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151AD3-A08D-4870-A550-B6C0AE834DE2}"/>
              </a:ext>
            </a:extLst>
          </p:cNvPr>
          <p:cNvCxnSpPr/>
          <p:nvPr/>
        </p:nvCxnSpPr>
        <p:spPr>
          <a:xfrm>
            <a:off x="1905000" y="358590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FDF27D-4236-4FE6-B5F0-2DDEF9205258}"/>
              </a:ext>
            </a:extLst>
          </p:cNvPr>
          <p:cNvCxnSpPr/>
          <p:nvPr/>
        </p:nvCxnSpPr>
        <p:spPr>
          <a:xfrm>
            <a:off x="8991600" y="355467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1BAAE-974C-4386-B579-CE1AF16FF5A1}"/>
              </a:ext>
            </a:extLst>
          </p:cNvPr>
          <p:cNvCxnSpPr/>
          <p:nvPr/>
        </p:nvCxnSpPr>
        <p:spPr>
          <a:xfrm>
            <a:off x="271384" y="4648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ACCCF-1517-4587-8E9F-FC6FA3861125}"/>
              </a:ext>
            </a:extLst>
          </p:cNvPr>
          <p:cNvCxnSpPr/>
          <p:nvPr/>
        </p:nvCxnSpPr>
        <p:spPr>
          <a:xfrm>
            <a:off x="9427564" y="57150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66" y="38242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45" y="3824203"/>
            <a:ext cx="4076856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0" y="1857378"/>
            <a:ext cx="123444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789732" y="390525"/>
            <a:ext cx="6365083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289709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" y="48953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09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06" y="409574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45" y="3112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31" y="395761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22" y="492918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19977"/>
            <a:ext cx="12192000" cy="68779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794838" y="175439"/>
            <a:ext cx="6303232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262223" y="3449456"/>
              <a:ext cx="2019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Huy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Anh</a:t>
              </a:r>
              <a:r>
                <a:rPr lang="en-US" dirty="0">
                  <a:solidFill>
                    <a:schemeClr val="bg1"/>
                  </a:solidFill>
                </a:rPr>
                <a:t> - </a:t>
              </a:r>
              <a:r>
                <a:rPr lang="en-US" dirty="0" err="1">
                  <a:solidFill>
                    <a:schemeClr val="bg1"/>
                  </a:solidFill>
                </a:rPr>
                <a:t>vinh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Anh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Trọng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Gia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Bảo</a:t>
              </a:r>
              <a:r>
                <a:rPr lang="en-US" dirty="0">
                  <a:solidFill>
                    <a:srgbClr val="FF0000"/>
                  </a:solidFill>
                </a:rPr>
                <a:t> - </a:t>
              </a:r>
              <a:r>
                <a:rPr lang="en-US" dirty="0" err="1">
                  <a:solidFill>
                    <a:srgbClr val="FF0000"/>
                  </a:solidFill>
                </a:rPr>
                <a:t>Vy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42037" y="4627790"/>
              <a:ext cx="2019117" cy="689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Duy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–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Bảo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Sơn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20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80882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Bảo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032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Mỹ</a:t>
              </a:r>
              <a:r>
                <a:rPr lang="en-US" dirty="0"/>
                <a:t> Chi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942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Diệp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8305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4314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Hà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Dương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0163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Đức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31099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Hân</a:t>
              </a:r>
              <a:r>
                <a:rPr lang="en-US" dirty="0"/>
                <a:t> - </a:t>
              </a:r>
              <a:r>
                <a:rPr lang="en-US" dirty="0" err="1"/>
                <a:t>Trâm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Kim Dung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Đình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Duy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Bảo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Hân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Thanh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Hằng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FF"/>
                  </a:solidFill>
                </a:rPr>
                <a:t>Khải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dirty="0" err="1">
                  <a:solidFill>
                    <a:srgbClr val="FF00FF"/>
                  </a:solidFill>
                </a:rPr>
                <a:t>Hưng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Hưng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</a:t>
              </a:r>
              <a:r>
                <a:rPr lang="en-US" dirty="0" err="1"/>
                <a:t>Huy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Ngọc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Khánh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</a:rPr>
                <a:t>Đình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Khôi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4" y="18775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Limh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6343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Ngọc</a:t>
              </a:r>
              <a:r>
                <a:rPr lang="en-US" dirty="0"/>
                <a:t> Minh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289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Đức</a:t>
              </a:r>
              <a:r>
                <a:rPr lang="en-US" dirty="0"/>
                <a:t> Minh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8041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Khải</a:t>
              </a:r>
              <a:r>
                <a:rPr lang="en-US" dirty="0">
                  <a:solidFill>
                    <a:schemeClr val="bg1"/>
                  </a:solidFill>
                </a:rPr>
                <a:t> Nam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1147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Phương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Nhi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5105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Gia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1109" y="13550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Khuê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6533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Khải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9817"/>
              <a:ext cx="2019117" cy="39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Nam </a:t>
              </a:r>
              <a:r>
                <a:rPr lang="en-US" dirty="0" err="1">
                  <a:solidFill>
                    <a:schemeClr val="bg1"/>
                  </a:solidFill>
                </a:rPr>
                <a:t>Phong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Thiên</a:t>
              </a:r>
              <a:r>
                <a:rPr lang="en-US" dirty="0"/>
                <a:t> </a:t>
              </a:r>
              <a:r>
                <a:rPr lang="en-US" dirty="0" err="1"/>
                <a:t>Phú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Gia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Quân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Thanh</a:t>
              </a:r>
              <a:r>
                <a:rPr lang="en-US" dirty="0"/>
                <a:t> </a:t>
              </a:r>
              <a:r>
                <a:rPr lang="en-US" dirty="0" err="1"/>
                <a:t>Sơn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Bình</a:t>
              </a:r>
              <a:r>
                <a:rPr lang="en-US" dirty="0"/>
                <a:t> An - </a:t>
              </a:r>
              <a:r>
                <a:rPr lang="en-US" dirty="0" err="1"/>
                <a:t>Trúc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Hoài</a:t>
              </a:r>
              <a:r>
                <a:rPr lang="en-US" dirty="0"/>
                <a:t> </a:t>
              </a:r>
              <a:r>
                <a:rPr lang="en-US" dirty="0" err="1"/>
                <a:t>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" action="ppaction://noaction"/>
          </p:cNvPr>
          <p:cNvSpPr/>
          <p:nvPr/>
        </p:nvSpPr>
        <p:spPr>
          <a:xfrm>
            <a:off x="8706787" y="79519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</a:p>
        </p:txBody>
      </p:sp>
      <p:sp>
        <p:nvSpPr>
          <p:cNvPr id="3" name="5-Point Star 2">
            <a:hlinkClick r:id="rId11" action="ppaction://hlinksldjump"/>
          </p:cNvPr>
          <p:cNvSpPr/>
          <p:nvPr/>
        </p:nvSpPr>
        <p:spPr>
          <a:xfrm>
            <a:off x="381000" y="6102957"/>
            <a:ext cx="413657" cy="352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1130446" y="6102957"/>
            <a:ext cx="323612" cy="3566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>
            <a:hlinkClick r:id="rId13" action="ppaction://hlinksldjump"/>
          </p:cNvPr>
          <p:cNvSpPr/>
          <p:nvPr/>
        </p:nvSpPr>
        <p:spPr>
          <a:xfrm>
            <a:off x="1810741" y="6216419"/>
            <a:ext cx="324841" cy="23881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DAF8B6-4344-47C2-AE65-9A6E79183ADB}"/>
              </a:ext>
            </a:extLst>
          </p:cNvPr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Star: 5 Points 1">
            <a:hlinkClick r:id="rId14" action="ppaction://hlinksldjump"/>
            <a:extLst>
              <a:ext uri="{FF2B5EF4-FFF2-40B4-BE49-F238E27FC236}">
                <a16:creationId xmlns:a16="http://schemas.microsoft.com/office/drawing/2014/main" id="{1A6764D0-84A1-4747-8572-F729335CE88A}"/>
              </a:ext>
            </a:extLst>
          </p:cNvPr>
          <p:cNvSpPr/>
          <p:nvPr/>
        </p:nvSpPr>
        <p:spPr>
          <a:xfrm>
            <a:off x="2328814" y="6102957"/>
            <a:ext cx="427621" cy="352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66652" y="533400"/>
            <a:ext cx="74676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cong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tròn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215156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3694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chảy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đềm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57600" y="533400"/>
            <a:ext cx="45720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0838" y="3429000"/>
            <a:ext cx="12149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xung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/>
                <a:cs typeface="Arial-SGK-TV" pitchFamily="2" charset="0"/>
              </a:rPr>
              <a:t>bảng</a:t>
            </a:r>
            <a:r>
              <a:rPr lang="en-US" sz="6600" b="1" dirty="0">
                <a:latin typeface="Arial-SGK-TV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/>
                <a:cs typeface="Arial-SGK-TV" pitchFamily="2" charset="0"/>
              </a:rPr>
              <a:t>hát</a:t>
            </a:r>
            <a:r>
              <a:rPr lang="en-US" sz="6600" b="1" dirty="0">
                <a:latin typeface="Arial-SGK-TV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733800" y="838200"/>
            <a:ext cx="52578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xưng</a:t>
            </a:r>
            <a:r>
              <a:rPr lang="en-US" sz="7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4" b="20938"/>
          <a:stretch/>
        </p:blipFill>
        <p:spPr bwMode="auto">
          <a:xfrm>
            <a:off x="0" y="0"/>
            <a:ext cx="1219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53000"/>
            <a:ext cx="1150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/>
              </a:rPr>
              <a:t>  </a:t>
            </a:r>
            <a:r>
              <a:rPr lang="en-US" sz="4800" dirty="0" err="1" smtClean="0">
                <a:latin typeface="Arial-SGK-TV"/>
              </a:rPr>
              <a:t>Biển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xanh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biếc</a:t>
            </a:r>
            <a:r>
              <a:rPr lang="en-US" sz="4800" dirty="0" smtClean="0">
                <a:latin typeface="Arial-SGK-TV"/>
              </a:rPr>
              <a:t>. </a:t>
            </a:r>
            <a:r>
              <a:rPr lang="en-US" sz="4800" dirty="0" err="1" smtClean="0">
                <a:latin typeface="Arial-SGK-TV"/>
              </a:rPr>
              <a:t>Những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hòn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đảo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lớn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nhỏ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trùng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điệp</a:t>
            </a:r>
            <a:r>
              <a:rPr lang="en-US" sz="4800" dirty="0" smtClean="0">
                <a:latin typeface="Arial-SGK-TV"/>
              </a:rPr>
              <a:t>.</a:t>
            </a:r>
            <a:endParaRPr lang="en-US" sz="4800" dirty="0">
              <a:latin typeface="Arial-SGK-TV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" y="4953000"/>
            <a:ext cx="1150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/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  <a:latin typeface="Arial-SGK-TV"/>
              </a:rPr>
              <a:t>Biển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xanh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/>
              </a:rPr>
              <a:t>biếc</a:t>
            </a:r>
            <a:r>
              <a:rPr lang="en-US" sz="4800" dirty="0" smtClean="0">
                <a:latin typeface="Arial-SGK-TV"/>
              </a:rPr>
              <a:t>. </a:t>
            </a:r>
            <a:r>
              <a:rPr lang="en-US" sz="4800" dirty="0" err="1" smtClean="0">
                <a:latin typeface="Arial-SGK-TV"/>
              </a:rPr>
              <a:t>Những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hòn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đảo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lớn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nhỏ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latin typeface="Arial-SGK-TV"/>
              </a:rPr>
              <a:t>trùng</a:t>
            </a:r>
            <a:r>
              <a:rPr lang="en-US" sz="4800" dirty="0" smtClean="0">
                <a:latin typeface="Arial-SGK-TV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-SGK-TV"/>
              </a:rPr>
              <a:t>điệp</a:t>
            </a:r>
            <a:r>
              <a:rPr lang="en-US" sz="4800" dirty="0" smtClean="0">
                <a:latin typeface="Arial-SGK-TV"/>
              </a:rPr>
              <a:t>.</a:t>
            </a:r>
            <a:endParaRPr lang="en-US" sz="4800" dirty="0"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8F335F-0C70-49ED-9F62-22AE75E9D6CC}"/>
              </a:ext>
            </a:extLst>
          </p:cNvPr>
          <p:cNvSpPr txBox="1"/>
          <p:nvPr/>
        </p:nvSpPr>
        <p:spPr>
          <a:xfrm>
            <a:off x="508104" y="731968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26063-F78E-454C-9B3B-B697397EBB2E}"/>
              </a:ext>
            </a:extLst>
          </p:cNvPr>
          <p:cNvSpPr txBox="1"/>
          <p:nvPr/>
        </p:nvSpPr>
        <p:spPr>
          <a:xfrm>
            <a:off x="4775616" y="753256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C0A0B-BBCF-442F-B26A-E5E097B534D5}"/>
              </a:ext>
            </a:extLst>
          </p:cNvPr>
          <p:cNvSpPr txBox="1"/>
          <p:nvPr/>
        </p:nvSpPr>
        <p:spPr>
          <a:xfrm>
            <a:off x="4775616" y="753256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79646-3B22-48D3-8A2E-5C9C997AEE44}"/>
              </a:ext>
            </a:extLst>
          </p:cNvPr>
          <p:cNvSpPr txBox="1"/>
          <p:nvPr/>
        </p:nvSpPr>
        <p:spPr>
          <a:xfrm>
            <a:off x="8852316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550E0-F506-4B87-8E74-DAE6C9E03A08}"/>
              </a:ext>
            </a:extLst>
          </p:cNvPr>
          <p:cNvSpPr txBox="1"/>
          <p:nvPr/>
        </p:nvSpPr>
        <p:spPr>
          <a:xfrm>
            <a:off x="8834827" y="734067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DC7F3EDE-0E64-425C-9B27-6F80E5CFF831}"/>
              </a:ext>
            </a:extLst>
          </p:cNvPr>
          <p:cNvSpPr/>
          <p:nvPr/>
        </p:nvSpPr>
        <p:spPr>
          <a:xfrm>
            <a:off x="2270838" y="3210457"/>
            <a:ext cx="3124200" cy="15523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E69C7516-701F-4BF3-85BD-277B8D510B1E}"/>
              </a:ext>
            </a:extLst>
          </p:cNvPr>
          <p:cNvSpPr/>
          <p:nvPr/>
        </p:nvSpPr>
        <p:spPr>
          <a:xfrm>
            <a:off x="5497468" y="3200400"/>
            <a:ext cx="2960731" cy="15623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4B89BB0B-42ED-487E-BD84-D28B9D5B1CB8}"/>
              </a:ext>
            </a:extLst>
          </p:cNvPr>
          <p:cNvSpPr/>
          <p:nvPr/>
        </p:nvSpPr>
        <p:spPr>
          <a:xfrm>
            <a:off x="2270838" y="4897235"/>
            <a:ext cx="6187361" cy="1703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biếc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CE731C80-2B2A-4984-84A6-096CA0CF2F7F}"/>
              </a:ext>
            </a:extLst>
          </p:cNvPr>
          <p:cNvSpPr/>
          <p:nvPr/>
        </p:nvSpPr>
        <p:spPr>
          <a:xfrm>
            <a:off x="4785609" y="5196333"/>
            <a:ext cx="1878051" cy="11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  <p:bldP spid="22" grpId="0"/>
      <p:bldP spid="22" grpId="1"/>
      <p:bldP spid="22" grpId="2"/>
      <p:bldP spid="23" grpId="0" bldLvl="0" animBg="1"/>
      <p:bldP spid="24" grpId="0" bldLvl="0" animBg="1"/>
      <p:bldP spid="25" grpId="0" bldLvl="0" animBg="1"/>
      <p:bldP spid="26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diệp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85843-73FC-4701-8507-984350CA0D70}"/>
              </a:ext>
            </a:extLst>
          </p:cNvPr>
          <p:cNvSpPr txBox="1"/>
          <p:nvPr/>
        </p:nvSpPr>
        <p:spPr>
          <a:xfrm>
            <a:off x="48006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kiến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21296-7582-4C86-9814-FC1FBF9A24CE}"/>
              </a:ext>
            </a:extLst>
          </p:cNvPr>
          <p:cNvSpPr txBox="1"/>
          <p:nvPr/>
        </p:nvSpPr>
        <p:spPr>
          <a:xfrm>
            <a:off x="8970990" y="928141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xiếc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8C4C-DD41-4D44-AEC7-580A8B0E638A}"/>
              </a:ext>
            </a:extLst>
          </p:cNvPr>
          <p:cNvSpPr txBox="1"/>
          <p:nvPr/>
        </p:nvSpPr>
        <p:spPr>
          <a:xfrm>
            <a:off x="1347554" y="90690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5BCDD-6AF3-493E-948D-42BAEEFBBC31}"/>
              </a:ext>
            </a:extLst>
          </p:cNvPr>
          <p:cNvSpPr txBox="1"/>
          <p:nvPr/>
        </p:nvSpPr>
        <p:spPr>
          <a:xfrm>
            <a:off x="5153806" y="91315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D9852-8497-4F31-B1EA-7702CFEB8E55}"/>
              </a:ext>
            </a:extLst>
          </p:cNvPr>
          <p:cNvSpPr txBox="1"/>
          <p:nvPr/>
        </p:nvSpPr>
        <p:spPr>
          <a:xfrm>
            <a:off x="9538586" y="92189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B433F6-9B96-4BEB-BF50-C6EEA6CD4151}"/>
              </a:ext>
            </a:extLst>
          </p:cNvPr>
          <p:cNvSpPr txBox="1"/>
          <p:nvPr/>
        </p:nvSpPr>
        <p:spPr>
          <a:xfrm>
            <a:off x="998251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509C86-F53F-424B-9B6E-EB996893BC00}"/>
              </a:ext>
            </a:extLst>
          </p:cNvPr>
          <p:cNvSpPr txBox="1"/>
          <p:nvPr/>
        </p:nvSpPr>
        <p:spPr>
          <a:xfrm>
            <a:off x="5368196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5C8A72-8FDC-4A7C-8F1D-08C85663206A}"/>
              </a:ext>
            </a:extLst>
          </p:cNvPr>
          <p:cNvSpPr txBox="1"/>
          <p:nvPr/>
        </p:nvSpPr>
        <p:spPr>
          <a:xfrm>
            <a:off x="9941290" y="275668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F05045-F8A9-4406-B6A2-6CB4CAF87E76}"/>
              </a:ext>
            </a:extLst>
          </p:cNvPr>
          <p:cNvSpPr txBox="1"/>
          <p:nvPr/>
        </p:nvSpPr>
        <p:spPr>
          <a:xfrm>
            <a:off x="998251" y="457773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83A33-4AE9-4C97-9483-0B22D62C0EC9}"/>
              </a:ext>
            </a:extLst>
          </p:cNvPr>
          <p:cNvSpPr txBox="1"/>
          <p:nvPr/>
        </p:nvSpPr>
        <p:spPr>
          <a:xfrm>
            <a:off x="9324039" y="458523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D9F15-8C21-4263-8DA0-BA211FF5B8A5}"/>
              </a:ext>
            </a:extLst>
          </p:cNvPr>
          <p:cNvSpPr txBox="1"/>
          <p:nvPr/>
        </p:nvSpPr>
        <p:spPr>
          <a:xfrm>
            <a:off x="5785892" y="457149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391</Words>
  <Application>Microsoft Office PowerPoint</Application>
  <PresentationFormat>Widescreen</PresentationFormat>
  <Paragraphs>116</Paragraphs>
  <Slides>29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Microsoft YaHei</vt:lpstr>
      <vt:lpstr>SimSun</vt:lpstr>
      <vt:lpstr>SimSun</vt:lpstr>
      <vt:lpstr>.VnAvant</vt:lpstr>
      <vt:lpstr>Arial</vt:lpstr>
      <vt:lpstr>Arial-SGK-TV</vt:lpstr>
      <vt:lpstr>AvantGarde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2020-08-18T12:22:49Z</dcterms:created>
  <dcterms:modified xsi:type="dcterms:W3CDTF">2021-12-14T07:29:46Z</dcterms:modified>
</cp:coreProperties>
</file>