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81" r:id="rId2"/>
    <p:sldId id="266" r:id="rId3"/>
    <p:sldId id="274" r:id="rId4"/>
    <p:sldId id="275" r:id="rId5"/>
    <p:sldId id="257" r:id="rId6"/>
    <p:sldId id="258" r:id="rId7"/>
    <p:sldId id="272" r:id="rId8"/>
    <p:sldId id="282" r:id="rId9"/>
    <p:sldId id="283" r:id="rId10"/>
    <p:sldId id="259" r:id="rId11"/>
    <p:sldId id="284" r:id="rId12"/>
    <p:sldId id="260" r:id="rId13"/>
    <p:sldId id="294" r:id="rId14"/>
    <p:sldId id="293" r:id="rId15"/>
    <p:sldId id="285" r:id="rId16"/>
    <p:sldId id="286" r:id="rId17"/>
    <p:sldId id="295" r:id="rId18"/>
    <p:sldId id="287" r:id="rId19"/>
    <p:sldId id="288" r:id="rId20"/>
    <p:sldId id="268" r:id="rId21"/>
    <p:sldId id="261" r:id="rId22"/>
    <p:sldId id="290" r:id="rId23"/>
    <p:sldId id="291" r:id="rId24"/>
    <p:sldId id="292" r:id="rId25"/>
    <p:sldId id="262" r:id="rId26"/>
    <p:sldId id="270" r:id="rId27"/>
    <p:sldId id="271" r:id="rId28"/>
    <p:sldId id="264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66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396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6408D5-4DB7-498D-A061-F063D950DDDF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0AF83E-866A-4395-9C61-34C24973A6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7969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>
                <a:solidFill>
                  <a:prstClr val="black"/>
                </a:solidFill>
                <a:ea typeface="SimSun" panose="02010600030101010101" pitchFamily="2" charset="-122"/>
              </a:rPr>
              <a:t>1</a:t>
            </a:fld>
            <a:endParaRPr lang="zh-CN" altLang="en-US">
              <a:solidFill>
                <a:prstClr val="black"/>
              </a:solidFill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0AF83E-866A-4395-9C61-34C24973A65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7333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Các</a:t>
            </a:r>
            <a:r>
              <a:rPr lang="en-US" sz="24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chị</a:t>
            </a:r>
            <a:r>
              <a:rPr lang="en-US" sz="24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cho</a:t>
            </a:r>
            <a:r>
              <a:rPr lang="en-US" sz="24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HS </a:t>
            </a:r>
            <a:r>
              <a:rPr lang="en-US" sz="24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nối</a:t>
            </a:r>
            <a:r>
              <a:rPr lang="en-US" sz="24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tranh</a:t>
            </a:r>
            <a:r>
              <a:rPr lang="en-US" sz="24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nhé</a:t>
            </a:r>
            <a:r>
              <a:rPr lang="en-US" sz="24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0AF83E-866A-4395-9C61-34C24973A65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8029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853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853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E068F340-0E12-4D90-921F-B2D0B6FB462D}" type="slidenum">
              <a:rPr lang="en-US" altLang="en-US" smtClean="0"/>
              <a:pPr eaLnBrk="1" hangingPunct="1"/>
              <a:t>28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0841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4627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517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9012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1117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2009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7109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1279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8754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6671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8792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85F22B-A181-43C3-80E7-312ACB2D1CF8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117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gif"/><Relationship Id="rId4" Type="http://schemas.openxmlformats.org/officeDocument/2006/relationships/image" Target="../media/image2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3" Type="http://schemas.openxmlformats.org/officeDocument/2006/relationships/tags" Target="../tags/tag3.xml"/><Relationship Id="rId7" Type="http://schemas.openxmlformats.org/officeDocument/2006/relationships/image" Target="../media/image33.jpeg"/><Relationship Id="rId12" Type="http://schemas.openxmlformats.org/officeDocument/2006/relationships/audio" Target="NUL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audio" Target="../media/audio1.wav"/><Relationship Id="rId11" Type="http://schemas.openxmlformats.org/officeDocument/2006/relationships/image" Target="../media/image37.gif"/><Relationship Id="rId5" Type="http://schemas.openxmlformats.org/officeDocument/2006/relationships/notesSlide" Target="../notesSlides/notesSlide4.xml"/><Relationship Id="rId10" Type="http://schemas.openxmlformats.org/officeDocument/2006/relationships/image" Target="../media/image36.gif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5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3" y="-42351"/>
            <a:ext cx="12219119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91" t="53519" r="1" b="6482"/>
          <a:stretch>
            <a:fillRect/>
          </a:stretch>
        </p:blipFill>
        <p:spPr>
          <a:xfrm>
            <a:off x="10937941" y="4758248"/>
            <a:ext cx="1390650" cy="205740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67" r="82708" b="15370"/>
          <a:stretch>
            <a:fillRect/>
          </a:stretch>
        </p:blipFill>
        <p:spPr>
          <a:xfrm>
            <a:off x="0" y="6148899"/>
            <a:ext cx="1581150" cy="666750"/>
          </a:xfrm>
          <a:prstGeom prst="rect">
            <a:avLst/>
          </a:prstGeom>
        </p:spPr>
      </p:pic>
      <p:pic>
        <p:nvPicPr>
          <p:cNvPr id="14" name="6水果沙拉2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6967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15069" y="5154930"/>
            <a:ext cx="609600" cy="609600"/>
          </a:xfrm>
          <a:prstGeom prst="rect">
            <a:avLst/>
          </a:prstGeom>
        </p:spPr>
      </p:pic>
      <p:sp>
        <p:nvSpPr>
          <p:cNvPr id="21" name="圆角矩形 1"/>
          <p:cNvSpPr/>
          <p:nvPr/>
        </p:nvSpPr>
        <p:spPr>
          <a:xfrm>
            <a:off x="3706497" y="2310258"/>
            <a:ext cx="4806119" cy="974066"/>
          </a:xfrm>
          <a:prstGeom prst="roundRect">
            <a:avLst>
              <a:gd name="adj" fmla="val 50000"/>
            </a:avLst>
          </a:prstGeom>
          <a:solidFill>
            <a:srgbClr val="FDB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75" tIns="45637" rIns="91275" bIns="45637" anchor="ctr"/>
          <a:lstStyle/>
          <a:p>
            <a:pPr algn="ctr" defTabSz="1216660">
              <a:defRPr/>
            </a:pPr>
            <a:r>
              <a:rPr lang="en-US" altLang="zh-CN" sz="3300" b="1" dirty="0">
                <a:solidFill>
                  <a:srgbClr val="FF0000"/>
                </a:solidFill>
              </a:rPr>
              <a:t>TIẾNG VIỆT LỚP 1</a:t>
            </a:r>
            <a:endParaRPr lang="zh-CN" altLang="en-US" sz="3300" b="1" dirty="0">
              <a:solidFill>
                <a:srgbClr val="FF0000"/>
              </a:solidFill>
            </a:endParaRPr>
          </a:p>
        </p:txBody>
      </p:sp>
      <p:sp>
        <p:nvSpPr>
          <p:cNvPr id="22" name="文本框 4"/>
          <p:cNvSpPr txBox="1">
            <a:spLocks noChangeArrowheads="1"/>
          </p:cNvSpPr>
          <p:nvPr/>
        </p:nvSpPr>
        <p:spPr bwMode="auto">
          <a:xfrm>
            <a:off x="3487906" y="6332226"/>
            <a:ext cx="4284815" cy="461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75" tIns="45637" rIns="91275" bIns="45637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6660"/>
            <a:r>
              <a:rPr lang="en-US" altLang="zh-CN" sz="2400" b="1" dirty="0" err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Giáo</a:t>
            </a:r>
            <a:r>
              <a:rPr lang="en-US" altLang="zh-CN" sz="24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viên</a:t>
            </a:r>
            <a:r>
              <a:rPr lang="en-US" altLang="zh-CN" sz="24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: </a:t>
            </a:r>
            <a:r>
              <a:rPr lang="en-US" altLang="zh-CN" sz="2400" b="1" dirty="0" err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Nguyễn</a:t>
            </a:r>
            <a:r>
              <a:rPr lang="en-US" altLang="zh-CN" sz="24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Kiều</a:t>
            </a:r>
            <a:r>
              <a:rPr lang="en-US" altLang="zh-CN" sz="24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 An</a:t>
            </a:r>
            <a:endParaRPr lang="zh-CN" altLang="en-US" sz="2400" b="1" dirty="0">
              <a:solidFill>
                <a:srgbClr val="C00000"/>
              </a:solidFill>
              <a:latin typeface="Tahom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160965" y="3277057"/>
            <a:ext cx="4184162" cy="3179204"/>
          </a:xfrm>
          <a:prstGeom prst="rect">
            <a:avLst/>
          </a:prstGeom>
          <a:noFill/>
        </p:spPr>
        <p:txBody>
          <a:bodyPr spcFirstLastPara="1" wrap="none" lIns="91275" tIns="45637" rIns="91275" bIns="45637" numCol="1">
            <a:prstTxWarp prst="textArchUp">
              <a:avLst>
                <a:gd name="adj" fmla="val 9957375"/>
              </a:avLst>
            </a:prstTxWarp>
            <a:spAutoFit/>
          </a:bodyPr>
          <a:lstStyle/>
          <a:p>
            <a:pPr algn="ctr" defTabSz="1216660">
              <a:defRPr/>
            </a:pPr>
            <a:endParaRPr lang="en-US" sz="4800" b="1" cap="all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rgbClr val="0000FF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5" name="文本框 3"/>
          <p:cNvSpPr txBox="1">
            <a:spLocks noChangeArrowheads="1"/>
          </p:cNvSpPr>
          <p:nvPr/>
        </p:nvSpPr>
        <p:spPr bwMode="auto">
          <a:xfrm>
            <a:off x="3319195" y="128039"/>
            <a:ext cx="5051512" cy="438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485" tIns="34288" rIns="68485" bIns="3428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2495"/>
            <a:r>
              <a:rPr lang="en-US" altLang="zh-CN" sz="2400" b="1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TRƯỜNG TIỂU HỌC ĐỨC GIANG</a:t>
            </a:r>
            <a:endParaRPr lang="zh-CN" altLang="en-US" sz="2400" b="1" dirty="0">
              <a:solidFill>
                <a:schemeClr val="bg1"/>
              </a:solidFill>
              <a:latin typeface="Tahoma" panose="020B0604030504040204" pitchFamily="34" charset="0"/>
              <a:ea typeface="Microsoft YaHei" panose="020B0503020204020204" charset="-122"/>
              <a:cs typeface="Tahoma" panose="020B0604030504040204" pitchFamily="34" charset="0"/>
              <a:sym typeface="+mn-lt"/>
            </a:endParaRPr>
          </a:p>
        </p:txBody>
      </p:sp>
      <p:sp>
        <p:nvSpPr>
          <p:cNvPr id="13" name="WordArt 6"/>
          <p:cNvSpPr>
            <a:spLocks noChangeArrowheads="1" noChangeShapeType="1" noTextEdit="1"/>
          </p:cNvSpPr>
          <p:nvPr/>
        </p:nvSpPr>
        <p:spPr bwMode="auto">
          <a:xfrm>
            <a:off x="2424645" y="1239976"/>
            <a:ext cx="7369825" cy="5182213"/>
          </a:xfrm>
          <a:prstGeom prst="rect">
            <a:avLst/>
          </a:prstGeom>
        </p:spPr>
        <p:txBody>
          <a:bodyPr spcFirstLastPara="1" wrap="none" lIns="68485" tIns="34288" rIns="68485" bIns="34288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912495"/>
            <a:r>
              <a:rPr lang="en-US" sz="2700" b="1" kern="1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/>
                <a:cs typeface="Times New Roman" panose="02020603050405020304"/>
              </a:rPr>
              <a:t>CHÀO MỪNG CÁC EM ĐẾN VỚI TIẾT</a:t>
            </a:r>
          </a:p>
        </p:txBody>
      </p:sp>
      <p:pic>
        <p:nvPicPr>
          <p:cNvPr id="16" name="图片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4377" y="-377854"/>
            <a:ext cx="1729280" cy="32356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fad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1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1" grpId="0" bldLvl="0" animBg="1"/>
      <p:bldP spid="22" grpId="0"/>
      <p:bldP spid="15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66C83C9-1B0A-45B9-AACB-420F27FDF8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22" t="18652" r="18788" b="15793"/>
          <a:stretch/>
        </p:blipFill>
        <p:spPr>
          <a:xfrm>
            <a:off x="533400" y="0"/>
            <a:ext cx="10439400" cy="6920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0023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5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" y="0"/>
            <a:ext cx="11887200" cy="6914869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4800" y="0"/>
            <a:ext cx="3962400" cy="1143000"/>
          </a:xfrm>
        </p:spPr>
        <p:txBody>
          <a:bodyPr>
            <a:noAutofit/>
          </a:bodyPr>
          <a:lstStyle/>
          <a:p>
            <a:r>
              <a:rPr lang="en-US" sz="8000" b="1" dirty="0" err="1">
                <a:latin typeface="Arial-SGK-TV" pitchFamily="2" charset="0"/>
                <a:cs typeface="Arial-SGK-TV" pitchFamily="2" charset="0"/>
              </a:rPr>
              <a:t>Giải</a:t>
            </a:r>
            <a:r>
              <a:rPr lang="en-US" sz="80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8000" b="1" dirty="0" err="1">
                <a:latin typeface="Arial-SGK-TV" pitchFamily="2" charset="0"/>
                <a:cs typeface="Arial-SGK-TV" pitchFamily="2" charset="0"/>
              </a:rPr>
              <a:t>lao</a:t>
            </a:r>
            <a:endParaRPr lang="en-US" sz="8000" b="1" dirty="0"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8761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43590" y="74951"/>
            <a:ext cx="1828800" cy="68580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</a:rPr>
              <a:t>   </a:t>
            </a:r>
            <a:r>
              <a:rPr lang="en-US" sz="4400" b="1" dirty="0" err="1">
                <a:solidFill>
                  <a:schemeClr val="bg1"/>
                </a:solidFill>
                <a:latin typeface=".VnAvant" pitchFamily="34" charset="0"/>
              </a:rPr>
              <a:t>Viết</a:t>
            </a:r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14990" y="74952"/>
            <a:ext cx="762000" cy="656494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3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F9AAA67-4122-499B-9BF0-5075DC6E12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643" r="38730"/>
          <a:stretch/>
        </p:blipFill>
        <p:spPr>
          <a:xfrm rot="16200000">
            <a:off x="4592773" y="-3068773"/>
            <a:ext cx="2971801" cy="12157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1957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43590" y="74951"/>
            <a:ext cx="1828800" cy="68580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</a:rPr>
              <a:t>   </a:t>
            </a:r>
            <a:r>
              <a:rPr lang="en-US" sz="4400" b="1" dirty="0" err="1">
                <a:solidFill>
                  <a:schemeClr val="bg1"/>
                </a:solidFill>
                <a:latin typeface=".VnAvant" pitchFamily="34" charset="0"/>
              </a:rPr>
              <a:t>Viết</a:t>
            </a:r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14990" y="74952"/>
            <a:ext cx="762000" cy="656494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3</a:t>
            </a:r>
          </a:p>
        </p:txBody>
      </p:sp>
      <p:pic>
        <p:nvPicPr>
          <p:cNvPr id="2" name="ONG">
            <a:hlinkClick r:id="" action="ppaction://media"/>
            <a:extLst>
              <a:ext uri="{FF2B5EF4-FFF2-40B4-BE49-F238E27FC236}">
                <a16:creationId xmlns:a16="http://schemas.microsoft.com/office/drawing/2014/main" id="{4890EB0E-23A1-420A-BFEA-EBB2DCB8CD7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1143000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377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43590" y="74951"/>
            <a:ext cx="1828800" cy="68580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</a:rPr>
              <a:t>   </a:t>
            </a:r>
            <a:r>
              <a:rPr lang="en-US" sz="4400" b="1" dirty="0" err="1">
                <a:solidFill>
                  <a:schemeClr val="bg1"/>
                </a:solidFill>
                <a:latin typeface=".VnAvant" pitchFamily="34" charset="0"/>
              </a:rPr>
              <a:t>Viết</a:t>
            </a:r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14990" y="74952"/>
            <a:ext cx="762000" cy="656494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3</a:t>
            </a:r>
          </a:p>
        </p:txBody>
      </p:sp>
      <p:pic>
        <p:nvPicPr>
          <p:cNvPr id="2" name="ÔNG">
            <a:hlinkClick r:id="" action="ppaction://media"/>
            <a:extLst>
              <a:ext uri="{FF2B5EF4-FFF2-40B4-BE49-F238E27FC236}">
                <a16:creationId xmlns:a16="http://schemas.microsoft.com/office/drawing/2014/main" id="{AB5751C2-AABF-4B03-915E-3D312619652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7990" y="990600"/>
            <a:ext cx="91059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441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E9E778-4E1D-4C09-9505-029937407C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0"/>
            <a:ext cx="11506200" cy="6864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6467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2EAC950-47E7-4AF8-AF6B-6E156B26F9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000" y="0"/>
            <a:ext cx="1148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0859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ƯNG">
            <a:hlinkClick r:id="" action="ppaction://media"/>
            <a:extLst>
              <a:ext uri="{FF2B5EF4-FFF2-40B4-BE49-F238E27FC236}">
                <a16:creationId xmlns:a16="http://schemas.microsoft.com/office/drawing/2014/main" id="{1DE1D1B0-E94D-4750-8270-BB3AAB7DF15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" y="533400"/>
            <a:ext cx="10972800" cy="5532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975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82D3EA-1CEE-480A-BB07-E0EC0C8C24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889" y="0"/>
            <a:ext cx="1151422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FBE9C8D-3B72-43EB-86CA-2DB07F1BD4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289" y="152400"/>
            <a:ext cx="115142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675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849C5F2-ECC9-49AA-B70F-0DFAA53F59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128" y="0"/>
            <a:ext cx="116677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6764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37BBB1F-6E69-4D18-B881-3C88E0F32A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94" t="15000" r="20312" b="18750"/>
          <a:stretch/>
        </p:blipFill>
        <p:spPr>
          <a:xfrm>
            <a:off x="152400" y="1143000"/>
            <a:ext cx="12039600" cy="57617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43000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en-US" b="1" dirty="0">
                <a:latin typeface="Arial-SGK-TV" pitchFamily="2" charset="0"/>
                <a:cs typeface="Arial-SGK-TV" pitchFamily="2" charset="0"/>
              </a:rPr>
              <a:t>KHỞI ĐỘNG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28800" y="3360771"/>
            <a:ext cx="4267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err="1">
                <a:latin typeface="Arial-SGK-TV" pitchFamily="2" charset="0"/>
                <a:cs typeface="Arial-SGK-TV" pitchFamily="2" charset="0"/>
              </a:rPr>
              <a:t>túp</a:t>
            </a:r>
            <a:r>
              <a:rPr lang="en-US" sz="80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8000" b="1" dirty="0" err="1">
                <a:latin typeface="Arial-SGK-TV" pitchFamily="2" charset="0"/>
                <a:cs typeface="Arial-SGK-TV" pitchFamily="2" charset="0"/>
              </a:rPr>
              <a:t>lều</a:t>
            </a:r>
            <a:endParaRPr lang="en-US" sz="8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FA2221F-FFCD-4638-B06E-EE9286797A90}"/>
              </a:ext>
            </a:extLst>
          </p:cNvPr>
          <p:cNvSpPr txBox="1"/>
          <p:nvPr/>
        </p:nvSpPr>
        <p:spPr>
          <a:xfrm>
            <a:off x="6515101" y="3360771"/>
            <a:ext cx="52577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latin typeface="Arial-SGK-TV" pitchFamily="2" charset="0"/>
                <a:cs typeface="Arial-SGK-TV" pitchFamily="2" charset="0"/>
              </a:rPr>
              <a:t>vầng</a:t>
            </a:r>
            <a:r>
              <a:rPr lang="en-US" sz="72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7200" b="1" dirty="0" err="1">
                <a:latin typeface="Arial-SGK-TV" pitchFamily="2" charset="0"/>
                <a:cs typeface="Arial-SGK-TV" pitchFamily="2" charset="0"/>
              </a:rPr>
              <a:t>trăng</a:t>
            </a:r>
            <a:endParaRPr lang="en-US" sz="7200" dirty="0"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0586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6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5F5783-690C-45F3-9C56-E2F68048DD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778" r="5796" b="26667"/>
          <a:stretch/>
        </p:blipFill>
        <p:spPr>
          <a:xfrm>
            <a:off x="1752600" y="29980"/>
            <a:ext cx="7924800" cy="51150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1E6F2C-3264-44D5-A0A4-7C6A0A1106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00" t="6667" r="5070" b="80000"/>
          <a:stretch/>
        </p:blipFill>
        <p:spPr>
          <a:xfrm>
            <a:off x="1752600" y="5220905"/>
            <a:ext cx="8103952" cy="1598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9131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0" y="4553424"/>
            <a:ext cx="12192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latin typeface="Arial-SGK-TV" pitchFamily="2" charset="0"/>
                <a:cs typeface="Arial-SGK-TV" pitchFamily="2" charset="0"/>
              </a:rPr>
              <a:t>       Nam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theo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chợ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Chợ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đông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vui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bán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đủ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thứ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Ngay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từ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cổng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là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những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dãy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hàng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đồ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dùng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gia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đình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Bên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trong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là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hang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rau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thịt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cá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. Nam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thích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lắm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vì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lần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đầu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cùng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chợ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0"/>
            <a:ext cx="8915400" cy="4254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9481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52400" y="228600"/>
            <a:ext cx="11811000" cy="61708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5400" dirty="0">
                <a:latin typeface="Arial-SGK-TV" pitchFamily="2" charset="0"/>
                <a:cs typeface="Arial-SGK-TV" pitchFamily="2" charset="0"/>
              </a:rPr>
              <a:t>       Nam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theo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chợ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Chợ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đông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vui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bán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đủ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thứ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Ngay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từ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cổng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là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những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dãy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hàng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đồ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dùng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gia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đình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Bên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trong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là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hàng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rau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thịt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cá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. Nam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thích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lắm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vì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lần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đầu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cùng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chợ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7F066943-44BD-49A5-AAA6-73EFAEFB1C15}"/>
              </a:ext>
            </a:extLst>
          </p:cNvPr>
          <p:cNvSpPr/>
          <p:nvPr/>
        </p:nvSpPr>
        <p:spPr>
          <a:xfrm>
            <a:off x="990600" y="304800"/>
            <a:ext cx="533400" cy="5334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2E6DE33-024B-429F-84C8-03FF7B94947F}"/>
              </a:ext>
            </a:extLst>
          </p:cNvPr>
          <p:cNvSpPr/>
          <p:nvPr/>
        </p:nvSpPr>
        <p:spPr>
          <a:xfrm>
            <a:off x="8229600" y="228600"/>
            <a:ext cx="533400" cy="5334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9C28B9E-8660-4CB2-8EC4-4C20650A3778}"/>
              </a:ext>
            </a:extLst>
          </p:cNvPr>
          <p:cNvSpPr/>
          <p:nvPr/>
        </p:nvSpPr>
        <p:spPr>
          <a:xfrm>
            <a:off x="6096000" y="1371600"/>
            <a:ext cx="533400" cy="5334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BB49D7B-E8E0-4B33-BE56-B2366B7FB87A}"/>
              </a:ext>
            </a:extLst>
          </p:cNvPr>
          <p:cNvSpPr/>
          <p:nvPr/>
        </p:nvSpPr>
        <p:spPr>
          <a:xfrm>
            <a:off x="0" y="3810000"/>
            <a:ext cx="533400" cy="5334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D120DB3-8F72-4EB9-A561-577122064490}"/>
              </a:ext>
            </a:extLst>
          </p:cNvPr>
          <p:cNvSpPr/>
          <p:nvPr/>
        </p:nvSpPr>
        <p:spPr>
          <a:xfrm>
            <a:off x="10058400" y="3821243"/>
            <a:ext cx="533400" cy="5334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5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EA41DF9-0C65-4E0B-82E0-BC09D5530E3E}"/>
              </a:ext>
            </a:extLst>
          </p:cNvPr>
          <p:cNvCxnSpPr>
            <a:cxnSpLocks/>
          </p:cNvCxnSpPr>
          <p:nvPr/>
        </p:nvCxnSpPr>
        <p:spPr>
          <a:xfrm>
            <a:off x="10363200" y="1371600"/>
            <a:ext cx="1524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2980C64-C48E-4574-AFF6-6EA9E79A1F3A}"/>
              </a:ext>
            </a:extLst>
          </p:cNvPr>
          <p:cNvCxnSpPr>
            <a:cxnSpLocks/>
          </p:cNvCxnSpPr>
          <p:nvPr/>
        </p:nvCxnSpPr>
        <p:spPr>
          <a:xfrm>
            <a:off x="9525000" y="2637020"/>
            <a:ext cx="1524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824961E-0BC8-40DC-BA22-D29DD9CB34EA}"/>
              </a:ext>
            </a:extLst>
          </p:cNvPr>
          <p:cNvCxnSpPr>
            <a:cxnSpLocks/>
          </p:cNvCxnSpPr>
          <p:nvPr/>
        </p:nvCxnSpPr>
        <p:spPr>
          <a:xfrm>
            <a:off x="291060" y="3787515"/>
            <a:ext cx="1828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21C830A-AABA-46DB-BC38-710F23192B5A}"/>
              </a:ext>
            </a:extLst>
          </p:cNvPr>
          <p:cNvCxnSpPr>
            <a:cxnSpLocks/>
          </p:cNvCxnSpPr>
          <p:nvPr/>
        </p:nvCxnSpPr>
        <p:spPr>
          <a:xfrm>
            <a:off x="7086600" y="3814997"/>
            <a:ext cx="1524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0579391-D6A3-43BA-BF1E-E37BFA9D6BD4}"/>
              </a:ext>
            </a:extLst>
          </p:cNvPr>
          <p:cNvCxnSpPr>
            <a:cxnSpLocks/>
          </p:cNvCxnSpPr>
          <p:nvPr/>
        </p:nvCxnSpPr>
        <p:spPr>
          <a:xfrm>
            <a:off x="1676400" y="5105400"/>
            <a:ext cx="1524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81C70A6-4FC0-40F7-B06F-CAF3B2CA641E}"/>
              </a:ext>
            </a:extLst>
          </p:cNvPr>
          <p:cNvCxnSpPr>
            <a:cxnSpLocks/>
          </p:cNvCxnSpPr>
          <p:nvPr/>
        </p:nvCxnSpPr>
        <p:spPr>
          <a:xfrm>
            <a:off x="6324600" y="6334499"/>
            <a:ext cx="1524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6000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66C83C9-1B0A-45B9-AACB-420F27FDF8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22" t="18652" r="18788" b="15793"/>
          <a:stretch/>
        </p:blipFill>
        <p:spPr>
          <a:xfrm>
            <a:off x="533400" y="0"/>
            <a:ext cx="10439400" cy="6920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9556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0" y="4553424"/>
            <a:ext cx="12192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latin typeface="Arial-SGK-TV" pitchFamily="2" charset="0"/>
                <a:cs typeface="Arial-SGK-TV" pitchFamily="2" charset="0"/>
              </a:rPr>
              <a:t>       Nam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theo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chợ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Chợ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đông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vui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bán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đủ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thứ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Ngay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từ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cổng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là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những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dãy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hàng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đồ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dùng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gia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đình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Bên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trong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là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hang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rau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thịt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cá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. Nam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thích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lắm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vì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lần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đầu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cùng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chợ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0"/>
            <a:ext cx="8915400" cy="4254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4153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0"/>
            <a:ext cx="105156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5962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76200"/>
            <a:ext cx="8229600" cy="1143000"/>
          </a:xfrm>
        </p:spPr>
        <p:txBody>
          <a:bodyPr/>
          <a:lstStyle/>
          <a:p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chợ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D:\lớp 1 năm 2020 -2021 knttvcs\ảnh tiếng việt\images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524" y="1219200"/>
            <a:ext cx="4066573" cy="2583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D:\lớp 1 năm 2020 -2021 knttvcs\ảnh tiếng việt\tải xuống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962400"/>
            <a:ext cx="4122296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D:\lớp 1 năm 2020 -2021 knttvcs\ảnh tiếng việt\tải xuống (2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782" y="4114801"/>
            <a:ext cx="3858765" cy="2648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D:\lớp 1 năm 2020 -2021 knttvcs\ảnh tiếng việt\unnamed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219200"/>
            <a:ext cx="3879546" cy="2583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9865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siêu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D:\lớp 1 năm 2020 -2021 knttvcs\ảnh tiếng việt\sieu-thi-158337894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3810000"/>
            <a:ext cx="4142508" cy="255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D:\lớp 1 năm 2020 -2021 knttvcs\ảnh tiếng việt\tải xuống (4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9366" y="1143000"/>
            <a:ext cx="4227742" cy="253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D:\lớp 1 năm 2020 -2021 knttvcs\ảnh tiếng việt\tải xuống (5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510" y="3810000"/>
            <a:ext cx="4355091" cy="255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D:\lớp 1 năm 2020 -2021 knttvcs\ảnh tiếng việt\images (2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062" y="1066800"/>
            <a:ext cx="4300538" cy="261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7268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WordArt 6"/>
          <p:cNvSpPr>
            <a:spLocks noChangeArrowheads="1" noChangeShapeType="1" noTextEdit="1"/>
          </p:cNvSpPr>
          <p:nvPr>
            <p:custDataLst>
              <p:tags r:id="rId2"/>
            </p:custDataLst>
          </p:nvPr>
        </p:nvSpPr>
        <p:spPr bwMode="auto">
          <a:xfrm>
            <a:off x="152400" y="1857378"/>
            <a:ext cx="12039600" cy="2124075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vi-VN" sz="29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Chúc</a:t>
            </a:r>
            <a:r>
              <a:rPr lang="vi-VN" sz="29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vi-VN" sz="29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các</a:t>
            </a:r>
            <a:r>
              <a:rPr lang="vi-VN" sz="29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em chăm ngoan, </a:t>
            </a:r>
            <a:r>
              <a:rPr lang="vi-VN" sz="29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học</a:t>
            </a:r>
            <a:r>
              <a:rPr lang="vi-VN" sz="29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vi-VN" sz="29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giỏi</a:t>
            </a:r>
            <a:r>
              <a:rPr lang="vi-VN" sz="29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.</a:t>
            </a:r>
            <a:endParaRPr lang="en-US" sz="2900" b="1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42340" name="WordArt 12"/>
          <p:cNvSpPr>
            <a:spLocks noChangeArrowheads="1" noChangeShapeType="1" noTextEdit="1"/>
          </p:cNvSpPr>
          <p:nvPr>
            <p:custDataLst>
              <p:tags r:id="rId3"/>
            </p:custDataLst>
          </p:nvPr>
        </p:nvSpPr>
        <p:spPr bwMode="auto">
          <a:xfrm>
            <a:off x="3148871" y="390525"/>
            <a:ext cx="5537595" cy="1428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2900" b="1" kern="10" dirty="0">
                <a:ln w="222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CHÀO TẠM BIỆT</a:t>
            </a:r>
            <a:endParaRPr lang="en-US" sz="2900" b="1" kern="10" dirty="0">
              <a:ln w="22225">
                <a:solidFill>
                  <a:srgbClr val="FF00FF"/>
                </a:solidFill>
                <a:round/>
                <a:headEnd/>
                <a:tailEnd/>
              </a:ln>
              <a:solidFill>
                <a:srgbClr val="000099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42342" name="Picture 54" descr="nature%20(6)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954" y="582147"/>
            <a:ext cx="1657350" cy="155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3" name="Picture 10" descr="1153132qsksesct1e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9686" y="3223935"/>
            <a:ext cx="5715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4" name="Picture 10" descr="1153132qsksesct1e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85731"/>
            <a:ext cx="571500" cy="2667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5" name="Picture 13" descr="1224088f9z0urr8eo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81" y="3579815"/>
            <a:ext cx="528638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6" name="Picture 13" descr="1224088f9z0urr8eo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3640" y="3752850"/>
            <a:ext cx="528638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7" name="Picture 13" descr="1224088f9z0urr8eo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4338" y="271462"/>
            <a:ext cx="528638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8" name="Picture 13" descr="1224088f9z0urr8eo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337" y="3752851"/>
            <a:ext cx="528638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9" name="Picture 18" descr="2067166a35x1e8i0t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265" y="5133416"/>
            <a:ext cx="942976" cy="16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89611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60929">
        <p:sndAc>
          <p:stSnd>
            <p:snd r:embed="rId6" name="applause.wav"/>
          </p:stSnd>
        </p:sndAc>
      </p:transition>
    </mc:Choice>
    <mc:Fallback xmlns="">
      <p:transition spd="slow" advClick="0" advTm="360929">
        <p:sndAc>
          <p:stSnd>
            <p:snd r:embed="rId12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37BBB1F-6E69-4D18-B881-3C88E0F32A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94" t="15000" r="20312" b="18750"/>
          <a:stretch/>
        </p:blipFill>
        <p:spPr>
          <a:xfrm>
            <a:off x="152400" y="1143000"/>
            <a:ext cx="12039600" cy="57617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43000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en-US" b="1" dirty="0">
                <a:latin typeface="Arial-SGK-TV" pitchFamily="2" charset="0"/>
                <a:cs typeface="Arial-SGK-TV" pitchFamily="2" charset="0"/>
              </a:rPr>
              <a:t>KHỞI ĐỘNG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63185" y="2823539"/>
            <a:ext cx="54864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latin typeface="Arial-SGK-TV" pitchFamily="2" charset="0"/>
                <a:cs typeface="Arial-SGK-TV" pitchFamily="2" charset="0"/>
              </a:rPr>
              <a:t>ngựa</a:t>
            </a:r>
            <a:r>
              <a:rPr lang="en-US" sz="72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7200" b="1" dirty="0" err="1">
                <a:latin typeface="Arial-SGK-TV" pitchFamily="2" charset="0"/>
                <a:cs typeface="Arial-SGK-TV" pitchFamily="2" charset="0"/>
              </a:rPr>
              <a:t>bạch</a:t>
            </a:r>
            <a:endParaRPr lang="en-US" sz="72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FA2221F-FFCD-4638-B06E-EE9286797A90}"/>
              </a:ext>
            </a:extLst>
          </p:cNvPr>
          <p:cNvSpPr txBox="1"/>
          <p:nvPr/>
        </p:nvSpPr>
        <p:spPr>
          <a:xfrm>
            <a:off x="7060372" y="2823539"/>
            <a:ext cx="52577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latin typeface="Arial-SGK-TV" pitchFamily="2" charset="0"/>
                <a:cs typeface="Arial-SGK-TV" pitchFamily="2" charset="0"/>
              </a:rPr>
              <a:t>gia</a:t>
            </a:r>
            <a:r>
              <a:rPr lang="en-US" sz="72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7200" b="1" dirty="0" err="1">
                <a:latin typeface="Arial-SGK-TV" pitchFamily="2" charset="0"/>
                <a:cs typeface="Arial-SGK-TV" pitchFamily="2" charset="0"/>
              </a:rPr>
              <a:t>đình</a:t>
            </a:r>
            <a:endParaRPr lang="en-US" sz="7200" dirty="0"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679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37BBB1F-6E69-4D18-B881-3C88E0F32A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37" t="15000" r="20312" b="18750"/>
          <a:stretch/>
        </p:blipFill>
        <p:spPr>
          <a:xfrm>
            <a:off x="76202" y="0"/>
            <a:ext cx="12115798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43000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en-US" b="1" dirty="0">
                <a:latin typeface="Arial-SGK-TV" pitchFamily="2" charset="0"/>
                <a:cs typeface="Arial-SGK-TV" pitchFamily="2" charset="0"/>
              </a:rPr>
              <a:t>KHỞI ĐỘNG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85273" y="2485682"/>
            <a:ext cx="10668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latin typeface="Arial-SGK-TV" pitchFamily="2" charset="0"/>
                <a:cs typeface="Arial-SGK-TV" pitchFamily="2" charset="0"/>
              </a:rPr>
              <a:t>Bé</a:t>
            </a:r>
            <a:r>
              <a:rPr lang="en-US" sz="54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>
                <a:latin typeface="Arial-SGK-TV" pitchFamily="2" charset="0"/>
                <a:cs typeface="Arial-SGK-TV" pitchFamily="2" charset="0"/>
              </a:rPr>
              <a:t>sắp</a:t>
            </a:r>
            <a:r>
              <a:rPr lang="en-US" sz="54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>
                <a:latin typeface="Arial-SGK-TV" pitchFamily="2" charset="0"/>
                <a:cs typeface="Arial-SGK-TV" pitchFamily="2" charset="0"/>
              </a:rPr>
              <a:t>xếp</a:t>
            </a:r>
            <a:r>
              <a:rPr lang="en-US" sz="54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>
                <a:latin typeface="Arial-SGK-TV" pitchFamily="2" charset="0"/>
                <a:cs typeface="Arial-SGK-TV" pitchFamily="2" charset="0"/>
              </a:rPr>
              <a:t>đồ</a:t>
            </a:r>
            <a:r>
              <a:rPr lang="en-US" sz="54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>
                <a:latin typeface="Arial-SGK-TV" pitchFamily="2" charset="0"/>
                <a:cs typeface="Arial-SGK-TV" pitchFamily="2" charset="0"/>
              </a:rPr>
              <a:t>đạc</a:t>
            </a:r>
            <a:r>
              <a:rPr lang="en-US" sz="54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>
                <a:latin typeface="Arial-SGK-TV" pitchFamily="2" charset="0"/>
                <a:cs typeface="Arial-SGK-TV" pitchFamily="2" charset="0"/>
              </a:rPr>
              <a:t>gọn</a:t>
            </a:r>
            <a:r>
              <a:rPr lang="en-US" sz="54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>
                <a:latin typeface="Arial-SGK-TV" pitchFamily="2" charset="0"/>
                <a:cs typeface="Arial-SGK-TV" pitchFamily="2" charset="0"/>
              </a:rPr>
              <a:t>gàng</a:t>
            </a:r>
            <a:r>
              <a:rPr lang="en-US" sz="5400" b="1" dirty="0">
                <a:latin typeface="Arial-SGK-TV" pitchFamily="2" charset="0"/>
                <a:cs typeface="Arial-SGK-TV" pitchFamily="2" charset="0"/>
              </a:rPr>
              <a:t>.</a:t>
            </a:r>
            <a:endParaRPr lang="en-US" sz="5400" dirty="0"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160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6" t="23077" b="11538"/>
          <a:stretch/>
        </p:blipFill>
        <p:spPr bwMode="auto">
          <a:xfrm>
            <a:off x="8744" y="0"/>
            <a:ext cx="12183256" cy="5547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811DDBA-CDF0-4CCB-BBF5-1F1E542D2E9A}"/>
              </a:ext>
            </a:extLst>
          </p:cNvPr>
          <p:cNvSpPr/>
          <p:nvPr/>
        </p:nvSpPr>
        <p:spPr>
          <a:xfrm>
            <a:off x="76200" y="5715000"/>
            <a:ext cx="12039600" cy="685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Những</a:t>
            </a:r>
            <a:r>
              <a:rPr lang="en-US" sz="54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bông</a:t>
            </a:r>
            <a:r>
              <a:rPr lang="en-US" sz="54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hồng</a:t>
            </a:r>
            <a:r>
              <a:rPr lang="en-US" sz="54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rung </a:t>
            </a:r>
            <a:r>
              <a:rPr lang="en-US" sz="54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rinh</a:t>
            </a:r>
            <a:r>
              <a:rPr lang="en-US" sz="54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trong</a:t>
            </a:r>
            <a:r>
              <a:rPr lang="en-US" sz="54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gió</a:t>
            </a:r>
            <a:r>
              <a:rPr lang="en-US" sz="54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A010F69-9ABD-46C4-9C70-FBDC1DAB95E5}"/>
              </a:ext>
            </a:extLst>
          </p:cNvPr>
          <p:cNvSpPr/>
          <p:nvPr/>
        </p:nvSpPr>
        <p:spPr>
          <a:xfrm>
            <a:off x="76200" y="5715000"/>
            <a:ext cx="12039600" cy="685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Nh</a:t>
            </a:r>
            <a:r>
              <a:rPr lang="en-US" sz="54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ững</a:t>
            </a:r>
            <a:r>
              <a:rPr lang="en-US" sz="54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b</a:t>
            </a:r>
            <a:r>
              <a:rPr lang="en-US" sz="54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ông</a:t>
            </a:r>
            <a:r>
              <a:rPr lang="en-US" sz="54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h</a:t>
            </a:r>
            <a:r>
              <a:rPr lang="en-US" sz="54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ồng</a:t>
            </a:r>
            <a:r>
              <a:rPr lang="en-US" sz="54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r</a:t>
            </a:r>
            <a:r>
              <a:rPr lang="en-US" sz="54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ung</a:t>
            </a:r>
            <a:r>
              <a:rPr lang="en-US" sz="54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rinh</a:t>
            </a:r>
            <a:r>
              <a:rPr lang="en-US" sz="54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tr</a:t>
            </a:r>
            <a:r>
              <a:rPr lang="en-US" sz="54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ong</a:t>
            </a:r>
            <a:r>
              <a:rPr lang="en-US" sz="54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gió</a:t>
            </a:r>
            <a:r>
              <a:rPr lang="en-US" sz="54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14588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36030" y="65146"/>
            <a:ext cx="1905000" cy="68580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</a:rPr>
              <a:t>   </a:t>
            </a:r>
            <a:r>
              <a:rPr lang="en-US" sz="4400" b="1" dirty="0" err="1">
                <a:solidFill>
                  <a:schemeClr val="bg1"/>
                </a:solidFill>
              </a:rPr>
              <a:t>Đọc</a:t>
            </a:r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31230" y="35841"/>
            <a:ext cx="730770" cy="685799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1223" y="990600"/>
            <a:ext cx="29305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ong</a:t>
            </a:r>
            <a:endParaRPr lang="en-US" sz="96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19EBDFB-9317-46E8-91CA-FEB5E41D53CE}"/>
              </a:ext>
            </a:extLst>
          </p:cNvPr>
          <p:cNvSpPr txBox="1"/>
          <p:nvPr/>
        </p:nvSpPr>
        <p:spPr>
          <a:xfrm>
            <a:off x="9285157" y="1013085"/>
            <a:ext cx="29305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ưng</a:t>
            </a:r>
            <a:endParaRPr lang="en-US" sz="96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E51F89C-6DA2-4DCD-A0B3-4E113C8D5CE2}"/>
              </a:ext>
            </a:extLst>
          </p:cNvPr>
          <p:cNvSpPr txBox="1"/>
          <p:nvPr/>
        </p:nvSpPr>
        <p:spPr>
          <a:xfrm>
            <a:off x="3200400" y="990600"/>
            <a:ext cx="26595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ông</a:t>
            </a:r>
            <a:endParaRPr lang="en-US" sz="96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25973D5-F787-4AC1-A06F-6F48AA0DFE6C}"/>
              </a:ext>
            </a:extLst>
          </p:cNvPr>
          <p:cNvSpPr txBox="1"/>
          <p:nvPr/>
        </p:nvSpPr>
        <p:spPr>
          <a:xfrm>
            <a:off x="6263390" y="990600"/>
            <a:ext cx="29305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ung</a:t>
            </a:r>
            <a:endParaRPr lang="en-US" sz="96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3" name="Rounded Rectangle 7">
            <a:extLst>
              <a:ext uri="{FF2B5EF4-FFF2-40B4-BE49-F238E27FC236}">
                <a16:creationId xmlns:a16="http://schemas.microsoft.com/office/drawing/2014/main" id="{3672DB87-9B1B-410A-BA9F-FA678CBCAF79}"/>
              </a:ext>
            </a:extLst>
          </p:cNvPr>
          <p:cNvSpPr/>
          <p:nvPr/>
        </p:nvSpPr>
        <p:spPr>
          <a:xfrm>
            <a:off x="2689484" y="2728081"/>
            <a:ext cx="3025516" cy="156966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chemeClr val="tx1"/>
                </a:solidFill>
                <a:latin typeface="Arial-SGK-TV" pitchFamily="2" charset="0"/>
                <a:ea typeface="AvantGarde" pitchFamily="2" charset="0"/>
                <a:cs typeface="Arial-SGK-TV" pitchFamily="2" charset="0"/>
              </a:rPr>
              <a:t>tr</a:t>
            </a:r>
          </a:p>
        </p:txBody>
      </p:sp>
      <p:sp>
        <p:nvSpPr>
          <p:cNvPr id="14" name="Rounded Rectangle 8">
            <a:extLst>
              <a:ext uri="{FF2B5EF4-FFF2-40B4-BE49-F238E27FC236}">
                <a16:creationId xmlns:a16="http://schemas.microsoft.com/office/drawing/2014/main" id="{0716464E-867A-4769-91A8-294BF08AE817}"/>
              </a:ext>
            </a:extLst>
          </p:cNvPr>
          <p:cNvSpPr/>
          <p:nvPr/>
        </p:nvSpPr>
        <p:spPr>
          <a:xfrm>
            <a:off x="5886921" y="2726832"/>
            <a:ext cx="2964689" cy="156966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 err="1">
                <a:solidFill>
                  <a:srgbClr val="FF0000"/>
                </a:solidFill>
                <a:latin typeface="Arial-SGK-TV" pitchFamily="2" charset="0"/>
                <a:ea typeface="AvantGarde" pitchFamily="2" charset="0"/>
                <a:cs typeface="Arial-SGK-TV" pitchFamily="2" charset="0"/>
              </a:rPr>
              <a:t>ong</a:t>
            </a:r>
            <a:endParaRPr lang="en-US" sz="8800" b="1" dirty="0">
              <a:solidFill>
                <a:srgbClr val="FF0000"/>
              </a:solidFill>
              <a:latin typeface="Arial-SGK-TV" pitchFamily="2" charset="0"/>
              <a:ea typeface="AvantGarde" pitchFamily="2" charset="0"/>
              <a:cs typeface="Arial-SGK-TV" pitchFamily="2" charset="0"/>
            </a:endParaRPr>
          </a:p>
        </p:txBody>
      </p:sp>
      <p:sp>
        <p:nvSpPr>
          <p:cNvPr id="15" name="Rounded Rectangle 10">
            <a:extLst>
              <a:ext uri="{FF2B5EF4-FFF2-40B4-BE49-F238E27FC236}">
                <a16:creationId xmlns:a16="http://schemas.microsoft.com/office/drawing/2014/main" id="{259131DF-A98B-4A99-AC78-CB693B8883E9}"/>
              </a:ext>
            </a:extLst>
          </p:cNvPr>
          <p:cNvSpPr/>
          <p:nvPr/>
        </p:nvSpPr>
        <p:spPr>
          <a:xfrm>
            <a:off x="2664500" y="4463064"/>
            <a:ext cx="6187110" cy="204750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 err="1">
                <a:solidFill>
                  <a:schemeClr val="tx1"/>
                </a:solidFill>
                <a:latin typeface="Arial-SGK-TV" pitchFamily="2" charset="0"/>
                <a:ea typeface="AvantGarde" pitchFamily="2" charset="0"/>
                <a:cs typeface="Arial-SGK-TV" pitchFamily="2" charset="0"/>
              </a:rPr>
              <a:t>trong</a:t>
            </a:r>
            <a:endParaRPr lang="en-US" sz="8800" b="1" dirty="0">
              <a:solidFill>
                <a:srgbClr val="FF0000"/>
              </a:solidFill>
              <a:latin typeface="Arial-SGK-TV" pitchFamily="2" charset="0"/>
              <a:ea typeface="AvantGarde" pitchFamily="2" charset="0"/>
              <a:cs typeface="Arial-SGK-TV" pitchFamily="2" charset="0"/>
            </a:endParaRPr>
          </a:p>
        </p:txBody>
      </p:sp>
      <p:sp>
        <p:nvSpPr>
          <p:cNvPr id="16" name="Rounded Rectangle 18">
            <a:extLst>
              <a:ext uri="{FF2B5EF4-FFF2-40B4-BE49-F238E27FC236}">
                <a16:creationId xmlns:a16="http://schemas.microsoft.com/office/drawing/2014/main" id="{BBCE654D-EA49-42F0-92F5-B39171CA3C6F}"/>
              </a:ext>
            </a:extLst>
          </p:cNvPr>
          <p:cNvSpPr/>
          <p:nvPr/>
        </p:nvSpPr>
        <p:spPr>
          <a:xfrm>
            <a:off x="4835652" y="4455136"/>
            <a:ext cx="2670596" cy="204750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 err="1">
                <a:solidFill>
                  <a:srgbClr val="FF0000"/>
                </a:solidFill>
                <a:latin typeface="Arial-SGK-TV" pitchFamily="2" charset="0"/>
                <a:ea typeface="AvantGarde" pitchFamily="2" charset="0"/>
                <a:cs typeface="Arial-SGK-TV" pitchFamily="2" charset="0"/>
              </a:rPr>
              <a:t>ong</a:t>
            </a:r>
            <a:endParaRPr lang="en-US" sz="8800" b="1" dirty="0">
              <a:solidFill>
                <a:srgbClr val="FF0000"/>
              </a:solidFill>
              <a:latin typeface="Arial-SGK-TV" pitchFamily="2" charset="0"/>
              <a:ea typeface="AvantGarde" pitchFamily="2" charset="0"/>
              <a:cs typeface="Arial-SGK-TV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DF76198-648F-4E39-8D6A-75A46505404B}"/>
              </a:ext>
            </a:extLst>
          </p:cNvPr>
          <p:cNvSpPr txBox="1"/>
          <p:nvPr/>
        </p:nvSpPr>
        <p:spPr>
          <a:xfrm>
            <a:off x="793459" y="990600"/>
            <a:ext cx="18510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F55B739-23A1-492B-8312-3FA1F4585CF6}"/>
              </a:ext>
            </a:extLst>
          </p:cNvPr>
          <p:cNvSpPr txBox="1"/>
          <p:nvPr/>
        </p:nvSpPr>
        <p:spPr>
          <a:xfrm>
            <a:off x="10039731" y="1013085"/>
            <a:ext cx="18510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ng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F13D2F6-AC64-48B2-9C46-E37D8B203095}"/>
              </a:ext>
            </a:extLst>
          </p:cNvPr>
          <p:cNvSpPr txBox="1"/>
          <p:nvPr/>
        </p:nvSpPr>
        <p:spPr>
          <a:xfrm>
            <a:off x="7000556" y="979614"/>
            <a:ext cx="18510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ng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BB947B5-8F43-4627-A59F-EDFA0590C1F1}"/>
              </a:ext>
            </a:extLst>
          </p:cNvPr>
          <p:cNvSpPr txBox="1"/>
          <p:nvPr/>
        </p:nvSpPr>
        <p:spPr>
          <a:xfrm>
            <a:off x="3961381" y="982672"/>
            <a:ext cx="18510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ng</a:t>
            </a:r>
          </a:p>
        </p:txBody>
      </p:sp>
    </p:spTree>
    <p:extLst>
      <p:ext uri="{BB962C8B-B14F-4D97-AF65-F5344CB8AC3E}">
        <p14:creationId xmlns:p14="http://schemas.microsoft.com/office/powerpoint/2010/main" val="180016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6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69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70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71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0" grpId="0"/>
      <p:bldP spid="11" grpId="0"/>
      <p:bldP spid="12" grpId="0"/>
      <p:bldP spid="13" grpId="0" bldLvl="0" animBg="1"/>
      <p:bldP spid="14" grpId="0" bldLvl="0" animBg="1"/>
      <p:bldP spid="15" grpId="0" bldLvl="0" animBg="1"/>
      <p:bldP spid="16" grpId="0" bldLvl="0"/>
      <p:bldP spid="17" grpId="0"/>
      <p:bldP spid="17" grpId="1"/>
      <p:bldP spid="21" grpId="0"/>
      <p:bldP spid="21" grpId="1"/>
      <p:bldP spid="22" grpId="0"/>
      <p:bldP spid="22" grpId="1"/>
      <p:bldP spid="23" grpId="0"/>
      <p:bldP spid="23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36030" y="65146"/>
            <a:ext cx="1905000" cy="68580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</a:rPr>
              <a:t>   </a:t>
            </a:r>
            <a:r>
              <a:rPr lang="en-US" sz="4400" b="1" dirty="0" err="1">
                <a:solidFill>
                  <a:schemeClr val="bg1"/>
                </a:solidFill>
              </a:rPr>
              <a:t>Đọc</a:t>
            </a:r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31230" y="35841"/>
            <a:ext cx="730770" cy="685799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1524000"/>
            <a:ext cx="1234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err="1">
                <a:latin typeface="Arial-SGK-TV" pitchFamily="2" charset="0"/>
                <a:cs typeface="Arial-SGK-TV" pitchFamily="2" charset="0"/>
              </a:rPr>
              <a:t>dòng</a:t>
            </a:r>
            <a:r>
              <a:rPr lang="en-US" sz="8000" dirty="0">
                <a:latin typeface="Arial-SGK-TV" pitchFamily="2" charset="0"/>
                <a:cs typeface="Arial-SGK-TV" pitchFamily="2" charset="0"/>
              </a:rPr>
              <a:t>	  </a:t>
            </a:r>
            <a:r>
              <a:rPr lang="en-US" sz="8000" dirty="0" err="1">
                <a:latin typeface="Arial-SGK-TV" pitchFamily="2" charset="0"/>
                <a:cs typeface="Arial-SGK-TV" pitchFamily="2" charset="0"/>
              </a:rPr>
              <a:t>võng</a:t>
            </a:r>
            <a:r>
              <a:rPr lang="en-US" sz="8000" dirty="0">
                <a:latin typeface="Arial-SGK-TV" pitchFamily="2" charset="0"/>
                <a:cs typeface="Arial-SGK-TV" pitchFamily="2" charset="0"/>
              </a:rPr>
              <a:t>	 </a:t>
            </a:r>
            <a:r>
              <a:rPr lang="en-US" sz="8000" dirty="0" err="1">
                <a:latin typeface="Arial-SGK-TV" pitchFamily="2" charset="0"/>
                <a:cs typeface="Arial-SGK-TV" pitchFamily="2" charset="0"/>
              </a:rPr>
              <a:t>bổng</a:t>
            </a:r>
            <a:r>
              <a:rPr lang="en-US" sz="8000" dirty="0">
                <a:latin typeface="Arial-SGK-TV" pitchFamily="2" charset="0"/>
                <a:cs typeface="Arial-SGK-TV" pitchFamily="2" charset="0"/>
              </a:rPr>
              <a:t>   </a:t>
            </a:r>
            <a:r>
              <a:rPr lang="en-US" sz="8000" dirty="0" err="1">
                <a:latin typeface="Arial-SGK-TV" pitchFamily="2" charset="0"/>
                <a:cs typeface="Arial-SGK-TV" pitchFamily="2" charset="0"/>
              </a:rPr>
              <a:t>cộng</a:t>
            </a:r>
            <a:endParaRPr lang="en-US" sz="8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837581-AD38-4ECD-91C5-66F653954C41}"/>
              </a:ext>
            </a:extLst>
          </p:cNvPr>
          <p:cNvSpPr txBox="1"/>
          <p:nvPr/>
        </p:nvSpPr>
        <p:spPr>
          <a:xfrm>
            <a:off x="0" y="3452734"/>
            <a:ext cx="12496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err="1">
                <a:latin typeface="Arial-SGK-TV" pitchFamily="2" charset="0"/>
                <a:cs typeface="Arial-SGK-TV" pitchFamily="2" charset="0"/>
              </a:rPr>
              <a:t>thúng</a:t>
            </a:r>
            <a:r>
              <a:rPr lang="en-US" sz="8000" dirty="0">
                <a:latin typeface="Arial-SGK-TV" pitchFamily="2" charset="0"/>
                <a:cs typeface="Arial-SGK-TV" pitchFamily="2" charset="0"/>
              </a:rPr>
              <a:t>	  </a:t>
            </a:r>
            <a:r>
              <a:rPr lang="en-US" sz="8000" dirty="0" err="1">
                <a:latin typeface="Arial-SGK-TV" pitchFamily="2" charset="0"/>
                <a:cs typeface="Arial-SGK-TV" pitchFamily="2" charset="0"/>
              </a:rPr>
              <a:t>vũng</a:t>
            </a:r>
            <a:r>
              <a:rPr lang="en-US" sz="8000" dirty="0">
                <a:latin typeface="Arial-SGK-TV" pitchFamily="2" charset="0"/>
                <a:cs typeface="Arial-SGK-TV" pitchFamily="2" charset="0"/>
              </a:rPr>
              <a:t>	 </a:t>
            </a:r>
            <a:r>
              <a:rPr lang="en-US" sz="8000" dirty="0" err="1">
                <a:latin typeface="Arial-SGK-TV" pitchFamily="2" charset="0"/>
                <a:cs typeface="Arial-SGK-TV" pitchFamily="2" charset="0"/>
              </a:rPr>
              <a:t>đựng</a:t>
            </a:r>
            <a:r>
              <a:rPr lang="en-US" sz="8000" dirty="0">
                <a:latin typeface="Arial-SGK-TV" pitchFamily="2" charset="0"/>
                <a:cs typeface="Arial-SGK-TV" pitchFamily="2" charset="0"/>
              </a:rPr>
              <a:t>   </a:t>
            </a:r>
            <a:r>
              <a:rPr lang="en-US" sz="8000" dirty="0" err="1">
                <a:latin typeface="Arial-SGK-TV" pitchFamily="2" charset="0"/>
                <a:cs typeface="Arial-SGK-TV" pitchFamily="2" charset="0"/>
              </a:rPr>
              <a:t>hửng</a:t>
            </a:r>
            <a:endParaRPr lang="en-US" sz="8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60AE1E-91A5-42EF-9E54-105C799B351C}"/>
              </a:ext>
            </a:extLst>
          </p:cNvPr>
          <p:cNvSpPr txBox="1"/>
          <p:nvPr/>
        </p:nvSpPr>
        <p:spPr>
          <a:xfrm>
            <a:off x="564630" y="1524000"/>
            <a:ext cx="1905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ong</a:t>
            </a:r>
            <a:endParaRPr lang="en-US" sz="8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05A6871-F431-4BD3-8131-9093B6AB85A3}"/>
              </a:ext>
            </a:extLst>
          </p:cNvPr>
          <p:cNvSpPr txBox="1"/>
          <p:nvPr/>
        </p:nvSpPr>
        <p:spPr>
          <a:xfrm>
            <a:off x="3810000" y="1524000"/>
            <a:ext cx="1905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ong</a:t>
            </a:r>
            <a:endParaRPr lang="en-US" sz="8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F31B7C-9F0B-41CB-BA55-155EDA06CE7A}"/>
              </a:ext>
            </a:extLst>
          </p:cNvPr>
          <p:cNvSpPr txBox="1"/>
          <p:nvPr/>
        </p:nvSpPr>
        <p:spPr>
          <a:xfrm>
            <a:off x="7255240" y="1526499"/>
            <a:ext cx="1905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ông</a:t>
            </a:r>
            <a:endParaRPr lang="en-US" sz="8000" dirty="0">
              <a:solidFill>
                <a:srgbClr val="0070C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3C2ECD8-630A-4AB5-B14D-FCDB26DC1E2B}"/>
              </a:ext>
            </a:extLst>
          </p:cNvPr>
          <p:cNvSpPr txBox="1"/>
          <p:nvPr/>
        </p:nvSpPr>
        <p:spPr>
          <a:xfrm>
            <a:off x="10304489" y="1521501"/>
            <a:ext cx="1905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ông</a:t>
            </a:r>
            <a:endParaRPr lang="en-US" sz="8000" dirty="0">
              <a:solidFill>
                <a:srgbClr val="0070C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5B89654-B660-4B43-AE2B-51EE3AB110FB}"/>
              </a:ext>
            </a:extLst>
          </p:cNvPr>
          <p:cNvSpPr txBox="1"/>
          <p:nvPr/>
        </p:nvSpPr>
        <p:spPr>
          <a:xfrm>
            <a:off x="836950" y="3446488"/>
            <a:ext cx="1905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err="1">
                <a:solidFill>
                  <a:schemeClr val="accent4"/>
                </a:solidFill>
                <a:latin typeface="Arial-SGK-TV" pitchFamily="2" charset="0"/>
                <a:cs typeface="Arial-SGK-TV" pitchFamily="2" charset="0"/>
              </a:rPr>
              <a:t>ung</a:t>
            </a:r>
            <a:endParaRPr lang="en-US" sz="8000" dirty="0">
              <a:solidFill>
                <a:schemeClr val="accent4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8BAB83A-8846-433D-A107-A063A7964BAE}"/>
              </a:ext>
            </a:extLst>
          </p:cNvPr>
          <p:cNvSpPr txBox="1"/>
          <p:nvPr/>
        </p:nvSpPr>
        <p:spPr>
          <a:xfrm>
            <a:off x="3810000" y="3429000"/>
            <a:ext cx="1905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err="1">
                <a:solidFill>
                  <a:schemeClr val="accent4"/>
                </a:solidFill>
                <a:latin typeface="Arial-SGK-TV" pitchFamily="2" charset="0"/>
                <a:cs typeface="Arial-SGK-TV" pitchFamily="2" charset="0"/>
              </a:rPr>
              <a:t>ung</a:t>
            </a:r>
            <a:endParaRPr lang="en-US" sz="8000" dirty="0">
              <a:solidFill>
                <a:schemeClr val="accent4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12444D5-C5B4-49BD-8021-6E4BDC502DD9}"/>
              </a:ext>
            </a:extLst>
          </p:cNvPr>
          <p:cNvSpPr txBox="1"/>
          <p:nvPr/>
        </p:nvSpPr>
        <p:spPr>
          <a:xfrm>
            <a:off x="7280223" y="3443988"/>
            <a:ext cx="1905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err="1">
                <a:solidFill>
                  <a:srgbClr val="FF9900"/>
                </a:solidFill>
                <a:latin typeface="Arial-SGK-TV" pitchFamily="2" charset="0"/>
                <a:cs typeface="Arial-SGK-TV" pitchFamily="2" charset="0"/>
              </a:rPr>
              <a:t>ưng</a:t>
            </a:r>
            <a:endParaRPr lang="en-US" sz="8000" dirty="0">
              <a:solidFill>
                <a:srgbClr val="FF99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4736C73-B6CB-43A4-818E-20E8DF69BB2D}"/>
              </a:ext>
            </a:extLst>
          </p:cNvPr>
          <p:cNvSpPr txBox="1"/>
          <p:nvPr/>
        </p:nvSpPr>
        <p:spPr>
          <a:xfrm>
            <a:off x="10387560" y="3446490"/>
            <a:ext cx="1905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err="1">
                <a:solidFill>
                  <a:srgbClr val="FF9900"/>
                </a:solidFill>
                <a:latin typeface="Arial-SGK-TV" pitchFamily="2" charset="0"/>
                <a:cs typeface="Arial-SGK-TV" pitchFamily="2" charset="0"/>
              </a:rPr>
              <a:t>ưng</a:t>
            </a:r>
            <a:endParaRPr lang="en-US" sz="8000" dirty="0">
              <a:solidFill>
                <a:srgbClr val="FF99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7259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4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4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6" grpId="0"/>
      <p:bldP spid="7" grpId="0"/>
      <p:bldP spid="8" grpId="0"/>
      <p:bldP spid="9" grpId="0"/>
      <p:bldP spid="11" grpId="0"/>
      <p:bldP spid="12" grpId="0"/>
      <p:bldP spid="13" grpId="0"/>
      <p:bldP spid="14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36030" y="65146"/>
            <a:ext cx="1905000" cy="68580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</a:rPr>
              <a:t>   </a:t>
            </a:r>
            <a:r>
              <a:rPr lang="en-US" sz="4400" b="1" dirty="0" err="1">
                <a:solidFill>
                  <a:schemeClr val="bg1"/>
                </a:solidFill>
              </a:rPr>
              <a:t>Đọc</a:t>
            </a:r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31230" y="35841"/>
            <a:ext cx="730770" cy="685799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-19050" y="5368498"/>
            <a:ext cx="411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latin typeface="Arial-SGK-TV" pitchFamily="2" charset="0"/>
                <a:cs typeface="Arial-SGK-TV" pitchFamily="2" charset="0"/>
              </a:rPr>
              <a:t>chong</a:t>
            </a:r>
            <a:r>
              <a:rPr lang="en-US" sz="4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>
                <a:latin typeface="Arial-SGK-TV" pitchFamily="2" charset="0"/>
                <a:cs typeface="Arial-SGK-TV" pitchFamily="2" charset="0"/>
              </a:rPr>
              <a:t>chóng</a:t>
            </a:r>
            <a:endParaRPr lang="en-US" sz="48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352643" y="5368498"/>
            <a:ext cx="320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latin typeface="Arial-SGK-TV" pitchFamily="2" charset="0"/>
                <a:cs typeface="Arial-SGK-TV" pitchFamily="2" charset="0"/>
              </a:rPr>
              <a:t>bông</a:t>
            </a:r>
            <a:r>
              <a:rPr lang="en-US" sz="4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>
                <a:latin typeface="Arial-SGK-TV" pitchFamily="2" charset="0"/>
                <a:cs typeface="Arial-SGK-TV" pitchFamily="2" charset="0"/>
              </a:rPr>
              <a:t>súng</a:t>
            </a:r>
            <a:endParaRPr lang="en-US" sz="4800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7056" y="1346623"/>
            <a:ext cx="3486713" cy="2768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306940"/>
            <a:ext cx="3619500" cy="2655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9486" y="1346623"/>
            <a:ext cx="3486714" cy="2768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EF641B7-79A4-4642-8A2E-BE7B54575FB8}"/>
              </a:ext>
            </a:extLst>
          </p:cNvPr>
          <p:cNvSpPr txBox="1"/>
          <p:nvPr/>
        </p:nvSpPr>
        <p:spPr>
          <a:xfrm>
            <a:off x="8485807" y="5368497"/>
            <a:ext cx="3429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Arial-SGK-TV" pitchFamily="2" charset="0"/>
                <a:cs typeface="Arial-SGK-TV" pitchFamily="2" charset="0"/>
              </a:rPr>
              <a:t>bánh </a:t>
            </a:r>
            <a:r>
              <a:rPr lang="en-US" sz="4800" dirty="0" err="1">
                <a:latin typeface="Arial-SGK-TV" pitchFamily="2" charset="0"/>
                <a:cs typeface="Arial-SGK-TV" pitchFamily="2" charset="0"/>
              </a:rPr>
              <a:t>chưng</a:t>
            </a:r>
            <a:endParaRPr lang="en-US" sz="4800" dirty="0"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43389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36030" y="65146"/>
            <a:ext cx="1905000" cy="68580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</a:rPr>
              <a:t>   </a:t>
            </a:r>
            <a:r>
              <a:rPr lang="en-US" sz="4400" b="1" dirty="0" err="1">
                <a:solidFill>
                  <a:schemeClr val="bg1"/>
                </a:solidFill>
              </a:rPr>
              <a:t>Đọc</a:t>
            </a:r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31230" y="35841"/>
            <a:ext cx="730770" cy="685799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8981" y="5336311"/>
            <a:ext cx="411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latin typeface="Arial-SGK-TV" pitchFamily="2" charset="0"/>
                <a:cs typeface="Arial-SGK-TV" pitchFamily="2" charset="0"/>
              </a:rPr>
              <a:t>chong</a:t>
            </a:r>
            <a:r>
              <a:rPr lang="en-US" sz="4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>
                <a:latin typeface="Arial-SGK-TV" pitchFamily="2" charset="0"/>
                <a:cs typeface="Arial-SGK-TV" pitchFamily="2" charset="0"/>
              </a:rPr>
              <a:t>chóng</a:t>
            </a:r>
            <a:endParaRPr lang="en-US" sz="48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495800" y="5336310"/>
            <a:ext cx="320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latin typeface="Arial-SGK-TV" pitchFamily="2" charset="0"/>
                <a:cs typeface="Arial-SGK-TV" pitchFamily="2" charset="0"/>
              </a:rPr>
              <a:t>bông</a:t>
            </a:r>
            <a:r>
              <a:rPr lang="en-US" sz="4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>
                <a:latin typeface="Arial-SGK-TV" pitchFamily="2" charset="0"/>
                <a:cs typeface="Arial-SGK-TV" pitchFamily="2" charset="0"/>
              </a:rPr>
              <a:t>súng</a:t>
            </a:r>
            <a:endParaRPr lang="en-US" sz="4800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7056" y="1346623"/>
            <a:ext cx="3486713" cy="2768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306940"/>
            <a:ext cx="3619500" cy="2655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9486" y="1346623"/>
            <a:ext cx="3486714" cy="2768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EF641B7-79A4-4642-8A2E-BE7B54575FB8}"/>
              </a:ext>
            </a:extLst>
          </p:cNvPr>
          <p:cNvSpPr txBox="1"/>
          <p:nvPr/>
        </p:nvSpPr>
        <p:spPr>
          <a:xfrm>
            <a:off x="8534400" y="5336309"/>
            <a:ext cx="3429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Arial-SGK-TV" pitchFamily="2" charset="0"/>
                <a:cs typeface="Arial-SGK-TV" pitchFamily="2" charset="0"/>
              </a:rPr>
              <a:t>bánh </a:t>
            </a:r>
            <a:r>
              <a:rPr lang="en-US" sz="4800" dirty="0" err="1">
                <a:latin typeface="Arial-SGK-TV" pitchFamily="2" charset="0"/>
                <a:cs typeface="Arial-SGK-TV" pitchFamily="2" charset="0"/>
              </a:rPr>
              <a:t>chưng</a:t>
            </a:r>
            <a:endParaRPr lang="en-US" sz="4800" dirty="0">
              <a:latin typeface="Arial-SGK-TV" pitchFamily="2" charset="0"/>
              <a:cs typeface="Arial-SGK-TV" pitchFamily="2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3E530CF-B989-40D7-B0AB-61A68152D6A1}"/>
              </a:ext>
            </a:extLst>
          </p:cNvPr>
          <p:cNvCxnSpPr>
            <a:cxnSpLocks/>
          </p:cNvCxnSpPr>
          <p:nvPr/>
        </p:nvCxnSpPr>
        <p:spPr>
          <a:xfrm>
            <a:off x="2241030" y="3962400"/>
            <a:ext cx="3648823" cy="158866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EF41DE7-E3CB-4533-A6AB-2CFBD3060E46}"/>
              </a:ext>
            </a:extLst>
          </p:cNvPr>
          <p:cNvCxnSpPr>
            <a:cxnSpLocks/>
          </p:cNvCxnSpPr>
          <p:nvPr/>
        </p:nvCxnSpPr>
        <p:spPr>
          <a:xfrm>
            <a:off x="5933607" y="4115483"/>
            <a:ext cx="3896193" cy="139589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00EA333-1FF0-43D5-B0CB-AF3ABDB61CF7}"/>
              </a:ext>
            </a:extLst>
          </p:cNvPr>
          <p:cNvCxnSpPr>
            <a:cxnSpLocks/>
          </p:cNvCxnSpPr>
          <p:nvPr/>
        </p:nvCxnSpPr>
        <p:spPr>
          <a:xfrm flipH="1">
            <a:off x="1828800" y="4115483"/>
            <a:ext cx="8122170" cy="143557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7541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B68A5AE1-99C1-41FA-AFAB-4C5CB90654C0}"/>
  <p:tag name="ISPRING_CUSTOM_TIMING_USED" val="1"/>
  <p:tag name="ISPRING_PLAYER_LAYOUT_TYPE" val="Full"/>
  <p:tag name="GENSWF_SLIDE_TITLE" val="CHÀO TẠM BIỆT"/>
  <p:tag name="GENSWF_ADVANCE_TIME" val="360.929"/>
  <p:tag name="ISPRING_SLIDE_ID_2" val="{BA8CF360-01C9-45C1-8B88-BDF8F12F7711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3974DFE4-7392-4B66-9F7E-A7DFF6BAB262}&quot;/&gt;&lt;isInvalidForFieldText val=&quot;0&quot;/&gt;&lt;Image&gt;&lt;filename val=&quot;C:\Users\Truc\AppData\Local\Temp\PR\data\asimages\{3974DFE4-7392-4B66-9F7E-A7DFF6BAB262}_60.png&quot;/&gt;&lt;left val=&quot;23&quot;/&gt;&lt;top val=&quot;156&quot;/&gt;&lt;width val=&quot;971&quot;/&gt;&lt;height val=&quot;181&quot;/&gt;&lt;hasText val=&quot;1&quot;/&gt;&lt;/Image&gt;&lt;/ThreeDShapeInfo&gt;"/>
  <p:tag name="PRESENTER_SHAPETEXTINFO" val="&lt;ShapeTextInfo&gt;&lt;TableIndex row=&quot;-1&quot; col=&quot;-1&quot;&gt;&lt;linesCount val=&quot;1&quot;/&gt;&lt;lineCharCount val=&quot;33&quot;/&gt;&lt;/TableIndex&gt;&lt;/ShapeText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35122C7E-7D84-4D7B-8FA9-7A5437FCCD52}&quot;/&gt;&lt;isInvalidForFieldText val=&quot;0&quot;/&gt;&lt;Image&gt;&lt;filename val=&quot;C:\Users\Truc\AppData\Local\Temp\PR\data\asimages\{35122C7E-7D84-4D7B-8FA9-7A5437FCCD52}_60.png&quot;/&gt;&lt;left val=&quot;305&quot;/&gt;&lt;top val=&quot;0&quot;/&gt;&lt;width val=&quot;377&quot;/&gt;&lt;height val=&quot;124&quot;/&gt;&lt;hasText val=&quot;1&quot;/&gt;&lt;/Image&gt;&lt;/ThreeDShapeInfo&gt;"/>
  <p:tag name="PRESENTER_SHAPETEXTINFO" val="&lt;ShapeTextInfo&gt;&lt;TableIndex row=&quot;-1&quot; col=&quot;-1&quot;&gt;&lt;linesCount val=&quot;1&quot;/&gt;&lt;lineCharCount val=&quot;16&quot;/&gt;&lt;/TableIndex&gt;&lt;/ShapeText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240</TotalTime>
  <Words>317</Words>
  <Application>Microsoft Office PowerPoint</Application>
  <PresentationFormat>Widescreen</PresentationFormat>
  <Paragraphs>74</Paragraphs>
  <Slides>28</Slides>
  <Notes>4</Notes>
  <HiddenSlides>0</HiddenSlides>
  <MMClips>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.VnAvant</vt:lpstr>
      <vt:lpstr>Arial</vt:lpstr>
      <vt:lpstr>Arial-SGK-TV</vt:lpstr>
      <vt:lpstr>Calibri</vt:lpstr>
      <vt:lpstr>Tahoma</vt:lpstr>
      <vt:lpstr>Times New Roman</vt:lpstr>
      <vt:lpstr>Office Theme</vt:lpstr>
      <vt:lpstr>PowerPoint Presentation</vt:lpstr>
      <vt:lpstr>KHỞI ĐỘNG</vt:lpstr>
      <vt:lpstr>KHỞI ĐỘNG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Giải lao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Một số hình ảnh về chợ</vt:lpstr>
      <vt:lpstr>Một số hình ảnh của siêu thị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9</cp:revision>
  <dcterms:created xsi:type="dcterms:W3CDTF">2020-08-18T11:46:26Z</dcterms:created>
  <dcterms:modified xsi:type="dcterms:W3CDTF">2021-12-11T09:22:41Z</dcterms:modified>
</cp:coreProperties>
</file>