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0" r:id="rId2"/>
    <p:sldId id="352" r:id="rId3"/>
    <p:sldId id="340" r:id="rId4"/>
    <p:sldId id="300" r:id="rId5"/>
    <p:sldId id="301" r:id="rId6"/>
    <p:sldId id="351" r:id="rId7"/>
    <p:sldId id="361" r:id="rId8"/>
    <p:sldId id="302" r:id="rId9"/>
    <p:sldId id="357" r:id="rId10"/>
    <p:sldId id="342" r:id="rId11"/>
    <p:sldId id="358" r:id="rId12"/>
    <p:sldId id="359" r:id="rId13"/>
    <p:sldId id="362" r:id="rId14"/>
    <p:sldId id="363" r:id="rId15"/>
    <p:sldId id="365" r:id="rId16"/>
    <p:sldId id="364" r:id="rId17"/>
    <p:sldId id="366" r:id="rId1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7" autoAdjust="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12/12/2021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" y="1914118"/>
            <a:ext cx="8975031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" y="0"/>
            <a:ext cx="9144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5300" b="1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53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143002" y="533401"/>
            <a:ext cx="1337768" cy="2477553"/>
          </a:xfrm>
          <a:prstGeom prst="rect">
            <a:avLst/>
          </a:prstGeom>
          <a:noFill/>
        </p:spPr>
        <p:txBody>
          <a:bodyPr wrap="none" lIns="121871" tIns="60936" rIns="121871" bIns="60936" rtlCol="0">
            <a:spAutoFit/>
          </a:bodyPr>
          <a:lstStyle/>
          <a:p>
            <a:r>
              <a:rPr lang="en-US" sz="15300" b="1" dirty="0"/>
              <a:t>3</a:t>
            </a:r>
            <a:endParaRPr lang="vi-VN" sz="15300" b="1" dirty="0"/>
          </a:p>
        </p:txBody>
      </p:sp>
      <p:sp>
        <p:nvSpPr>
          <p:cNvPr id="11" name="Rectangle 10"/>
          <p:cNvSpPr/>
          <p:nvPr/>
        </p:nvSpPr>
        <p:spPr>
          <a:xfrm>
            <a:off x="2554675" y="69272"/>
            <a:ext cx="6084131" cy="1354168"/>
          </a:xfrm>
          <a:prstGeom prst="rect">
            <a:avLst/>
          </a:prstGeom>
          <a:noFill/>
        </p:spPr>
        <p:txBody>
          <a:bodyPr wrap="none" lIns="121871" tIns="60936" rIns="121871" bIns="60936">
            <a:spAutoFit/>
          </a:bodyPr>
          <a:lstStyle/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TRỪ</a:t>
            </a:r>
            <a:endParaRPr lang="en-US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10</a:t>
            </a:r>
            <a:endParaRPr lang="vi-VN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1" cy="1752600"/>
          </a:xfrm>
          <a:solidFill>
            <a:srgbClr val="FFCCFF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86- 87)</a:t>
            </a:r>
            <a:endParaRPr lang="vi-VN" sz="4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8">
            <a:extLst>
              <a:ext uri="{FF2B5EF4-FFF2-40B4-BE49-F238E27FC236}">
                <a16:creationId xmlns:a16="http://schemas.microsoft.com/office/drawing/2014/main" xmlns="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8349" y="2648255"/>
            <a:ext cx="8146684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13: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CHUNG(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1) 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18338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63E557-C447-41D2-A6C7-00799118F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428D96B-53D0-4A31-A2C0-00997755D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="" xmlns:a16="http://schemas.microsoft.com/office/drawing/2014/main" id="{6DD8502D-C85B-49AE-99C9-E3747EF386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44" r="961" b="21409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359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5D1936-6CCB-4D8A-A204-8D7A59B42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a)</a:t>
            </a:r>
          </a:p>
        </p:txBody>
      </p:sp>
      <p:sp>
        <p:nvSpPr>
          <p:cNvPr id="4" name="Oval 3">
            <a:extLst>
              <a:ext uri="{FF2B5EF4-FFF2-40B4-BE49-F238E27FC236}">
                <a16:creationId xmlns="" xmlns:a16="http://schemas.microsoft.com/office/drawing/2014/main" id="{4AAE7901-AD0C-40FD-A591-84394CF1472C}"/>
              </a:ext>
            </a:extLst>
          </p:cNvPr>
          <p:cNvSpPr/>
          <p:nvPr/>
        </p:nvSpPr>
        <p:spPr>
          <a:xfrm>
            <a:off x="374608" y="2708921"/>
            <a:ext cx="1008112" cy="10081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="" xmlns:a16="http://schemas.microsoft.com/office/drawing/2014/main" id="{93C8B6F0-F38F-4C8E-A8EA-F5D89C9EAD01}"/>
              </a:ext>
            </a:extLst>
          </p:cNvPr>
          <p:cNvCxnSpPr>
            <a:stCxn id="4" idx="6"/>
          </p:cNvCxnSpPr>
          <p:nvPr/>
        </p:nvCxnSpPr>
        <p:spPr>
          <a:xfrm>
            <a:off x="1382720" y="3212977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8FDF2CF3-2080-43C5-9AFC-1E9525DF414B}"/>
              </a:ext>
            </a:extLst>
          </p:cNvPr>
          <p:cNvSpPr/>
          <p:nvPr/>
        </p:nvSpPr>
        <p:spPr>
          <a:xfrm>
            <a:off x="2485556" y="2708921"/>
            <a:ext cx="1008110" cy="10081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58FB38A5-50BF-4E9E-8D9D-1F50B8639FE0}"/>
              </a:ext>
            </a:extLst>
          </p:cNvPr>
          <p:cNvCxnSpPr>
            <a:stCxn id="7" idx="3"/>
          </p:cNvCxnSpPr>
          <p:nvPr/>
        </p:nvCxnSpPr>
        <p:spPr>
          <a:xfrm>
            <a:off x="3493666" y="3212976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="" xmlns:a16="http://schemas.microsoft.com/office/drawing/2014/main" id="{1FAF692D-CA43-4208-99FB-8264B2CCA13F}"/>
              </a:ext>
            </a:extLst>
          </p:cNvPr>
          <p:cNvSpPr/>
          <p:nvPr/>
        </p:nvSpPr>
        <p:spPr>
          <a:xfrm>
            <a:off x="4699278" y="2708921"/>
            <a:ext cx="1008110" cy="10081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A501CABB-B43D-4C53-A553-7B7C86FBFA6F}"/>
              </a:ext>
            </a:extLst>
          </p:cNvPr>
          <p:cNvCxnSpPr/>
          <p:nvPr/>
        </p:nvCxnSpPr>
        <p:spPr>
          <a:xfrm>
            <a:off x="5559184" y="3212975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="" xmlns:a16="http://schemas.microsoft.com/office/drawing/2014/main" id="{673D8D52-00A5-4F15-AF93-C0DE307C2942}"/>
              </a:ext>
            </a:extLst>
          </p:cNvPr>
          <p:cNvSpPr/>
          <p:nvPr/>
        </p:nvSpPr>
        <p:spPr>
          <a:xfrm>
            <a:off x="6794081" y="2708921"/>
            <a:ext cx="1008110" cy="10081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283BF65A-9362-4425-9B3E-5C1FE7F002F3}"/>
              </a:ext>
            </a:extLst>
          </p:cNvPr>
          <p:cNvSpPr txBox="1"/>
          <p:nvPr/>
        </p:nvSpPr>
        <p:spPr>
          <a:xfrm>
            <a:off x="1448476" y="2708921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0F7550B5-4C30-49C3-B63B-CF6F2D70AF71}"/>
              </a:ext>
            </a:extLst>
          </p:cNvPr>
          <p:cNvSpPr txBox="1"/>
          <p:nvPr/>
        </p:nvSpPr>
        <p:spPr>
          <a:xfrm>
            <a:off x="5785971" y="2686687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5A7DF25D-824A-41A2-9469-B86AFDDE6D74}"/>
              </a:ext>
            </a:extLst>
          </p:cNvPr>
          <p:cNvSpPr txBox="1"/>
          <p:nvPr/>
        </p:nvSpPr>
        <p:spPr>
          <a:xfrm>
            <a:off x="3628258" y="2708920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-6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F0744A0A-09BC-45DF-BFD0-F435A3C93651}"/>
              </a:ext>
            </a:extLst>
          </p:cNvPr>
          <p:cNvSpPr/>
          <p:nvPr/>
        </p:nvSpPr>
        <p:spPr>
          <a:xfrm>
            <a:off x="2483768" y="2708920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="" xmlns:a16="http://schemas.microsoft.com/office/drawing/2014/main" id="{BC64AFDF-DE9E-4DB9-8EE4-D2E18FEFF286}"/>
              </a:ext>
            </a:extLst>
          </p:cNvPr>
          <p:cNvSpPr/>
          <p:nvPr/>
        </p:nvSpPr>
        <p:spPr>
          <a:xfrm>
            <a:off x="4697653" y="2726553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DF8E3742-B154-4648-AFDA-9F4612D76442}"/>
              </a:ext>
            </a:extLst>
          </p:cNvPr>
          <p:cNvSpPr/>
          <p:nvPr/>
        </p:nvSpPr>
        <p:spPr>
          <a:xfrm>
            <a:off x="6804250" y="2708920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703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823E023B-7B69-4644-A4EF-30C024484CC0}"/>
              </a:ext>
            </a:extLst>
          </p:cNvPr>
          <p:cNvSpPr txBox="1">
            <a:spLocks/>
          </p:cNvSpPr>
          <p:nvPr/>
        </p:nvSpPr>
        <p:spPr bwMode="auto">
          <a:xfrm>
            <a:off x="323528" y="22869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b)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="" xmlns:a16="http://schemas.microsoft.com/office/drawing/2014/main" id="{21E0D376-2CC7-4C8B-BBD5-0B94FB7AD66E}"/>
              </a:ext>
            </a:extLst>
          </p:cNvPr>
          <p:cNvSpPr/>
          <p:nvPr/>
        </p:nvSpPr>
        <p:spPr>
          <a:xfrm>
            <a:off x="3886771" y="1389655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="" xmlns:a16="http://schemas.microsoft.com/office/drawing/2014/main" id="{936B4897-55EA-4EAD-AE7D-4107A0045F65}"/>
              </a:ext>
            </a:extLst>
          </p:cNvPr>
          <p:cNvSpPr/>
          <p:nvPr/>
        </p:nvSpPr>
        <p:spPr>
          <a:xfrm>
            <a:off x="4391654" y="2404051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="" xmlns:a16="http://schemas.microsoft.com/office/drawing/2014/main" id="{93713739-AD08-4EB5-987C-3EC3F8A630FC}"/>
              </a:ext>
            </a:extLst>
          </p:cNvPr>
          <p:cNvSpPr/>
          <p:nvPr/>
        </p:nvSpPr>
        <p:spPr>
          <a:xfrm>
            <a:off x="3347865" y="2413169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="" xmlns:a16="http://schemas.microsoft.com/office/drawing/2014/main" id="{8D738E66-F6C3-4F1D-A0FB-6716075E91E2}"/>
              </a:ext>
            </a:extLst>
          </p:cNvPr>
          <p:cNvSpPr/>
          <p:nvPr/>
        </p:nvSpPr>
        <p:spPr>
          <a:xfrm>
            <a:off x="487756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4A3CCEAC-C1F8-43DB-983D-9B77A9D31C1F}"/>
              </a:ext>
            </a:extLst>
          </p:cNvPr>
          <p:cNvSpPr/>
          <p:nvPr/>
        </p:nvSpPr>
        <p:spPr>
          <a:xfrm>
            <a:off x="3851920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="" xmlns:a16="http://schemas.microsoft.com/office/drawing/2014/main" id="{C43F93E3-1C46-41A1-9ED2-118DD0604B07}"/>
              </a:ext>
            </a:extLst>
          </p:cNvPr>
          <p:cNvSpPr/>
          <p:nvPr/>
        </p:nvSpPr>
        <p:spPr>
          <a:xfrm>
            <a:off x="281751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0DF73158-3BDC-4F38-BBBE-BFBF4EEE9009}"/>
              </a:ext>
            </a:extLst>
          </p:cNvPr>
          <p:cNvSpPr/>
          <p:nvPr/>
        </p:nvSpPr>
        <p:spPr>
          <a:xfrm>
            <a:off x="5372851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C4DC72CE-ABA5-4F91-909D-9093EF02C835}"/>
              </a:ext>
            </a:extLst>
          </p:cNvPr>
          <p:cNvSpPr/>
          <p:nvPr/>
        </p:nvSpPr>
        <p:spPr>
          <a:xfrm>
            <a:off x="4347209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="" xmlns:a16="http://schemas.microsoft.com/office/drawing/2014/main" id="{FD2C4046-4E3A-442C-B7CB-7374CCB54B85}"/>
              </a:ext>
            </a:extLst>
          </p:cNvPr>
          <p:cNvSpPr/>
          <p:nvPr/>
        </p:nvSpPr>
        <p:spPr>
          <a:xfrm>
            <a:off x="3321567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="" xmlns:a16="http://schemas.microsoft.com/office/drawing/2014/main" id="{F0322AEB-40E7-439F-84D8-8CACA0023D84}"/>
              </a:ext>
            </a:extLst>
          </p:cNvPr>
          <p:cNvSpPr/>
          <p:nvPr/>
        </p:nvSpPr>
        <p:spPr>
          <a:xfrm>
            <a:off x="2300351" y="440769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0BFF6CA9-1D09-4990-91C2-D91316C95FA9}"/>
              </a:ext>
            </a:extLst>
          </p:cNvPr>
          <p:cNvSpPr/>
          <p:nvPr/>
        </p:nvSpPr>
        <p:spPr>
          <a:xfrm>
            <a:off x="3889439" y="1394214"/>
            <a:ext cx="1008110" cy="100811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="" xmlns:a16="http://schemas.microsoft.com/office/drawing/2014/main" id="{CA3F8BEF-5CB3-4F37-8571-39EAFAFC51EC}"/>
              </a:ext>
            </a:extLst>
          </p:cNvPr>
          <p:cNvSpPr/>
          <p:nvPr/>
        </p:nvSpPr>
        <p:spPr>
          <a:xfrm>
            <a:off x="4383524" y="2413169"/>
            <a:ext cx="1008110" cy="100811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="" xmlns:a16="http://schemas.microsoft.com/office/drawing/2014/main" id="{38D92E43-2821-4E17-A350-4670040E1B40}"/>
              </a:ext>
            </a:extLst>
          </p:cNvPr>
          <p:cNvSpPr/>
          <p:nvPr/>
        </p:nvSpPr>
        <p:spPr>
          <a:xfrm>
            <a:off x="4868796" y="3436403"/>
            <a:ext cx="1008110" cy="100811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665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91269"/>
            <a:ext cx="8229600" cy="4525963"/>
          </a:xfrm>
          <a:solidFill>
            <a:srgbClr val="00B0F0"/>
          </a:solidFill>
        </p:spPr>
        <p:txBody>
          <a:bodyPr>
            <a:normAutofit fontScale="85000" lnSpcReduction="10000"/>
          </a:bodyPr>
          <a:lstStyle/>
          <a:p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HDHS LÀM VỞ BÀI TẬP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(80- 81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70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73" b="48726"/>
          <a:stretch/>
        </p:blipFill>
        <p:spPr>
          <a:xfrm>
            <a:off x="385910" y="189098"/>
            <a:ext cx="8362553" cy="6336246"/>
          </a:xfrm>
        </p:spPr>
      </p:pic>
      <p:sp>
        <p:nvSpPr>
          <p:cNvPr id="5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2555776" y="249289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6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2555776" y="321297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7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2555776" y="4005064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8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2555776" y="4797152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2606436" y="5589240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283968" y="249289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1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3902580" y="321297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2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283968" y="4005064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3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283968" y="4797152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334628" y="5589240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5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033508" y="2476268"/>
            <a:ext cx="554716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220072" y="3212976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8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033508" y="4780524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9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084168" y="5572612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545676" y="2517389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545676" y="3237469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2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545676" y="4029557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3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545676" y="4797152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4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596336" y="5589240"/>
            <a:ext cx="432048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5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972174" y="4005064"/>
            <a:ext cx="554716" cy="60096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29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55" b="10156"/>
          <a:stretch/>
        </p:blipFill>
        <p:spPr>
          <a:xfrm>
            <a:off x="814108" y="229874"/>
            <a:ext cx="7718332" cy="6367478"/>
          </a:xfrm>
        </p:spPr>
      </p:pic>
      <p:sp>
        <p:nvSpPr>
          <p:cNvPr id="5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932040" y="1124744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660232" y="1124744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380312" y="2924944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625449" y="4869160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9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932040" y="4869160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3203848" y="4790756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1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2411760" y="2924944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23151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59" b="38012"/>
          <a:stretch/>
        </p:blipFill>
        <p:spPr>
          <a:xfrm>
            <a:off x="395536" y="332656"/>
            <a:ext cx="8496943" cy="6336704"/>
          </a:xfrm>
        </p:spPr>
      </p:pic>
      <p:sp>
        <p:nvSpPr>
          <p:cNvPr id="5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211960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6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3419872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7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757486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10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965398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9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308304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0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516216" y="1988840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1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3527973" y="35730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2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4275406" y="35730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3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003870" y="35730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4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757486" y="3571381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5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482502" y="35730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299564" y="3571381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940152" y="4221088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8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300192" y="4725144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9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588224" y="5157192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0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948264" y="5650516"/>
            <a:ext cx="72008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3944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376" b="11074"/>
          <a:stretch/>
        </p:blipFill>
        <p:spPr>
          <a:xfrm>
            <a:off x="185228" y="260648"/>
            <a:ext cx="8894162" cy="6480720"/>
          </a:xfrm>
        </p:spPr>
      </p:pic>
      <p:sp>
        <p:nvSpPr>
          <p:cNvPr id="5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757486" y="3135691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291095" y="3136970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7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761793" y="3136970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232491" y="3177092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9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703189" y="3177092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5757486" y="4179687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291095" y="4180966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2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6761793" y="4180966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232491" y="4221088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4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703189" y="4221088"/>
            <a:ext cx="470698" cy="64643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60506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=""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755576" y="3140968"/>
            <a:ext cx="7488832" cy="255454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Quizzi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hlinkClick r:id="rId2" action="ppaction://hlinkfile"/>
            <a:extLst>
              <a:ext uri="{FF2B5EF4-FFF2-40B4-BE49-F238E27FC236}">
                <a16:creationId xmlns=""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683568" y="980728"/>
            <a:ext cx="748883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9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ỘNG</a:t>
            </a:r>
            <a:endParaRPr lang="en-US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5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975E177-A09B-41DE-A6FA-48E153AC7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6911FCA-08BD-4E3B-806A-DCC183171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="" xmlns:a16="http://schemas.microsoft.com/office/drawing/2014/main" id="{E6C52B49-C5B1-42D5-A587-9B57A4E72B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10" t="35634" r="960" b="45274"/>
          <a:stretch/>
        </p:blipFill>
        <p:spPr bwMode="auto">
          <a:xfrm>
            <a:off x="-926570" y="0"/>
            <a:ext cx="1011661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: Rounded Corners 5">
            <a:extLst>
              <a:ext uri="{FF2B5EF4-FFF2-40B4-BE49-F238E27FC236}">
                <a16:creationId xmlns="" xmlns:a16="http://schemas.microsoft.com/office/drawing/2014/main" id="{EA00D703-AD49-498E-AE50-85674841BE46}"/>
              </a:ext>
            </a:extLst>
          </p:cNvPr>
          <p:cNvSpPr/>
          <p:nvPr/>
        </p:nvSpPr>
        <p:spPr>
          <a:xfrm>
            <a:off x="2307582" y="2934963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EA00D703-AD49-498E-AE50-85674841BE46}"/>
              </a:ext>
            </a:extLst>
          </p:cNvPr>
          <p:cNvSpPr/>
          <p:nvPr/>
        </p:nvSpPr>
        <p:spPr>
          <a:xfrm>
            <a:off x="2307582" y="2132856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4071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AC64C-5FAC-4B2B-A65E-A3CCA2D29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="" xmlns:a16="http://schemas.microsoft.com/office/drawing/2014/main" id="{6AFB0F39-1B6D-4F61-B1AE-77D3A24CCB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10" t="35634" r="960" b="45274"/>
          <a:stretch/>
        </p:blipFill>
        <p:spPr>
          <a:xfrm>
            <a:off x="-951544" y="0"/>
            <a:ext cx="10116615" cy="6858000"/>
          </a:xfrm>
        </p:spPr>
      </p:pic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EA00D703-AD49-498E-AE50-85674841BE46}"/>
              </a:ext>
            </a:extLst>
          </p:cNvPr>
          <p:cNvSpPr/>
          <p:nvPr/>
        </p:nvSpPr>
        <p:spPr>
          <a:xfrm>
            <a:off x="2296880" y="2204864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="" xmlns:a16="http://schemas.microsoft.com/office/drawing/2014/main" id="{6C9F7123-B96A-4046-886B-10A4EEE866B2}"/>
              </a:ext>
            </a:extLst>
          </p:cNvPr>
          <p:cNvSpPr/>
          <p:nvPr/>
        </p:nvSpPr>
        <p:spPr>
          <a:xfrm>
            <a:off x="2296880" y="2954040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="" xmlns:a16="http://schemas.microsoft.com/office/drawing/2014/main" id="{86559178-0A68-4AA2-A226-8E91B79DE392}"/>
              </a:ext>
            </a:extLst>
          </p:cNvPr>
          <p:cNvSpPr/>
          <p:nvPr/>
        </p:nvSpPr>
        <p:spPr>
          <a:xfrm>
            <a:off x="7507789" y="5656386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="" xmlns:a16="http://schemas.microsoft.com/office/drawing/2014/main" id="{6C8CCE7E-C8E7-4653-A2B6-73F5BDFDABBD}"/>
              </a:ext>
            </a:extLst>
          </p:cNvPr>
          <p:cNvSpPr/>
          <p:nvPr/>
        </p:nvSpPr>
        <p:spPr>
          <a:xfrm>
            <a:off x="4970050" y="5661248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="" xmlns:a16="http://schemas.microsoft.com/office/drawing/2014/main" id="{0FF0BD2C-6314-4C2A-A7BF-257FFB4F0140}"/>
              </a:ext>
            </a:extLst>
          </p:cNvPr>
          <p:cNvSpPr/>
          <p:nvPr/>
        </p:nvSpPr>
        <p:spPr>
          <a:xfrm>
            <a:off x="2267744" y="5661248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="" xmlns:a16="http://schemas.microsoft.com/office/drawing/2014/main" id="{8035926E-2DB3-4B84-83FD-5AA9F86FF8D4}"/>
              </a:ext>
            </a:extLst>
          </p:cNvPr>
          <p:cNvSpPr/>
          <p:nvPr/>
        </p:nvSpPr>
        <p:spPr>
          <a:xfrm>
            <a:off x="7524328" y="4869160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="" xmlns:a16="http://schemas.microsoft.com/office/drawing/2014/main" id="{51C3C5C3-99CB-4431-8007-BFC773B20298}"/>
              </a:ext>
            </a:extLst>
          </p:cNvPr>
          <p:cNvSpPr/>
          <p:nvPr/>
        </p:nvSpPr>
        <p:spPr>
          <a:xfrm>
            <a:off x="4951143" y="4869160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="" xmlns:a16="http://schemas.microsoft.com/office/drawing/2014/main" id="{CBE8A424-E094-4DD8-B5C6-C02D66AE92B0}"/>
              </a:ext>
            </a:extLst>
          </p:cNvPr>
          <p:cNvSpPr/>
          <p:nvPr/>
        </p:nvSpPr>
        <p:spPr>
          <a:xfrm>
            <a:off x="2267744" y="4869160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="" xmlns:a16="http://schemas.microsoft.com/office/drawing/2014/main" id="{80EBB632-66D3-4617-A785-5304E61CF740}"/>
              </a:ext>
            </a:extLst>
          </p:cNvPr>
          <p:cNvSpPr/>
          <p:nvPr/>
        </p:nvSpPr>
        <p:spPr>
          <a:xfrm>
            <a:off x="7731608" y="2992090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="" xmlns:a16="http://schemas.microsoft.com/office/drawing/2014/main" id="{9BC51091-D953-4064-B689-4DFC30D005B5}"/>
              </a:ext>
            </a:extLst>
          </p:cNvPr>
          <p:cNvSpPr/>
          <p:nvPr/>
        </p:nvSpPr>
        <p:spPr>
          <a:xfrm>
            <a:off x="4970050" y="2949228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="" xmlns:a16="http://schemas.microsoft.com/office/drawing/2014/main" id="{293F66B2-1712-444E-8867-46C544C5FB09}"/>
              </a:ext>
            </a:extLst>
          </p:cNvPr>
          <p:cNvSpPr/>
          <p:nvPr/>
        </p:nvSpPr>
        <p:spPr>
          <a:xfrm>
            <a:off x="7668344" y="2204864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="" xmlns:a16="http://schemas.microsoft.com/office/drawing/2014/main" id="{DB337203-17B9-4B30-91DA-7E8C683269BA}"/>
              </a:ext>
            </a:extLst>
          </p:cNvPr>
          <p:cNvSpPr/>
          <p:nvPr/>
        </p:nvSpPr>
        <p:spPr>
          <a:xfrm>
            <a:off x="4961176" y="2213000"/>
            <a:ext cx="360040" cy="648072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8509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E80FDC-A501-4E38-9816-4460E3A39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="" xmlns:a16="http://schemas.microsoft.com/office/drawing/2014/main" id="{49310E22-DDE0-400B-B547-C4805AB4FC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3135" r="961" b="19818"/>
          <a:stretch/>
        </p:blipFill>
        <p:spPr>
          <a:xfrm>
            <a:off x="-1044623" y="0"/>
            <a:ext cx="10188624" cy="6858000"/>
          </a:xfrm>
        </p:spPr>
      </p:pic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D6DE8422-FFED-4430-B523-C818AD4D577A}"/>
              </a:ext>
            </a:extLst>
          </p:cNvPr>
          <p:cNvSpPr/>
          <p:nvPr/>
        </p:nvSpPr>
        <p:spPr>
          <a:xfrm>
            <a:off x="1475656" y="3896828"/>
            <a:ext cx="504056" cy="42365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="" xmlns:a16="http://schemas.microsoft.com/office/drawing/2014/main" id="{7A124E6B-6A5C-45E5-AA24-51B753DF1749}"/>
              </a:ext>
            </a:extLst>
          </p:cNvPr>
          <p:cNvSpPr/>
          <p:nvPr/>
        </p:nvSpPr>
        <p:spPr>
          <a:xfrm>
            <a:off x="7668344" y="5563096"/>
            <a:ext cx="432048" cy="38618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="" xmlns:a16="http://schemas.microsoft.com/office/drawing/2014/main" id="{7D96D666-A68A-4978-BC1A-CD32CCFF87D5}"/>
              </a:ext>
            </a:extLst>
          </p:cNvPr>
          <p:cNvSpPr/>
          <p:nvPr/>
        </p:nvSpPr>
        <p:spPr>
          <a:xfrm>
            <a:off x="7668344" y="5007260"/>
            <a:ext cx="432048" cy="42365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="" xmlns:a16="http://schemas.microsoft.com/office/drawing/2014/main" id="{73813DD1-A993-419F-9978-3D77B37643E5}"/>
              </a:ext>
            </a:extLst>
          </p:cNvPr>
          <p:cNvSpPr/>
          <p:nvPr/>
        </p:nvSpPr>
        <p:spPr>
          <a:xfrm>
            <a:off x="7668344" y="4452664"/>
            <a:ext cx="432047" cy="42365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668344" y="3935536"/>
            <a:ext cx="432048" cy="3849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="" xmlns:a16="http://schemas.microsoft.com/office/drawing/2014/main" id="{DE044233-D2D0-4812-9F43-194CB71D67AA}"/>
              </a:ext>
            </a:extLst>
          </p:cNvPr>
          <p:cNvSpPr/>
          <p:nvPr/>
        </p:nvSpPr>
        <p:spPr>
          <a:xfrm>
            <a:off x="1475656" y="4453904"/>
            <a:ext cx="504056" cy="42365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="" xmlns:a16="http://schemas.microsoft.com/office/drawing/2014/main" id="{F3848624-A5FA-4F89-9A0E-6537B96EE785}"/>
              </a:ext>
            </a:extLst>
          </p:cNvPr>
          <p:cNvSpPr/>
          <p:nvPr/>
        </p:nvSpPr>
        <p:spPr>
          <a:xfrm>
            <a:off x="1461468" y="5030582"/>
            <a:ext cx="504056" cy="42365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="" xmlns:a16="http://schemas.microsoft.com/office/drawing/2014/main" id="{597277C7-72AC-4BDF-AF68-34044831C469}"/>
              </a:ext>
            </a:extLst>
          </p:cNvPr>
          <p:cNvSpPr/>
          <p:nvPr/>
        </p:nvSpPr>
        <p:spPr>
          <a:xfrm>
            <a:off x="1461468" y="5530434"/>
            <a:ext cx="504056" cy="42365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2060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  <p:bldP spid="19" grpId="0" animBg="1"/>
      <p:bldP spid="21" grpId="0" animBg="1"/>
      <p:bldP spid="31" grpId="0" animBg="1"/>
      <p:bldP spid="33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=""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=""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5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38" b="48080"/>
          <a:stretch/>
        </p:blipFill>
        <p:spPr>
          <a:xfrm>
            <a:off x="467544" y="149602"/>
            <a:ext cx="8491445" cy="64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08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B2CEE5-8EE2-44B7-968A-DA44CC81D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6685"/>
            <a:ext cx="8229600" cy="1143000"/>
          </a:xfrm>
        </p:spPr>
        <p:txBody>
          <a:bodyPr/>
          <a:lstStyle/>
          <a:p>
            <a:pPr algn="l"/>
            <a:r>
              <a:rPr lang="en-US"/>
              <a:t>3. Số?</a:t>
            </a:r>
            <a:br>
              <a:rPr lang="en-US"/>
            </a:br>
            <a:r>
              <a:rPr lang="en-US"/>
              <a:t>a)</a:t>
            </a:r>
            <a:br>
              <a:rPr lang="en-US"/>
            </a:br>
            <a:endParaRPr lang="en-US"/>
          </a:p>
        </p:txBody>
      </p:sp>
      <p:graphicFrame>
        <p:nvGraphicFramePr>
          <p:cNvPr id="5" name="Table 2">
            <a:extLst>
              <a:ext uri="{FF2B5EF4-FFF2-40B4-BE49-F238E27FC236}">
                <a16:creationId xmlns="" xmlns:a16="http://schemas.microsoft.com/office/drawing/2014/main" id="{E50DF0DE-98F5-4E2E-ADFF-9169DDB68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118740"/>
              </p:ext>
            </p:extLst>
          </p:nvPr>
        </p:nvGraphicFramePr>
        <p:xfrm>
          <a:off x="11956" y="1916832"/>
          <a:ext cx="9132042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90">
                  <a:extLst>
                    <a:ext uri="{9D8B030D-6E8A-4147-A177-3AD203B41FA5}">
                      <a16:colId xmlns="" xmlns:a16="http://schemas.microsoft.com/office/drawing/2014/main" val="4246477389"/>
                    </a:ext>
                  </a:extLst>
                </a:gridCol>
                <a:gridCol w="1135836">
                  <a:extLst>
                    <a:ext uri="{9D8B030D-6E8A-4147-A177-3AD203B41FA5}">
                      <a16:colId xmlns="" xmlns:a16="http://schemas.microsoft.com/office/drawing/2014/main" val="778985216"/>
                    </a:ext>
                  </a:extLst>
                </a:gridCol>
                <a:gridCol w="1135836">
                  <a:extLst>
                    <a:ext uri="{9D8B030D-6E8A-4147-A177-3AD203B41FA5}">
                      <a16:colId xmlns="" xmlns:a16="http://schemas.microsoft.com/office/drawing/2014/main" val="2338866394"/>
                    </a:ext>
                  </a:extLst>
                </a:gridCol>
                <a:gridCol w="1135836">
                  <a:extLst>
                    <a:ext uri="{9D8B030D-6E8A-4147-A177-3AD203B41FA5}">
                      <a16:colId xmlns="" xmlns:a16="http://schemas.microsoft.com/office/drawing/2014/main" val="1394357323"/>
                    </a:ext>
                  </a:extLst>
                </a:gridCol>
                <a:gridCol w="1135836">
                  <a:extLst>
                    <a:ext uri="{9D8B030D-6E8A-4147-A177-3AD203B41FA5}">
                      <a16:colId xmlns="" xmlns:a16="http://schemas.microsoft.com/office/drawing/2014/main" val="1320099697"/>
                    </a:ext>
                  </a:extLst>
                </a:gridCol>
                <a:gridCol w="1135836">
                  <a:extLst>
                    <a:ext uri="{9D8B030D-6E8A-4147-A177-3AD203B41FA5}">
                      <a16:colId xmlns="" xmlns:a16="http://schemas.microsoft.com/office/drawing/2014/main" val="2030143012"/>
                    </a:ext>
                  </a:extLst>
                </a:gridCol>
                <a:gridCol w="1135836">
                  <a:extLst>
                    <a:ext uri="{9D8B030D-6E8A-4147-A177-3AD203B41FA5}">
                      <a16:colId xmlns="" xmlns:a16="http://schemas.microsoft.com/office/drawing/2014/main" val="1330329681"/>
                    </a:ext>
                  </a:extLst>
                </a:gridCol>
                <a:gridCol w="1135836">
                  <a:extLst>
                    <a:ext uri="{9D8B030D-6E8A-4147-A177-3AD203B41FA5}">
                      <a16:colId xmlns="" xmlns:a16="http://schemas.microsoft.com/office/drawing/2014/main" val="130156827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0AC29947-1507-495B-B265-E7DAF56159F3}"/>
              </a:ext>
            </a:extLst>
          </p:cNvPr>
          <p:cNvSpPr/>
          <p:nvPr/>
        </p:nvSpPr>
        <p:spPr>
          <a:xfrm>
            <a:off x="2627784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="" xmlns:a16="http://schemas.microsoft.com/office/drawing/2014/main" id="{76607268-0AE9-4A27-8FEA-F33F7DBD5B9D}"/>
              </a:ext>
            </a:extLst>
          </p:cNvPr>
          <p:cNvSpPr/>
          <p:nvPr/>
        </p:nvSpPr>
        <p:spPr>
          <a:xfrm>
            <a:off x="3718107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="" xmlns:a16="http://schemas.microsoft.com/office/drawing/2014/main" id="{372E97EF-3A20-4B8C-BF70-39A619F7E115}"/>
              </a:ext>
            </a:extLst>
          </p:cNvPr>
          <p:cNvSpPr/>
          <p:nvPr/>
        </p:nvSpPr>
        <p:spPr>
          <a:xfrm>
            <a:off x="4883309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="" xmlns:a16="http://schemas.microsoft.com/office/drawing/2014/main" id="{3C33F848-AACA-4905-803F-6A2B76D78FFD}"/>
              </a:ext>
            </a:extLst>
          </p:cNvPr>
          <p:cNvSpPr/>
          <p:nvPr/>
        </p:nvSpPr>
        <p:spPr>
          <a:xfrm>
            <a:off x="7142820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="" xmlns:a16="http://schemas.microsoft.com/office/drawing/2014/main" id="{0111DF66-D970-49D0-9CAC-C839A990EAF4}"/>
              </a:ext>
            </a:extLst>
          </p:cNvPr>
          <p:cNvSpPr/>
          <p:nvPr/>
        </p:nvSpPr>
        <p:spPr>
          <a:xfrm>
            <a:off x="8248090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427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  <p:bldP spid="12" grpId="0" animBg="1"/>
      <p:bldP spid="12" grpId="1" animBg="1"/>
      <p:bldP spid="14" grpId="0" animBg="1"/>
      <p:bldP spid="1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B82922-D21E-4E5D-8DF0-65E6E3E82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="" xmlns:a16="http://schemas.microsoft.com/office/drawing/2014/main" id="{E5DDEB2C-5BB9-4B5A-BE52-F71E3BFAC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676187"/>
              </p:ext>
            </p:extLst>
          </p:nvPr>
        </p:nvGraphicFramePr>
        <p:xfrm>
          <a:off x="699433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=""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=""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5" name="Isosceles Triangle 4">
            <a:extLst>
              <a:ext uri="{FF2B5EF4-FFF2-40B4-BE49-F238E27FC236}">
                <a16:creationId xmlns="" xmlns:a16="http://schemas.microsoft.com/office/drawing/2014/main" id="{E9BEED91-B2B7-40BF-8AD6-02759EBCB125}"/>
              </a:ext>
            </a:extLst>
          </p:cNvPr>
          <p:cNvSpPr/>
          <p:nvPr/>
        </p:nvSpPr>
        <p:spPr>
          <a:xfrm>
            <a:off x="457200" y="1712255"/>
            <a:ext cx="2371092" cy="1296144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6">
            <a:extLst>
              <a:ext uri="{FF2B5EF4-FFF2-40B4-BE49-F238E27FC236}">
                <a16:creationId xmlns="" xmlns:a16="http://schemas.microsoft.com/office/drawing/2014/main" id="{C7AF48A3-8AFC-4680-B59E-BDAF037A0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525474"/>
              </p:ext>
            </p:extLst>
          </p:nvPr>
        </p:nvGraphicFramePr>
        <p:xfrm>
          <a:off x="3851920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=""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=""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7356152"/>
                  </a:ext>
                </a:extLst>
              </a:tr>
            </a:tbl>
          </a:graphicData>
        </a:graphic>
      </p:graphicFrame>
      <p:graphicFrame>
        <p:nvGraphicFramePr>
          <p:cNvPr id="13" name="Table 6">
            <a:extLst>
              <a:ext uri="{FF2B5EF4-FFF2-40B4-BE49-F238E27FC236}">
                <a16:creationId xmlns="" xmlns:a16="http://schemas.microsoft.com/office/drawing/2014/main" id="{715601AA-1F75-4EA3-AFD5-95C7D2FF2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86858"/>
              </p:ext>
            </p:extLst>
          </p:nvPr>
        </p:nvGraphicFramePr>
        <p:xfrm>
          <a:off x="6807346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=""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=""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6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15" name="Isosceles Triangle 14">
            <a:extLst>
              <a:ext uri="{FF2B5EF4-FFF2-40B4-BE49-F238E27FC236}">
                <a16:creationId xmlns="" xmlns:a16="http://schemas.microsoft.com/office/drawing/2014/main" id="{3327B79A-AF0A-43A2-9AD5-2B06393CFE48}"/>
              </a:ext>
            </a:extLst>
          </p:cNvPr>
          <p:cNvSpPr/>
          <p:nvPr/>
        </p:nvSpPr>
        <p:spPr>
          <a:xfrm>
            <a:off x="6565113" y="1712255"/>
            <a:ext cx="2371092" cy="1296144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="" xmlns:a16="http://schemas.microsoft.com/office/drawing/2014/main" id="{F5772E75-37A7-435A-B4BE-83C1A17AA5C6}"/>
              </a:ext>
            </a:extLst>
          </p:cNvPr>
          <p:cNvSpPr/>
          <p:nvPr/>
        </p:nvSpPr>
        <p:spPr>
          <a:xfrm>
            <a:off x="3609687" y="1712255"/>
            <a:ext cx="2371092" cy="129614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7FDB24AE-BF9F-46ED-B765-48206B3B41BA}"/>
              </a:ext>
            </a:extLst>
          </p:cNvPr>
          <p:cNvSpPr txBox="1"/>
          <p:nvPr/>
        </p:nvSpPr>
        <p:spPr>
          <a:xfrm>
            <a:off x="1331640" y="198884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55AFAED-3715-4EDE-B18F-FE9E70D6F875}"/>
              </a:ext>
            </a:extLst>
          </p:cNvPr>
          <p:cNvSpPr txBox="1"/>
          <p:nvPr/>
        </p:nvSpPr>
        <p:spPr>
          <a:xfrm>
            <a:off x="7488324" y="202592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900D09F1-DC06-4918-8150-C690B5C2FC9E}"/>
              </a:ext>
            </a:extLst>
          </p:cNvPr>
          <p:cNvSpPr txBox="1"/>
          <p:nvPr/>
        </p:nvSpPr>
        <p:spPr>
          <a:xfrm>
            <a:off x="4471197" y="208506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8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="" xmlns:a16="http://schemas.microsoft.com/office/drawing/2014/main" id="{146DA18E-52E0-4509-A9C5-51D9D3E255A6}"/>
              </a:ext>
            </a:extLst>
          </p:cNvPr>
          <p:cNvSpPr/>
          <p:nvPr/>
        </p:nvSpPr>
        <p:spPr>
          <a:xfrm>
            <a:off x="4039146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332241AE-C0CD-4CAF-AF0D-5C505DCD8B83}"/>
              </a:ext>
            </a:extLst>
          </p:cNvPr>
          <p:cNvSpPr/>
          <p:nvPr/>
        </p:nvSpPr>
        <p:spPr>
          <a:xfrm>
            <a:off x="1883893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="" xmlns:a16="http://schemas.microsoft.com/office/drawing/2014/main" id="{A8C1B173-ECCF-4718-87C2-3AA6A4D849D3}"/>
              </a:ext>
            </a:extLst>
          </p:cNvPr>
          <p:cNvSpPr/>
          <p:nvPr/>
        </p:nvSpPr>
        <p:spPr>
          <a:xfrm>
            <a:off x="920720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="" xmlns:a16="http://schemas.microsoft.com/office/drawing/2014/main" id="{08121653-CB84-42C6-AEB3-DD439BDF4DF5}"/>
              </a:ext>
            </a:extLst>
          </p:cNvPr>
          <p:cNvSpPr/>
          <p:nvPr/>
        </p:nvSpPr>
        <p:spPr>
          <a:xfrm>
            <a:off x="1839523" y="390812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="" xmlns:a16="http://schemas.microsoft.com/office/drawing/2014/main" id="{72721E24-0632-457B-9CC5-68961214B32B}"/>
              </a:ext>
            </a:extLst>
          </p:cNvPr>
          <p:cNvSpPr/>
          <p:nvPr/>
        </p:nvSpPr>
        <p:spPr>
          <a:xfrm>
            <a:off x="4023145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="" xmlns:a16="http://schemas.microsoft.com/office/drawing/2014/main" id="{4994BED3-7BEE-4CED-872B-0571EF39FBA2}"/>
              </a:ext>
            </a:extLst>
          </p:cNvPr>
          <p:cNvSpPr/>
          <p:nvPr/>
        </p:nvSpPr>
        <p:spPr>
          <a:xfrm>
            <a:off x="5039885" y="3931729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="" xmlns:a16="http://schemas.microsoft.com/office/drawing/2014/main" id="{7CE332B5-71E6-4F73-AECA-D47D439EEA12}"/>
              </a:ext>
            </a:extLst>
          </p:cNvPr>
          <p:cNvSpPr/>
          <p:nvPr/>
        </p:nvSpPr>
        <p:spPr>
          <a:xfrm>
            <a:off x="6947121" y="5482407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="" xmlns:a16="http://schemas.microsoft.com/office/drawing/2014/main" id="{D0B794CD-0426-4960-8695-A5A13427101F}"/>
              </a:ext>
            </a:extLst>
          </p:cNvPr>
          <p:cNvSpPr/>
          <p:nvPr/>
        </p:nvSpPr>
        <p:spPr>
          <a:xfrm>
            <a:off x="6991321" y="3945214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="" xmlns:a16="http://schemas.microsoft.com/office/drawing/2014/main" id="{C29F1755-DC54-47C9-9A65-42B153A94482}"/>
              </a:ext>
            </a:extLst>
          </p:cNvPr>
          <p:cNvSpPr/>
          <p:nvPr/>
        </p:nvSpPr>
        <p:spPr>
          <a:xfrm>
            <a:off x="7991806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6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7" grpId="0" animBg="1"/>
      <p:bldP spid="29" grpId="0" animBg="1"/>
      <p:bldP spid="31" grpId="0" animBg="1"/>
      <p:bldP spid="33" grpId="0" animBg="1"/>
      <p:bldP spid="35" grpId="0" animBg="1"/>
      <p:bldP spid="37" grpId="0" animBg="1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214</Words>
  <Application>Microsoft Office PowerPoint</Application>
  <PresentationFormat>On-screen Show (4:3)</PresentationFormat>
  <Paragraphs>165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Số? a) </vt:lpstr>
      <vt:lpstr>PowerPoint Presentation</vt:lpstr>
      <vt:lpstr>PowerPoint Presentation</vt:lpstr>
      <vt:lpstr>4. Số? a)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</cp:lastModifiedBy>
  <cp:revision>87</cp:revision>
  <dcterms:created xsi:type="dcterms:W3CDTF">2020-03-23T01:55:28Z</dcterms:created>
  <dcterms:modified xsi:type="dcterms:W3CDTF">2021-12-12T02:06:40Z</dcterms:modified>
</cp:coreProperties>
</file>