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57" r:id="rId3"/>
    <p:sldId id="358" r:id="rId4"/>
    <p:sldId id="359" r:id="rId5"/>
    <p:sldId id="360" r:id="rId6"/>
    <p:sldId id="361" r:id="rId7"/>
    <p:sldId id="292" r:id="rId8"/>
    <p:sldId id="294" r:id="rId9"/>
    <p:sldId id="297" r:id="rId10"/>
    <p:sldId id="365" r:id="rId11"/>
    <p:sldId id="362" r:id="rId12"/>
    <p:sldId id="363" r:id="rId13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5" d="100"/>
          <a:sy n="85" d="100"/>
        </p:scale>
        <p:origin x="75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gi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9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3" y="1914119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1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67002" y="533402"/>
            <a:ext cx="1337768" cy="2477553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5300" b="1" dirty="0"/>
              <a:t>3</a:t>
            </a:r>
            <a:endParaRPr lang="vi-VN" sz="15300" b="1" dirty="0"/>
          </a:p>
        </p:txBody>
      </p:sp>
      <p:sp>
        <p:nvSpPr>
          <p:cNvPr id="11" name="Rectangle 10"/>
          <p:cNvSpPr/>
          <p:nvPr/>
        </p:nvSpPr>
        <p:spPr>
          <a:xfrm>
            <a:off x="4078676" y="69272"/>
            <a:ext cx="6084131" cy="135416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95601" y="4724400"/>
            <a:ext cx="64008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84-85)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2349" y="2648256"/>
            <a:ext cx="7487304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cộng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,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trừ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Phạm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vi 10(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3) </a:t>
            </a:r>
            <a:endParaRPr lang="vi-VN" sz="44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485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991270"/>
            <a:ext cx="8229600" cy="4525963"/>
          </a:xfrm>
          <a:solidFill>
            <a:srgbClr val="00B0F0"/>
          </a:solidFill>
        </p:spPr>
        <p:txBody>
          <a:bodyPr>
            <a:normAutofit fontScale="85000" lnSpcReduction="10000"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TRANG(78 - 79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8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 b="32502"/>
          <a:stretch/>
        </p:blipFill>
        <p:spPr>
          <a:xfrm>
            <a:off x="1991544" y="160736"/>
            <a:ext cx="8352928" cy="6076576"/>
          </a:xfrm>
        </p:spPr>
      </p:pic>
      <p:sp>
        <p:nvSpPr>
          <p:cNvPr id="5" name="Rectangle 4"/>
          <p:cNvSpPr/>
          <p:nvPr/>
        </p:nvSpPr>
        <p:spPr>
          <a:xfrm>
            <a:off x="3575720" y="170080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4151784" y="170080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5680" y="206084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4151784" y="206084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5720" y="242088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1784" y="242088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75720" y="2846365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1784" y="2856206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5680" y="4355263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91744" y="4365104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38061" y="4314532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15680" y="4715303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91744" y="4725144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38061" y="4674572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50925" y="5075343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26989" y="5085184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73306" y="5034612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50925" y="5476114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26989" y="5485955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73306" y="5435383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99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6" b="12605"/>
          <a:stretch/>
        </p:blipFill>
        <p:spPr>
          <a:xfrm>
            <a:off x="1706138" y="404664"/>
            <a:ext cx="8437218" cy="6192688"/>
          </a:xfrm>
        </p:spPr>
      </p:pic>
      <p:sp>
        <p:nvSpPr>
          <p:cNvPr id="3" name="Oval 2"/>
          <p:cNvSpPr/>
          <p:nvPr/>
        </p:nvSpPr>
        <p:spPr>
          <a:xfrm>
            <a:off x="4655840" y="2060848"/>
            <a:ext cx="720080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Oval 4"/>
          <p:cNvSpPr/>
          <p:nvPr/>
        </p:nvSpPr>
        <p:spPr>
          <a:xfrm>
            <a:off x="4655840" y="3645024"/>
            <a:ext cx="576064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5951984" y="3651417"/>
            <a:ext cx="576064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248128" y="3867442"/>
            <a:ext cx="576064" cy="78569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5951984" y="2244065"/>
            <a:ext cx="576064" cy="78569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977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2423592" y="2420888"/>
            <a:ext cx="7488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0464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22180"/>
            <a:ext cx="932654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9468329" y="4662278"/>
            <a:ext cx="1410187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5056" y="4667666"/>
            <a:ext cx="1434898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1530758" y="4789836"/>
            <a:ext cx="1592716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326634" y="4957295"/>
            <a:ext cx="1373981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93" y="5232399"/>
            <a:ext cx="1659340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2580453" y="4577568"/>
            <a:ext cx="12427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63395"/>
            <a:ext cx="1583524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27" y="-2943989"/>
            <a:ext cx="7255296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25162"/>
            <a:ext cx="5168516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62" y="-1955800"/>
            <a:ext cx="6890938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07346" y="584202"/>
            <a:ext cx="563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CHƠI TRỐN TÌM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901542"/>
            <a:ext cx="1069648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358594" y="3997351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338061" y="4860489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376783" y="4994983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9039245" y="4028630"/>
            <a:ext cx="115736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7" y="-338138"/>
            <a:ext cx="6401466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680243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99" y="-9296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85" y="-536546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81" y="3430815"/>
            <a:ext cx="1369010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-1955800"/>
            <a:ext cx="6025262" cy="41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28800" y="2124076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14800" y="21816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67816" y="21816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534400" y="2147893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D. 1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334000" y="4356707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089" y="76201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226" y="808502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10 – 9 = </a:t>
            </a:r>
          </a:p>
        </p:txBody>
      </p:sp>
    </p:spTree>
    <p:extLst>
      <p:ext uri="{BB962C8B-B14F-4D97-AF65-F5344CB8AC3E}">
        <p14:creationId xmlns:p14="http://schemas.microsoft.com/office/powerpoint/2010/main" val="24042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4400756" y="4063363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9300461" y="4415267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7902036" y="4385150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928933" y="3818720"/>
            <a:ext cx="1342285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657027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31" y="-1222614"/>
            <a:ext cx="54102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6248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1955800"/>
            <a:ext cx="5941454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550175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462023" y="4439015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019300" y="207009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305300" y="210382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658316" y="210382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724900" y="207009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D.9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3472" y="3455233"/>
            <a:ext cx="1715986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2" y="506324"/>
            <a:ext cx="1235075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086957" y="731352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 + 4 - 0= </a:t>
            </a:r>
          </a:p>
        </p:txBody>
      </p:sp>
    </p:spTree>
    <p:extLst>
      <p:ext uri="{BB962C8B-B14F-4D97-AF65-F5344CB8AC3E}">
        <p14:creationId xmlns:p14="http://schemas.microsoft.com/office/powerpoint/2010/main" val="35921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8820357" y="3974979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029656" y="4702316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5100467" y="4677445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3187997" y="3854846"/>
            <a:ext cx="1557336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51" y="-351157"/>
            <a:ext cx="5855605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56" y="-8026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-657027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454422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07" y="-1808483"/>
            <a:ext cx="5941454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781" y="381001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4452815" y="4566018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886156" y="23848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172156" y="241855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525172" y="241855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C.8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591756" y="23848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D.9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2927" y="303124"/>
            <a:ext cx="1235075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8171" y="3239816"/>
            <a:ext cx="2304583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77043" y="852133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2 = ….- 4</a:t>
            </a:r>
          </a:p>
        </p:txBody>
      </p:sp>
    </p:spTree>
    <p:extLst>
      <p:ext uri="{BB962C8B-B14F-4D97-AF65-F5344CB8AC3E}">
        <p14:creationId xmlns:p14="http://schemas.microsoft.com/office/powerpoint/2010/main" val="923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735B-4D32-4EFC-9A5B-E2606098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391572-EDEC-4311-ABBE-71F2AFD8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26088" r="5865" b="37319"/>
          <a:stretch/>
        </p:blipFill>
        <p:spPr>
          <a:xfrm>
            <a:off x="239688" y="-51387"/>
            <a:ext cx="11712624" cy="6909387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B020A2-0862-4B90-BE4C-12C9C6527B5E}"/>
              </a:ext>
            </a:extLst>
          </p:cNvPr>
          <p:cNvSpPr txBox="1"/>
          <p:nvPr/>
        </p:nvSpPr>
        <p:spPr>
          <a:xfrm>
            <a:off x="10809006" y="1017528"/>
            <a:ext cx="47157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515AAC-AB8F-4003-B3CE-8ABEE4F88057}"/>
              </a:ext>
            </a:extLst>
          </p:cNvPr>
          <p:cNvSpPr txBox="1"/>
          <p:nvPr/>
        </p:nvSpPr>
        <p:spPr>
          <a:xfrm>
            <a:off x="10863833" y="1522383"/>
            <a:ext cx="43770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B4D59-B816-4EBA-AB1F-DEE2C14440CB}"/>
              </a:ext>
            </a:extLst>
          </p:cNvPr>
          <p:cNvSpPr txBox="1"/>
          <p:nvPr/>
        </p:nvSpPr>
        <p:spPr>
          <a:xfrm>
            <a:off x="10878357" y="5303497"/>
            <a:ext cx="41768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AA2FC4-0BA9-4507-B727-113AC9238D61}"/>
              </a:ext>
            </a:extLst>
          </p:cNvPr>
          <p:cNvSpPr txBox="1"/>
          <p:nvPr/>
        </p:nvSpPr>
        <p:spPr>
          <a:xfrm>
            <a:off x="10809006" y="5893581"/>
            <a:ext cx="41768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BD8B19-F5B6-4B35-83B9-E5DFCBA9578F}"/>
              </a:ext>
            </a:extLst>
          </p:cNvPr>
          <p:cNvSpPr txBox="1"/>
          <p:nvPr/>
        </p:nvSpPr>
        <p:spPr>
          <a:xfrm>
            <a:off x="10920536" y="2617517"/>
            <a:ext cx="36004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DFF665-E750-4AA9-9434-B342EFB4E58A}"/>
              </a:ext>
            </a:extLst>
          </p:cNvPr>
          <p:cNvSpPr txBox="1"/>
          <p:nvPr/>
        </p:nvSpPr>
        <p:spPr>
          <a:xfrm>
            <a:off x="10920536" y="2059196"/>
            <a:ext cx="36004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E155F7-07F4-4F09-A4B1-8E9CEA365BF6}"/>
              </a:ext>
            </a:extLst>
          </p:cNvPr>
          <p:cNvSpPr txBox="1"/>
          <p:nvPr/>
        </p:nvSpPr>
        <p:spPr>
          <a:xfrm>
            <a:off x="9684773" y="5903299"/>
            <a:ext cx="41768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E92385-2488-4647-A538-44C7818ED44A}"/>
              </a:ext>
            </a:extLst>
          </p:cNvPr>
          <p:cNvSpPr txBox="1"/>
          <p:nvPr/>
        </p:nvSpPr>
        <p:spPr>
          <a:xfrm>
            <a:off x="9714539" y="5375257"/>
            <a:ext cx="41768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9C6E18-4C3E-4851-B15E-CA39ED31EBB4}"/>
              </a:ext>
            </a:extLst>
          </p:cNvPr>
          <p:cNvSpPr txBox="1"/>
          <p:nvPr/>
        </p:nvSpPr>
        <p:spPr>
          <a:xfrm>
            <a:off x="9714539" y="4190074"/>
            <a:ext cx="41768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7F7296-99DF-476C-9964-C3BAD0040CFB}"/>
              </a:ext>
            </a:extLst>
          </p:cNvPr>
          <p:cNvSpPr txBox="1"/>
          <p:nvPr/>
        </p:nvSpPr>
        <p:spPr>
          <a:xfrm>
            <a:off x="10863833" y="4716684"/>
            <a:ext cx="41768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183570-CBB1-4948-8DE7-A7A6FAE231E9}"/>
              </a:ext>
            </a:extLst>
          </p:cNvPr>
          <p:cNvSpPr txBox="1"/>
          <p:nvPr/>
        </p:nvSpPr>
        <p:spPr>
          <a:xfrm>
            <a:off x="10883848" y="4158363"/>
            <a:ext cx="41768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5DE6B5-A8B6-4323-849B-C190B2A35DAB}"/>
              </a:ext>
            </a:extLst>
          </p:cNvPr>
          <p:cNvSpPr txBox="1"/>
          <p:nvPr/>
        </p:nvSpPr>
        <p:spPr>
          <a:xfrm>
            <a:off x="9714539" y="4731212"/>
            <a:ext cx="41768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08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9" grpId="0" animBg="1"/>
      <p:bldP spid="31" grpId="0" animBg="1"/>
      <p:bldP spid="33" grpId="0" animBg="1"/>
      <p:bldP spid="37" grpId="0" animBg="1"/>
      <p:bldP spid="39" grpId="0" animBg="1"/>
      <p:bldP spid="43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7E38-F150-483C-9B80-A4C695C2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D1A0F5-D511-43F1-8A68-33956A59E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61090" r="960" b="21409"/>
          <a:stretch/>
        </p:blipFill>
        <p:spPr>
          <a:xfrm>
            <a:off x="1524000" y="1628800"/>
            <a:ext cx="9115045" cy="352839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9C2FEF-A937-42C9-8FA1-F134D0430C27}"/>
              </a:ext>
            </a:extLst>
          </p:cNvPr>
          <p:cNvSpPr/>
          <p:nvPr/>
        </p:nvSpPr>
        <p:spPr>
          <a:xfrm>
            <a:off x="4858050" y="2852936"/>
            <a:ext cx="720080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626211-7861-4100-9964-5D0DD99D4ABB}"/>
              </a:ext>
            </a:extLst>
          </p:cNvPr>
          <p:cNvSpPr/>
          <p:nvPr/>
        </p:nvSpPr>
        <p:spPr>
          <a:xfrm>
            <a:off x="6212386" y="2852936"/>
            <a:ext cx="720080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B9ABEA-1C09-4239-8D94-2A47346C54E9}"/>
              </a:ext>
            </a:extLst>
          </p:cNvPr>
          <p:cNvSpPr/>
          <p:nvPr/>
        </p:nvSpPr>
        <p:spPr>
          <a:xfrm>
            <a:off x="4741664" y="3861048"/>
            <a:ext cx="778272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876A79-3D30-4F95-9479-004862C2A009}"/>
              </a:ext>
            </a:extLst>
          </p:cNvPr>
          <p:cNvSpPr/>
          <p:nvPr/>
        </p:nvSpPr>
        <p:spPr>
          <a:xfrm>
            <a:off x="7608168" y="3861048"/>
            <a:ext cx="778272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AA759D-27BB-42C3-BBE5-934A978F0BC1}"/>
              </a:ext>
            </a:extLst>
          </p:cNvPr>
          <p:cNvSpPr/>
          <p:nvPr/>
        </p:nvSpPr>
        <p:spPr>
          <a:xfrm>
            <a:off x="6253830" y="3861048"/>
            <a:ext cx="778272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610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E4FD-6D1B-473D-970E-2EE77A36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6633"/>
            <a:ext cx="8229600" cy="576064"/>
          </a:xfrm>
          <a:solidFill>
            <a:srgbClr val="92D050"/>
          </a:solidFill>
        </p:spPr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“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71CD9-2C8F-45FF-9E8C-07526189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6848" b="21650"/>
          <a:stretch/>
        </p:blipFill>
        <p:spPr>
          <a:xfrm>
            <a:off x="1524000" y="1124744"/>
            <a:ext cx="9144000" cy="57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163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Tran Thao Van</cp:lastModifiedBy>
  <cp:revision>91</cp:revision>
  <dcterms:created xsi:type="dcterms:W3CDTF">2020-03-23T01:55:28Z</dcterms:created>
  <dcterms:modified xsi:type="dcterms:W3CDTF">2021-12-08T17:40:19Z</dcterms:modified>
</cp:coreProperties>
</file>