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5" r:id="rId2"/>
    <p:sldId id="356" r:id="rId3"/>
    <p:sldId id="357" r:id="rId4"/>
    <p:sldId id="358" r:id="rId5"/>
    <p:sldId id="359" r:id="rId6"/>
    <p:sldId id="360" r:id="rId7"/>
    <p:sldId id="283" r:id="rId8"/>
    <p:sldId id="284" r:id="rId9"/>
    <p:sldId id="285" r:id="rId10"/>
    <p:sldId id="286" r:id="rId11"/>
    <p:sldId id="361" r:id="rId12"/>
    <p:sldId id="346" r:id="rId13"/>
    <p:sldId id="287" r:id="rId14"/>
    <p:sldId id="288" r:id="rId15"/>
    <p:sldId id="289" r:id="rId16"/>
    <p:sldId id="366" r:id="rId17"/>
    <p:sldId id="364" r:id="rId18"/>
    <p:sldId id="365" r:id="rId19"/>
    <p:sldId id="362" r:id="rId20"/>
    <p:sldId id="363" r:id="rId21"/>
    <p:sldId id="291" r:id="rId22"/>
  </p:sldIdLst>
  <p:sldSz cx="9144000" cy="6858000" type="screen4x3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1C7DB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E05329-9730-40BE-8B9B-4ABE2368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10B07-C059-402B-9318-F0F4E0D99645}" type="datetimeFigureOut">
              <a:rPr lang="vi-VN"/>
              <a:pPr>
                <a:defRPr/>
              </a:pPr>
              <a:t>05/12/2021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C02BD1A-3413-42F3-83D6-16AF7E0E9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9DFA2E7-214C-44C4-BB4C-D6077D0D7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0DB52-38A4-413E-B5F8-D09B1CDD5FB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7858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14FBF0-7DAF-4D27-B738-3C9C3D2C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DD42B-A73D-4902-94AA-155EBB8D856E}" type="datetimeFigureOut">
              <a:rPr lang="vi-VN"/>
              <a:pPr>
                <a:defRPr/>
              </a:pPr>
              <a:t>05/12/2021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D2D93A-1A88-4767-85DF-462811BF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64F901-E0EE-4BE0-A9F1-4E13182A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4491D-5CF1-40FE-BEC1-1090F97C6F4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7643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B6B03B-3E96-4C77-A7D2-94BE1FD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8E785-B22D-4A8F-A76B-AF5683FDD827}" type="datetimeFigureOut">
              <a:rPr lang="vi-VN"/>
              <a:pPr>
                <a:defRPr/>
              </a:pPr>
              <a:t>05/12/2021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1B6F464-303A-43B7-A97C-58593232F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EB00A38-1CE0-4656-A639-6ED618E8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6ECF2-8923-4AF5-84F8-86954F24A77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9882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6135890-D6F3-4D68-BCB3-F4AC186C0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52A33-9800-45D8-8840-FDBDDA725025}" type="datetimeFigureOut">
              <a:rPr lang="vi-VN"/>
              <a:pPr>
                <a:defRPr/>
              </a:pPr>
              <a:t>05/12/2021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95B7F6-2E97-4476-9929-576090467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A604693-3060-4D2C-8E40-50FFDA19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EFEB0-271C-425A-A495-B73042AC33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3051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072C89-1C0E-4399-9D6F-E2D3CE5DF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D9254-84C1-40B6-9578-022C50B84E7B}" type="datetimeFigureOut">
              <a:rPr lang="vi-VN"/>
              <a:pPr>
                <a:defRPr/>
              </a:pPr>
              <a:t>05/12/2021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14406D-CE2A-45CD-82E0-D7D697CF6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BE3659-8D6B-4EF4-B972-01B61A57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A63D-47DB-47A0-9DF7-A18E5AB699B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4222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AC2200B8-129A-4C4A-9C88-7D177DB87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3E0B9-92D2-4918-811E-61519BDFC22B}" type="datetimeFigureOut">
              <a:rPr lang="vi-VN"/>
              <a:pPr>
                <a:defRPr/>
              </a:pPr>
              <a:t>05/12/2021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10F6CDE5-3EA6-437E-B238-AE2EC1791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6DBDB8F8-ED5C-4519-88D5-B5F0BB2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BC7E0-98B3-43A4-9689-B934C69D6D9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0332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A51BDE93-1F1A-4066-BCB2-CCCE3AFB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D58C1-400C-4AED-8BCB-62723F6D1040}" type="datetimeFigureOut">
              <a:rPr lang="vi-VN"/>
              <a:pPr>
                <a:defRPr/>
              </a:pPr>
              <a:t>05/12/2021</a:t>
            </a:fld>
            <a:endParaRPr lang="vi-VN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5F887B03-3965-4F8B-86D1-20794A49B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4A02FC38-9422-450B-A6E2-43FA19274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C5286-ADC4-435B-9A4F-D1459D47C2F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0873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3B69CEDF-6649-4DB7-B465-0A5145345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EDA46-3205-484A-91D7-F965948EF0DD}" type="datetimeFigureOut">
              <a:rPr lang="vi-VN"/>
              <a:pPr>
                <a:defRPr/>
              </a:pPr>
              <a:t>05/12/2021</a:t>
            </a:fld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065EBD59-0BCD-4E58-A14F-40FC9307A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317AC3BF-1560-4453-8FD8-24655574E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95505-5338-4C5B-AF0A-AF150C7A575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7108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E56434D0-6FB4-480B-AD3D-94596418E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9432D-4F05-4775-9843-E3208CC4C513}" type="datetimeFigureOut">
              <a:rPr lang="vi-VN"/>
              <a:pPr>
                <a:defRPr/>
              </a:pPr>
              <a:t>05/12/2021</a:t>
            </a:fld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7D9E277D-51A6-4B04-9D55-BDC6FFEC2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2B0E05BE-F2B8-43CC-A33A-11DDDE155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E6940-5B85-4363-9C73-52F07814137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9512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BEC140F2-E22D-4582-90B0-154052590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154C7-2C15-4B39-90EE-A27AF3DBEA18}" type="datetimeFigureOut">
              <a:rPr lang="vi-VN"/>
              <a:pPr>
                <a:defRPr/>
              </a:pPr>
              <a:t>05/12/2021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B70CC906-F047-4C8B-B5F2-A2C4BD3C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A70032DF-B537-427D-AB90-5F97609E1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CBFAB-2C4B-4E06-B4E1-440C057CE73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6075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864B23BA-85ED-4414-B9AA-27A62257E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4B22D-8E03-4D4A-B6CB-44D3D82E0D65}" type="datetimeFigureOut">
              <a:rPr lang="vi-VN"/>
              <a:pPr>
                <a:defRPr/>
              </a:pPr>
              <a:t>05/12/2021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C5C76197-C301-4D5D-A41D-E0D4BE891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9B82C284-0B34-4DA7-8A1F-B880744F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5B3AE-1F2D-4C1A-9C09-6E392F5AAE3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7828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4BE5C665-ACB7-4289-9CDA-5DCFFE1CC7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E5257E11-1437-499D-84C6-52B0DB90EB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7267F7-FD89-4EAB-9DC4-EAFE316655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FB0BEB-A4B9-47F1-9EE0-ABAA4C567462}" type="datetimeFigureOut">
              <a:rPr lang="vi-VN"/>
              <a:pPr>
                <a:defRPr/>
              </a:pPr>
              <a:t>05/12/2021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9CF092-0965-4E13-BFA3-F4797323E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2808FD-6EB1-428F-9177-C2FA5A5C3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2AA3083-13A1-4A83-9770-3DB73F8D98A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hyperlink" Target="T&#7853;p%20&#272;&#7871;m%20-%20Nh&#7841;c%20Thi&#7871;u%20Nhi%20B&#7843;o%20Ng&#7885;c%20-%20Skids%20Nh&#7841;c%20Thi&#7871;u%20Nhi%20Vui%20Nh&#7897;n%20Hay%20Nh&#7845;t%202017_Trim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Users\ASUS\OneDrive\M&#225;y%20t&#237;nh\T&#7853;p%20&#272;&#7871;m%20-%20Nh&#7841;c%20Thi&#7871;u%20Nhi%20B&#7843;o%20Ng&#7885;c%20-%20Skids%20Nh&#7841;c%20Thi&#7871;u%20Nhi%20Vui%20Nh&#7897;n%20Hay%20Nh&#7845;t%202017_Trim.mp4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hyperlink" Target="T&#7853;p%20&#272;&#7871;m%20-%20Nh&#7841;c%20Thi&#7871;u%20Nhi%20B&#7843;o%20Ng&#7885;c%20-%20Skids%20Nh&#7841;c%20Thi&#7871;u%20Nhi%20Vui%20Nh&#7897;n%20Hay%20Nh&#7845;t%202017_Trim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Users\ASUS\OneDrive\M&#225;y%20t&#237;nh\T&#7853;p%20&#272;&#7871;m%20-%20Nh&#7841;c%20Thi&#7871;u%20Nhi%20B&#7843;o%20Ng&#7885;c%20-%20Skids%20Nh&#7841;c%20Thi&#7871;u%20Nhi%20Vui%20Nh&#7897;n%20Hay%20Nh&#7845;t%202017_Trim.mp4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5.wdp"/><Relationship Id="rId18" Type="http://schemas.openxmlformats.org/officeDocument/2006/relationships/image" Target="../media/image11.png"/><Relationship Id="rId3" Type="http://schemas.openxmlformats.org/officeDocument/2006/relationships/image" Target="../media/image3.png"/><Relationship Id="rId21" Type="http://schemas.openxmlformats.org/officeDocument/2006/relationships/image" Target="../media/image13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microsoft.com/office/2007/relationships/hdphoto" Target="../media/hdphoto7.wdp"/><Relationship Id="rId2" Type="http://schemas.openxmlformats.org/officeDocument/2006/relationships/image" Target="../media/image2.jpeg"/><Relationship Id="rId16" Type="http://schemas.openxmlformats.org/officeDocument/2006/relationships/image" Target="../media/image10.png"/><Relationship Id="rId20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microsoft.com/office/2007/relationships/hdphoto" Target="../media/hdphoto3.wdp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2.png"/><Relationship Id="rId3" Type="http://schemas.microsoft.com/office/2007/relationships/hdphoto" Target="../media/hdphoto8.wdp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11.png"/><Relationship Id="rId5" Type="http://schemas.openxmlformats.org/officeDocument/2006/relationships/image" Target="../media/image16.gif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microsoft.com/office/2007/relationships/hdphoto" Target="../media/hdphoto9.wdp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microsoft.com/office/2007/relationships/hdphoto" Target="../media/hdphoto10.wdp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16.gif"/><Relationship Id="rId9" Type="http://schemas.microsoft.com/office/2007/relationships/hdphoto" Target="../media/hdphoto9.wdp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microsoft.com/office/2007/relationships/hdphoto" Target="../media/hdphoto11.wdp"/><Relationship Id="rId12" Type="http://schemas.openxmlformats.org/officeDocument/2006/relationships/image" Target="../media/image12.png"/><Relationship Id="rId2" Type="http://schemas.openxmlformats.org/officeDocument/2006/relationships/image" Target="../media/image26.jpeg"/><Relationship Id="rId16" Type="http://schemas.microsoft.com/office/2007/relationships/hdphoto" Target="../media/hdphoto1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8.png"/><Relationship Id="rId10" Type="http://schemas.openxmlformats.org/officeDocument/2006/relationships/image" Target="../media/image11.png"/><Relationship Id="rId4" Type="http://schemas.openxmlformats.org/officeDocument/2006/relationships/image" Target="../media/image16.gif"/><Relationship Id="rId9" Type="http://schemas.microsoft.com/office/2007/relationships/hdphoto" Target="../media/hdphoto9.wdp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" y="1914118"/>
            <a:ext cx="8975031" cy="2734083"/>
            <a:chOff x="258097" y="1914117"/>
            <a:chExt cx="8458200" cy="1828800"/>
          </a:xfrm>
        </p:grpSpPr>
        <p:sp>
          <p:nvSpPr>
            <p:cNvPr id="12" name="Rounded Rectangle 11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" y="0"/>
            <a:ext cx="9144000" cy="2188522"/>
            <a:chOff x="0" y="0"/>
            <a:chExt cx="9144000" cy="2188522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8288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Cloud 5"/>
            <p:cNvSpPr/>
            <p:nvPr/>
          </p:nvSpPr>
          <p:spPr>
            <a:xfrm rot="1034735">
              <a:off x="166596" y="249878"/>
              <a:ext cx="3007788" cy="1938644"/>
            </a:xfrm>
            <a:prstGeom prst="cloud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8" name="Rectangle 7"/>
            <p:cNvSpPr/>
            <p:nvPr/>
          </p:nvSpPr>
          <p:spPr>
            <a:xfrm rot="789568">
              <a:off x="533486" y="753070"/>
              <a:ext cx="219483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53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Chủ</a:t>
              </a:r>
              <a:r>
                <a:rPr lang="en-US" sz="53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 </a:t>
              </a:r>
              <a:r>
                <a:rPr lang="en-US" sz="53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đề</a:t>
              </a:r>
              <a:endParaRPr lang="en-US" sz="53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43002" y="533401"/>
            <a:ext cx="1337768" cy="2477553"/>
          </a:xfrm>
          <a:prstGeom prst="rect">
            <a:avLst/>
          </a:prstGeom>
          <a:noFill/>
        </p:spPr>
        <p:txBody>
          <a:bodyPr wrap="none" lIns="121871" tIns="60936" rIns="121871" bIns="60936" rtlCol="0">
            <a:spAutoFit/>
          </a:bodyPr>
          <a:lstStyle/>
          <a:p>
            <a:r>
              <a:rPr lang="en-US" sz="15300" b="1" dirty="0"/>
              <a:t>3</a:t>
            </a:r>
            <a:endParaRPr lang="vi-VN" sz="15300" b="1" dirty="0"/>
          </a:p>
        </p:txBody>
      </p:sp>
      <p:sp>
        <p:nvSpPr>
          <p:cNvPr id="11" name="Rectangle 10"/>
          <p:cNvSpPr/>
          <p:nvPr/>
        </p:nvSpPr>
        <p:spPr>
          <a:xfrm>
            <a:off x="2554675" y="69272"/>
            <a:ext cx="6084131" cy="1354168"/>
          </a:xfrm>
          <a:prstGeom prst="rect">
            <a:avLst/>
          </a:prstGeom>
          <a:noFill/>
        </p:spPr>
        <p:txBody>
          <a:bodyPr wrap="none" lIns="121871" tIns="60936" rIns="121871" bIns="60936">
            <a:spAutoFit/>
          </a:bodyPr>
          <a:lstStyle/>
          <a:p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endParaRPr lang="en-US" sz="40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10</a:t>
            </a:r>
            <a:endParaRPr lang="vi-VN" sz="40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1" cy="1752600"/>
          </a:xfrm>
          <a:solidFill>
            <a:srgbClr val="FFCCFF"/>
          </a:solidFill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82-83)</a:t>
            </a:r>
            <a:endParaRPr lang="vi-VN" sz="4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8">
            <a:extLst>
              <a:ext uri="{FF2B5EF4-FFF2-40B4-BE49-F238E27FC236}">
                <a16:creationId xmlns:a16="http://schemas.microsoft.com/office/drawing/2014/main" xmlns="" id="{327588A0-F03B-432F-92A6-C88DB2DEA4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8349" y="2648255"/>
            <a:ext cx="7487304" cy="725397"/>
          </a:xfrm>
          <a:prstGeom prst="rect">
            <a:avLst/>
          </a:prstGeom>
        </p:spPr>
        <p:txBody>
          <a:bodyPr wrap="none" fromWordArt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Bài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12: </a:t>
            </a:r>
            <a:r>
              <a:rPr lang="en-US" sz="44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Bảng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cộng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, </a:t>
            </a:r>
            <a:r>
              <a:rPr lang="en-US" sz="44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bảng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trừ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trong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endParaRPr lang="en-US" sz="4400" b="1" kern="10" dirty="0" smtClean="0">
              <a:ln w="9525">
                <a:noFill/>
                <a:round/>
                <a:headEnd/>
                <a:tailEnd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Times New Roman"/>
              <a:cs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10" dirty="0" err="1" smtClean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Phạm</a:t>
            </a:r>
            <a:r>
              <a:rPr lang="en-US" sz="4400" b="1" kern="10" dirty="0" smtClean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vi 10(</a:t>
            </a:r>
            <a:r>
              <a:rPr lang="en-US" sz="4400" b="1" kern="10" dirty="0" err="1" smtClean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Tiết</a:t>
            </a:r>
            <a:r>
              <a:rPr lang="en-US" sz="4400" b="1" kern="10" dirty="0" smtClean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2</a:t>
            </a:r>
            <a:r>
              <a:rPr lang="en-US" sz="4400" b="1" kern="10" dirty="0" smtClean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) </a:t>
            </a:r>
            <a:endParaRPr lang="vi-VN" sz="4400" b="1" kern="10" dirty="0">
              <a:ln w="9525">
                <a:noFill/>
                <a:round/>
                <a:headEnd/>
                <a:tailEnd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90422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F75626-F9E1-4977-A873-A02A89FB3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vase of colorful flowers&#10;&#10;Description automatically generated">
            <a:extLst>
              <a:ext uri="{FF2B5EF4-FFF2-40B4-BE49-F238E27FC236}">
                <a16:creationId xmlns="" xmlns:a16="http://schemas.microsoft.com/office/drawing/2014/main" id="{0F9E5F2A-E763-44D4-A221-4698D605B1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9999" b="-2335"/>
          <a:stretch/>
        </p:blipFill>
        <p:spPr>
          <a:xfrm>
            <a:off x="7749922" y="2113886"/>
            <a:ext cx="1092967" cy="1143992"/>
          </a:xfrm>
          <a:prstGeom prst="rect">
            <a:avLst/>
          </a:prstGeom>
        </p:spPr>
      </p:pic>
      <p:pic>
        <p:nvPicPr>
          <p:cNvPr id="7" name="Picture 6" descr="A vase of colorful flowers&#10;&#10;Description automatically generated">
            <a:extLst>
              <a:ext uri="{FF2B5EF4-FFF2-40B4-BE49-F238E27FC236}">
                <a16:creationId xmlns="" xmlns:a16="http://schemas.microsoft.com/office/drawing/2014/main" id="{34C50C59-2A42-4359-9EB9-A904CA98F6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9999" b="-2335"/>
          <a:stretch/>
        </p:blipFill>
        <p:spPr>
          <a:xfrm>
            <a:off x="6656955" y="2119605"/>
            <a:ext cx="1092967" cy="1143992"/>
          </a:xfrm>
          <a:prstGeom prst="rect">
            <a:avLst/>
          </a:prstGeom>
        </p:spPr>
      </p:pic>
      <p:pic>
        <p:nvPicPr>
          <p:cNvPr id="9" name="Picture 8" descr="A vase of colorful flowers&#10;&#10;Description automatically generated">
            <a:extLst>
              <a:ext uri="{FF2B5EF4-FFF2-40B4-BE49-F238E27FC236}">
                <a16:creationId xmlns="" xmlns:a16="http://schemas.microsoft.com/office/drawing/2014/main" id="{8E26936E-41C0-42BB-811D-F65A4B156E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3512915" y="2209755"/>
            <a:ext cx="1092967" cy="1143992"/>
          </a:xfrm>
          <a:prstGeom prst="rect">
            <a:avLst/>
          </a:prstGeom>
        </p:spPr>
      </p:pic>
      <p:pic>
        <p:nvPicPr>
          <p:cNvPr id="11" name="Picture 10" descr="A vase of colorful flowers&#10;&#10;Description automatically generated">
            <a:extLst>
              <a:ext uri="{FF2B5EF4-FFF2-40B4-BE49-F238E27FC236}">
                <a16:creationId xmlns="" xmlns:a16="http://schemas.microsoft.com/office/drawing/2014/main" id="{BF5F005F-70FE-409E-9621-5C7430FB77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136779" y="2209755"/>
            <a:ext cx="1092967" cy="1143992"/>
          </a:xfrm>
          <a:prstGeom prst="rect">
            <a:avLst/>
          </a:prstGeom>
        </p:spPr>
      </p:pic>
      <p:pic>
        <p:nvPicPr>
          <p:cNvPr id="13" name="Picture 12" descr="A vase of colorful flowers&#10;&#10;Description automatically generated">
            <a:extLst>
              <a:ext uri="{FF2B5EF4-FFF2-40B4-BE49-F238E27FC236}">
                <a16:creationId xmlns="" xmlns:a16="http://schemas.microsoft.com/office/drawing/2014/main" id="{80A5B75E-D3D3-4B87-804F-D930B0314D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1226229" y="2209755"/>
            <a:ext cx="1092967" cy="1143992"/>
          </a:xfrm>
          <a:prstGeom prst="rect">
            <a:avLst/>
          </a:prstGeom>
        </p:spPr>
      </p:pic>
      <p:pic>
        <p:nvPicPr>
          <p:cNvPr id="15" name="Picture 14" descr="A vase of colorful flowers&#10;&#10;Description automatically generated">
            <a:extLst>
              <a:ext uri="{FF2B5EF4-FFF2-40B4-BE49-F238E27FC236}">
                <a16:creationId xmlns="" xmlns:a16="http://schemas.microsoft.com/office/drawing/2014/main" id="{B4B85509-5E3C-40B2-BE88-BCDDA1D48C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2361830" y="2209755"/>
            <a:ext cx="1092967" cy="1143992"/>
          </a:xfrm>
          <a:prstGeom prst="rect">
            <a:avLst/>
          </a:prstGeom>
        </p:spPr>
      </p:pic>
      <p:pic>
        <p:nvPicPr>
          <p:cNvPr id="17" name="Picture 16" descr="A vase of colorful flowers&#10;&#10;Description automatically generated">
            <a:extLst>
              <a:ext uri="{FF2B5EF4-FFF2-40B4-BE49-F238E27FC236}">
                <a16:creationId xmlns="" xmlns:a16="http://schemas.microsoft.com/office/drawing/2014/main" id="{AA545E46-D6CC-4F1A-B3C1-56B7E4FC5A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9999" b="-2335"/>
          <a:stretch/>
        </p:blipFill>
        <p:spPr>
          <a:xfrm>
            <a:off x="5517925" y="2123257"/>
            <a:ext cx="1092967" cy="1143992"/>
          </a:xfrm>
          <a:prstGeom prst="rect">
            <a:avLst/>
          </a:prstGeom>
        </p:spPr>
      </p:pic>
      <p:pic>
        <p:nvPicPr>
          <p:cNvPr id="19" name="Picture 18" descr="A vase of colorful flowers&#10;&#10;Description automatically generated">
            <a:extLst>
              <a:ext uri="{FF2B5EF4-FFF2-40B4-BE49-F238E27FC236}">
                <a16:creationId xmlns="" xmlns:a16="http://schemas.microsoft.com/office/drawing/2014/main" id="{1C23DDBF-46E1-4525-B077-ADDDB169EF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9999" b="-2335"/>
          <a:stretch/>
        </p:blipFill>
        <p:spPr>
          <a:xfrm>
            <a:off x="4515420" y="2145673"/>
            <a:ext cx="1092967" cy="11439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4648EF5-39FB-427C-9C54-4ED3096D8EFC}"/>
              </a:ext>
            </a:extLst>
          </p:cNvPr>
          <p:cNvSpPr txBox="1"/>
          <p:nvPr/>
        </p:nvSpPr>
        <p:spPr>
          <a:xfrm>
            <a:off x="2361830" y="3573016"/>
            <a:ext cx="3650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8 – 4 = 4</a:t>
            </a:r>
          </a:p>
        </p:txBody>
      </p:sp>
    </p:spTree>
    <p:extLst>
      <p:ext uri="{BB962C8B-B14F-4D97-AF65-F5344CB8AC3E}">
        <p14:creationId xmlns:p14="http://schemas.microsoft.com/office/powerpoint/2010/main" val="97247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0" b="39849"/>
          <a:stretch/>
        </p:blipFill>
        <p:spPr>
          <a:xfrm>
            <a:off x="179512" y="57394"/>
            <a:ext cx="8784976" cy="6611966"/>
          </a:xfrm>
        </p:spPr>
      </p:pic>
    </p:spTree>
    <p:extLst>
      <p:ext uri="{BB962C8B-B14F-4D97-AF65-F5344CB8AC3E}">
        <p14:creationId xmlns:p14="http://schemas.microsoft.com/office/powerpoint/2010/main" val="104484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file"/>
            <a:extLst>
              <a:ext uri="{FF2B5EF4-FFF2-40B4-BE49-F238E27FC236}">
                <a16:creationId xmlns="" xmlns:a16="http://schemas.microsoft.com/office/drawing/2014/main" id="{BEADD35C-C66D-4D51-B830-A674F104F3BF}"/>
              </a:ext>
            </a:extLst>
          </p:cNvPr>
          <p:cNvSpPr txBox="1"/>
          <p:nvPr/>
        </p:nvSpPr>
        <p:spPr>
          <a:xfrm>
            <a:off x="468560" y="2505670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>
                <a:solidFill>
                  <a:srgbClr val="FF0000"/>
                </a:solidFill>
                <a:latin typeface="+mn-lt"/>
              </a:rPr>
              <a:t>NGHỈ GIỮA GIỜ</a:t>
            </a:r>
          </a:p>
        </p:txBody>
      </p:sp>
      <p:sp>
        <p:nvSpPr>
          <p:cNvPr id="2" name="Action Button: Sound 1">
            <a:hlinkClick r:id="rId4" action="ppaction://hlinkfile" highlightClick="1">
              <a:snd r:embed="rId3" name="applause.wav"/>
            </a:hlinkClick>
            <a:extLst>
              <a:ext uri="{FF2B5EF4-FFF2-40B4-BE49-F238E27FC236}">
                <a16:creationId xmlns="" xmlns:a16="http://schemas.microsoft.com/office/drawing/2014/main" id="{5CD4E01E-EF81-4972-AB22-DD958CCE7068}"/>
              </a:ext>
            </a:extLst>
          </p:cNvPr>
          <p:cNvSpPr/>
          <p:nvPr/>
        </p:nvSpPr>
        <p:spPr>
          <a:xfrm>
            <a:off x="6695728" y="4437112"/>
            <a:ext cx="2448272" cy="2420888"/>
          </a:xfrm>
          <a:prstGeom prst="actionButtonSound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3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D56F932-3F3B-4F11-A4E0-73CDDE63FD10}"/>
              </a:ext>
            </a:extLst>
          </p:cNvPr>
          <p:cNvSpPr txBox="1"/>
          <p:nvPr/>
        </p:nvSpPr>
        <p:spPr>
          <a:xfrm>
            <a:off x="4453495" y="3721147"/>
            <a:ext cx="5760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9E25D6B-8345-45CA-9351-8CE742E3432B}"/>
              </a:ext>
            </a:extLst>
          </p:cNvPr>
          <p:cNvSpPr txBox="1"/>
          <p:nvPr/>
        </p:nvSpPr>
        <p:spPr>
          <a:xfrm>
            <a:off x="3378671" y="3721147"/>
            <a:ext cx="5760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5CE127E-64F5-43FF-908B-DD734C1CA19A}"/>
              </a:ext>
            </a:extLst>
          </p:cNvPr>
          <p:cNvSpPr txBox="1"/>
          <p:nvPr/>
        </p:nvSpPr>
        <p:spPr>
          <a:xfrm>
            <a:off x="5578624" y="3710475"/>
            <a:ext cx="5760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DF46E76-38EE-467B-BCA2-DB58919B5FED}"/>
              </a:ext>
            </a:extLst>
          </p:cNvPr>
          <p:cNvSpPr txBox="1"/>
          <p:nvPr/>
        </p:nvSpPr>
        <p:spPr>
          <a:xfrm>
            <a:off x="6486847" y="3710475"/>
            <a:ext cx="5760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F2B61F3-6D39-4BA7-9DB9-9955B913C791}"/>
              </a:ext>
            </a:extLst>
          </p:cNvPr>
          <p:cNvSpPr txBox="1"/>
          <p:nvPr/>
        </p:nvSpPr>
        <p:spPr>
          <a:xfrm>
            <a:off x="7584976" y="3710815"/>
            <a:ext cx="5760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E8BB1DA5-3DCB-46F1-BC2E-51935A4F46C0}"/>
              </a:ext>
            </a:extLst>
          </p:cNvPr>
          <p:cNvSpPr txBox="1">
            <a:spLocks/>
          </p:cNvSpPr>
          <p:nvPr/>
        </p:nvSpPr>
        <p:spPr bwMode="auto">
          <a:xfrm>
            <a:off x="1835696" y="116632"/>
            <a:ext cx="5150472" cy="114300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HOẠT ĐỘNG</a:t>
            </a:r>
          </a:p>
        </p:txBody>
      </p:sp>
      <p:graphicFrame>
        <p:nvGraphicFramePr>
          <p:cNvPr id="13" name="Table 2">
            <a:extLst>
              <a:ext uri="{FF2B5EF4-FFF2-40B4-BE49-F238E27FC236}">
                <a16:creationId xmlns="" xmlns:a16="http://schemas.microsoft.com/office/drawing/2014/main" id="{D1B6BB9B-0762-49B2-8410-57FE1FB408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127550"/>
              </p:ext>
            </p:extLst>
          </p:nvPr>
        </p:nvGraphicFramePr>
        <p:xfrm>
          <a:off x="0" y="1628800"/>
          <a:ext cx="9144003" cy="4358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741">
                  <a:extLst>
                    <a:ext uri="{9D8B030D-6E8A-4147-A177-3AD203B41FA5}">
                      <a16:colId xmlns="" xmlns:a16="http://schemas.microsoft.com/office/drawing/2014/main" val="4246477389"/>
                    </a:ext>
                  </a:extLst>
                </a:gridCol>
                <a:gridCol w="1298877">
                  <a:extLst>
                    <a:ext uri="{9D8B030D-6E8A-4147-A177-3AD203B41FA5}">
                      <a16:colId xmlns="" xmlns:a16="http://schemas.microsoft.com/office/drawing/2014/main" val="778985216"/>
                    </a:ext>
                  </a:extLst>
                </a:gridCol>
                <a:gridCol w="1298877">
                  <a:extLst>
                    <a:ext uri="{9D8B030D-6E8A-4147-A177-3AD203B41FA5}">
                      <a16:colId xmlns="" xmlns:a16="http://schemas.microsoft.com/office/drawing/2014/main" val="2338866394"/>
                    </a:ext>
                  </a:extLst>
                </a:gridCol>
                <a:gridCol w="1298877">
                  <a:extLst>
                    <a:ext uri="{9D8B030D-6E8A-4147-A177-3AD203B41FA5}">
                      <a16:colId xmlns="" xmlns:a16="http://schemas.microsoft.com/office/drawing/2014/main" val="1394357323"/>
                    </a:ext>
                  </a:extLst>
                </a:gridCol>
                <a:gridCol w="1298877">
                  <a:extLst>
                    <a:ext uri="{9D8B030D-6E8A-4147-A177-3AD203B41FA5}">
                      <a16:colId xmlns="" xmlns:a16="http://schemas.microsoft.com/office/drawing/2014/main" val="1320099697"/>
                    </a:ext>
                  </a:extLst>
                </a:gridCol>
                <a:gridCol w="1298877">
                  <a:extLst>
                    <a:ext uri="{9D8B030D-6E8A-4147-A177-3AD203B41FA5}">
                      <a16:colId xmlns="" xmlns:a16="http://schemas.microsoft.com/office/drawing/2014/main" val="2030143012"/>
                    </a:ext>
                  </a:extLst>
                </a:gridCol>
                <a:gridCol w="1298877">
                  <a:extLst>
                    <a:ext uri="{9D8B030D-6E8A-4147-A177-3AD203B41FA5}">
                      <a16:colId xmlns="" xmlns:a16="http://schemas.microsoft.com/office/drawing/2014/main" val="1330329681"/>
                    </a:ext>
                  </a:extLst>
                </a:gridCol>
              </a:tblGrid>
              <a:tr h="864951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4392553"/>
                  </a:ext>
                </a:extLst>
              </a:tr>
              <a:tr h="17465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8318871"/>
                  </a:ext>
                </a:extLst>
              </a:tr>
              <a:tr h="1746552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69081198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E971CF4-D100-4C7D-9193-575E65974258}"/>
              </a:ext>
            </a:extLst>
          </p:cNvPr>
          <p:cNvSpPr txBox="1"/>
          <p:nvPr/>
        </p:nvSpPr>
        <p:spPr>
          <a:xfrm>
            <a:off x="5736877" y="471866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6868A08-2A51-4F06-BDDD-1AF3F23376EF}"/>
              </a:ext>
            </a:extLst>
          </p:cNvPr>
          <p:cNvSpPr txBox="1"/>
          <p:nvPr/>
        </p:nvSpPr>
        <p:spPr>
          <a:xfrm>
            <a:off x="6986168" y="471866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4E58D59-11F8-4ED9-872B-9A08039FBD18}"/>
              </a:ext>
            </a:extLst>
          </p:cNvPr>
          <p:cNvSpPr txBox="1"/>
          <p:nvPr/>
        </p:nvSpPr>
        <p:spPr>
          <a:xfrm>
            <a:off x="8366956" y="471866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0000084-3E3B-47E4-B168-8C16D900FE3D}"/>
              </a:ext>
            </a:extLst>
          </p:cNvPr>
          <p:cNvSpPr txBox="1"/>
          <p:nvPr/>
        </p:nvSpPr>
        <p:spPr>
          <a:xfrm>
            <a:off x="3067683" y="471866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+mj-lt"/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7C0C791-5E22-42F5-BD35-FDB99ECF7C16}"/>
              </a:ext>
            </a:extLst>
          </p:cNvPr>
          <p:cNvSpPr txBox="1"/>
          <p:nvPr/>
        </p:nvSpPr>
        <p:spPr>
          <a:xfrm>
            <a:off x="4402280" y="471866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9666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  <p:bldP spid="11" grpId="0" animBg="1"/>
      <p:bldP spid="16" grpId="0"/>
      <p:bldP spid="17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="" xmlns:a16="http://schemas.microsoft.com/office/drawing/2014/main" id="{57FCEC53-87FB-478D-8A54-AB2319BD5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E42874-68E3-4CF4-A2A8-72FAE41B0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3935" y="-43707"/>
            <a:ext cx="8229600" cy="1143000"/>
          </a:xfrm>
        </p:spPr>
        <p:txBody>
          <a:bodyPr/>
          <a:lstStyle/>
          <a:p>
            <a:r>
              <a:rPr lang="en-US"/>
              <a:t>2. Em hoàn thành bảng trừ: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="" xmlns:a16="http://schemas.microsoft.com/office/drawing/2014/main" id="{B58AFBB6-890B-4134-B80D-897B138D1A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775672"/>
              </p:ext>
            </p:extLst>
          </p:nvPr>
        </p:nvGraphicFramePr>
        <p:xfrm>
          <a:off x="35496" y="960629"/>
          <a:ext cx="9108504" cy="6034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504">
                  <a:extLst>
                    <a:ext uri="{9D8B030D-6E8A-4147-A177-3AD203B41FA5}">
                      <a16:colId xmlns="" xmlns:a16="http://schemas.microsoft.com/office/drawing/2014/main" val="944638184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1854445316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4145613707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446295440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112678483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634692511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549649602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3992292385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4035983173"/>
                    </a:ext>
                  </a:extLst>
                </a:gridCol>
              </a:tblGrid>
              <a:tr h="670521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2-1=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3-1=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4-1=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5-1=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6-1=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7-1=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8-1=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9-1=8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10-1=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1998455"/>
                  </a:ext>
                </a:extLst>
              </a:tr>
              <a:tr h="670521"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3-2=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4-2=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5-2=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6-2=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7-2=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8-2=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9-2=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10-2=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0343486"/>
                  </a:ext>
                </a:extLst>
              </a:tr>
              <a:tr h="670521"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4-3=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5-3=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6-3=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7-3=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8-3=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9-3=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10-3=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9644642"/>
                  </a:ext>
                </a:extLst>
              </a:tr>
              <a:tr h="670521"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5-4=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6-4=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7-4=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8-4=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9-4=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10-4=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33809747"/>
                  </a:ext>
                </a:extLst>
              </a:tr>
              <a:tr h="670521"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6-5=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7-5=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8-5=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9-5=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10-5=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28087293"/>
                  </a:ext>
                </a:extLst>
              </a:tr>
              <a:tr h="670521"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7-6=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8-6=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9-6=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10-6=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37916954"/>
                  </a:ext>
                </a:extLst>
              </a:tr>
              <a:tr h="670521"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8-7=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9-7=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10-7=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8205498"/>
                  </a:ext>
                </a:extLst>
              </a:tr>
              <a:tr h="670521"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9-8=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10-8=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33746939"/>
                  </a:ext>
                </a:extLst>
              </a:tr>
              <a:tr h="670521"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10-9=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3248752"/>
                  </a:ext>
                </a:extLst>
              </a:tr>
            </a:tbl>
          </a:graphicData>
        </a:graphic>
      </p:graphicFrame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7FBB3B68-1ACE-4CD6-9197-B401FE8C6085}"/>
              </a:ext>
            </a:extLst>
          </p:cNvPr>
          <p:cNvSpPr/>
          <p:nvPr/>
        </p:nvSpPr>
        <p:spPr>
          <a:xfrm>
            <a:off x="1547664" y="1665296"/>
            <a:ext cx="28803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6F8401FE-80DB-40F0-913C-B8013D1B6B5C}"/>
              </a:ext>
            </a:extLst>
          </p:cNvPr>
          <p:cNvSpPr/>
          <p:nvPr/>
        </p:nvSpPr>
        <p:spPr>
          <a:xfrm>
            <a:off x="3635896" y="2996952"/>
            <a:ext cx="28803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B0E3DE30-3BA9-4024-A1F3-1FAAEF92B479}"/>
              </a:ext>
            </a:extLst>
          </p:cNvPr>
          <p:cNvSpPr/>
          <p:nvPr/>
        </p:nvSpPr>
        <p:spPr>
          <a:xfrm>
            <a:off x="3635896" y="2333725"/>
            <a:ext cx="28803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6AEB57BE-429D-4F78-9E5D-AC5D62772E4F}"/>
              </a:ext>
            </a:extLst>
          </p:cNvPr>
          <p:cNvSpPr/>
          <p:nvPr/>
        </p:nvSpPr>
        <p:spPr>
          <a:xfrm>
            <a:off x="3669995" y="1640500"/>
            <a:ext cx="28803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50BEC362-4997-43F5-B6C4-9D7692B3FD10}"/>
              </a:ext>
            </a:extLst>
          </p:cNvPr>
          <p:cNvSpPr/>
          <p:nvPr/>
        </p:nvSpPr>
        <p:spPr>
          <a:xfrm>
            <a:off x="5652120" y="4365104"/>
            <a:ext cx="28803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19F76166-38D0-47E7-82D3-676355A9DF1D}"/>
              </a:ext>
            </a:extLst>
          </p:cNvPr>
          <p:cNvSpPr/>
          <p:nvPr/>
        </p:nvSpPr>
        <p:spPr>
          <a:xfrm>
            <a:off x="5652120" y="3686885"/>
            <a:ext cx="28803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ECF167A8-4C6A-4A7C-9504-5EF79A5A5C40}"/>
              </a:ext>
            </a:extLst>
          </p:cNvPr>
          <p:cNvSpPr/>
          <p:nvPr/>
        </p:nvSpPr>
        <p:spPr>
          <a:xfrm>
            <a:off x="5652120" y="3019970"/>
            <a:ext cx="28803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="" xmlns:a16="http://schemas.microsoft.com/office/drawing/2014/main" id="{13D7222D-F7FB-4F7F-8F27-CEF3CB657753}"/>
              </a:ext>
            </a:extLst>
          </p:cNvPr>
          <p:cNvSpPr/>
          <p:nvPr/>
        </p:nvSpPr>
        <p:spPr>
          <a:xfrm>
            <a:off x="7668344" y="5733256"/>
            <a:ext cx="28803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1991EAAC-E4F3-4678-A6D4-273108244649}"/>
              </a:ext>
            </a:extLst>
          </p:cNvPr>
          <p:cNvSpPr/>
          <p:nvPr/>
        </p:nvSpPr>
        <p:spPr>
          <a:xfrm>
            <a:off x="7668344" y="5078661"/>
            <a:ext cx="28803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435BABD1-434A-4040-933F-589727E8F0E6}"/>
              </a:ext>
            </a:extLst>
          </p:cNvPr>
          <p:cNvSpPr/>
          <p:nvPr/>
        </p:nvSpPr>
        <p:spPr>
          <a:xfrm>
            <a:off x="7668344" y="4424066"/>
            <a:ext cx="28803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4768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D796D4-AD3D-4A4F-9532-91A6DFD5F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screenshot, clock&#10;&#10;Description automatically generated">
            <a:extLst>
              <a:ext uri="{FF2B5EF4-FFF2-40B4-BE49-F238E27FC236}">
                <a16:creationId xmlns="" xmlns:a16="http://schemas.microsoft.com/office/drawing/2014/main" id="{22859061-72FA-4BA6-B8D1-75D4BCCD2F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" t="48362" r="7499" b="23000"/>
          <a:stretch/>
        </p:blipFill>
        <p:spPr>
          <a:xfrm>
            <a:off x="0" y="0"/>
            <a:ext cx="9144000" cy="6858000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684983A-A61D-47C3-AC0D-BB3137A0CC32}"/>
              </a:ext>
            </a:extLst>
          </p:cNvPr>
          <p:cNvSpPr txBox="1"/>
          <p:nvPr/>
        </p:nvSpPr>
        <p:spPr>
          <a:xfrm>
            <a:off x="2339752" y="5854581"/>
            <a:ext cx="504056" cy="46166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934D3C9-BFDF-479B-A204-543CA02A77DF}"/>
              </a:ext>
            </a:extLst>
          </p:cNvPr>
          <p:cNvSpPr txBox="1"/>
          <p:nvPr/>
        </p:nvSpPr>
        <p:spPr>
          <a:xfrm>
            <a:off x="4860032" y="4293096"/>
            <a:ext cx="504056" cy="46166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F6116F7-D3C5-4759-BC07-BA34C734A7B5}"/>
              </a:ext>
            </a:extLst>
          </p:cNvPr>
          <p:cNvSpPr txBox="1"/>
          <p:nvPr/>
        </p:nvSpPr>
        <p:spPr>
          <a:xfrm>
            <a:off x="7452320" y="3198167"/>
            <a:ext cx="504056" cy="46166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7001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91269"/>
            <a:ext cx="8229600" cy="4525963"/>
          </a:xfrm>
          <a:solidFill>
            <a:srgbClr val="00B0F0"/>
          </a:solidFill>
        </p:spPr>
        <p:txBody>
          <a:bodyPr>
            <a:normAutofit fontScale="85000" lnSpcReduction="10000"/>
          </a:bodyPr>
          <a:lstStyle/>
          <a:p>
            <a:r>
              <a:rPr lang="en-US" sz="9600" b="1" dirty="0">
                <a:latin typeface="Times New Roman" pitchFamily="18" charset="0"/>
                <a:cs typeface="Times New Roman" pitchFamily="18" charset="0"/>
              </a:rPr>
              <a:t>HDHS LÀM VỞ BÀI TẬP TOÁN 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TRANG(76 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77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9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00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1" b="45053"/>
          <a:stretch/>
        </p:blipFill>
        <p:spPr>
          <a:xfrm>
            <a:off x="204270" y="188640"/>
            <a:ext cx="8472185" cy="6408712"/>
          </a:xfr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684983A-A61D-47C3-AC0D-BB3137A0CC32}"/>
              </a:ext>
            </a:extLst>
          </p:cNvPr>
          <p:cNvSpPr txBox="1"/>
          <p:nvPr/>
        </p:nvSpPr>
        <p:spPr>
          <a:xfrm>
            <a:off x="7452320" y="1628800"/>
            <a:ext cx="432048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684983A-A61D-47C3-AC0D-BB3137A0CC32}"/>
              </a:ext>
            </a:extLst>
          </p:cNvPr>
          <p:cNvSpPr txBox="1"/>
          <p:nvPr/>
        </p:nvSpPr>
        <p:spPr>
          <a:xfrm>
            <a:off x="7452320" y="2276872"/>
            <a:ext cx="432048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684983A-A61D-47C3-AC0D-BB3137A0CC32}"/>
              </a:ext>
            </a:extLst>
          </p:cNvPr>
          <p:cNvSpPr txBox="1"/>
          <p:nvPr/>
        </p:nvSpPr>
        <p:spPr>
          <a:xfrm>
            <a:off x="7452320" y="2852936"/>
            <a:ext cx="432048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684983A-A61D-47C3-AC0D-BB3137A0CC32}"/>
              </a:ext>
            </a:extLst>
          </p:cNvPr>
          <p:cNvSpPr txBox="1"/>
          <p:nvPr/>
        </p:nvSpPr>
        <p:spPr>
          <a:xfrm>
            <a:off x="7452320" y="3501008"/>
            <a:ext cx="432048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684983A-A61D-47C3-AC0D-BB3137A0CC32}"/>
              </a:ext>
            </a:extLst>
          </p:cNvPr>
          <p:cNvSpPr txBox="1"/>
          <p:nvPr/>
        </p:nvSpPr>
        <p:spPr>
          <a:xfrm>
            <a:off x="7452320" y="4149080"/>
            <a:ext cx="432048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684983A-A61D-47C3-AC0D-BB3137A0CC32}"/>
              </a:ext>
            </a:extLst>
          </p:cNvPr>
          <p:cNvSpPr txBox="1"/>
          <p:nvPr/>
        </p:nvSpPr>
        <p:spPr>
          <a:xfrm>
            <a:off x="7452320" y="4725144"/>
            <a:ext cx="432048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684983A-A61D-47C3-AC0D-BB3137A0CC32}"/>
              </a:ext>
            </a:extLst>
          </p:cNvPr>
          <p:cNvSpPr txBox="1"/>
          <p:nvPr/>
        </p:nvSpPr>
        <p:spPr>
          <a:xfrm>
            <a:off x="7452320" y="5261291"/>
            <a:ext cx="432048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684983A-A61D-47C3-AC0D-BB3137A0CC32}"/>
              </a:ext>
            </a:extLst>
          </p:cNvPr>
          <p:cNvSpPr txBox="1"/>
          <p:nvPr/>
        </p:nvSpPr>
        <p:spPr>
          <a:xfrm>
            <a:off x="7452320" y="5837355"/>
            <a:ext cx="432048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4261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35" b="10768"/>
          <a:stretch/>
        </p:blipFill>
        <p:spPr>
          <a:xfrm>
            <a:off x="425854" y="386206"/>
            <a:ext cx="8466625" cy="5252595"/>
          </a:xfr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684983A-A61D-47C3-AC0D-BB3137A0CC32}"/>
              </a:ext>
            </a:extLst>
          </p:cNvPr>
          <p:cNvSpPr txBox="1"/>
          <p:nvPr/>
        </p:nvSpPr>
        <p:spPr>
          <a:xfrm>
            <a:off x="2555776" y="2492896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35" b="10768"/>
          <a:stretch/>
        </p:blipFill>
        <p:spPr bwMode="auto">
          <a:xfrm>
            <a:off x="425854" y="386205"/>
            <a:ext cx="8466625" cy="525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684983A-A61D-47C3-AC0D-BB3137A0CC32}"/>
              </a:ext>
            </a:extLst>
          </p:cNvPr>
          <p:cNvSpPr txBox="1"/>
          <p:nvPr/>
        </p:nvSpPr>
        <p:spPr>
          <a:xfrm>
            <a:off x="2411760" y="2492895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684983A-A61D-47C3-AC0D-BB3137A0CC32}"/>
              </a:ext>
            </a:extLst>
          </p:cNvPr>
          <p:cNvSpPr txBox="1"/>
          <p:nvPr/>
        </p:nvSpPr>
        <p:spPr>
          <a:xfrm>
            <a:off x="3707904" y="2492894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684983A-A61D-47C3-AC0D-BB3137A0CC32}"/>
              </a:ext>
            </a:extLst>
          </p:cNvPr>
          <p:cNvSpPr txBox="1"/>
          <p:nvPr/>
        </p:nvSpPr>
        <p:spPr>
          <a:xfrm>
            <a:off x="2411760" y="4509121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684983A-A61D-47C3-AC0D-BB3137A0CC32}"/>
              </a:ext>
            </a:extLst>
          </p:cNvPr>
          <p:cNvSpPr txBox="1"/>
          <p:nvPr/>
        </p:nvSpPr>
        <p:spPr>
          <a:xfrm>
            <a:off x="3707904" y="4623519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684983A-A61D-47C3-AC0D-BB3137A0CC32}"/>
              </a:ext>
            </a:extLst>
          </p:cNvPr>
          <p:cNvSpPr txBox="1"/>
          <p:nvPr/>
        </p:nvSpPr>
        <p:spPr>
          <a:xfrm>
            <a:off x="6588224" y="2492894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684983A-A61D-47C3-AC0D-BB3137A0CC32}"/>
              </a:ext>
            </a:extLst>
          </p:cNvPr>
          <p:cNvSpPr txBox="1"/>
          <p:nvPr/>
        </p:nvSpPr>
        <p:spPr>
          <a:xfrm>
            <a:off x="7884368" y="2492893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684983A-A61D-47C3-AC0D-BB3137A0CC32}"/>
              </a:ext>
            </a:extLst>
          </p:cNvPr>
          <p:cNvSpPr txBox="1"/>
          <p:nvPr/>
        </p:nvSpPr>
        <p:spPr>
          <a:xfrm>
            <a:off x="6228184" y="4623519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684983A-A61D-47C3-AC0D-BB3137A0CC32}"/>
              </a:ext>
            </a:extLst>
          </p:cNvPr>
          <p:cNvSpPr txBox="1"/>
          <p:nvPr/>
        </p:nvSpPr>
        <p:spPr>
          <a:xfrm>
            <a:off x="7524328" y="4623518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0844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5" b="50256"/>
          <a:stretch/>
        </p:blipFill>
        <p:spPr>
          <a:xfrm>
            <a:off x="496348" y="620688"/>
            <a:ext cx="8324124" cy="5976663"/>
          </a:xfr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684983A-A61D-47C3-AC0D-BB3137A0CC32}"/>
              </a:ext>
            </a:extLst>
          </p:cNvPr>
          <p:cNvSpPr txBox="1"/>
          <p:nvPr/>
        </p:nvSpPr>
        <p:spPr>
          <a:xfrm>
            <a:off x="2411760" y="1556792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684983A-A61D-47C3-AC0D-BB3137A0CC32}"/>
              </a:ext>
            </a:extLst>
          </p:cNvPr>
          <p:cNvSpPr txBox="1"/>
          <p:nvPr/>
        </p:nvSpPr>
        <p:spPr>
          <a:xfrm>
            <a:off x="2411760" y="2083423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684983A-A61D-47C3-AC0D-BB3137A0CC32}"/>
              </a:ext>
            </a:extLst>
          </p:cNvPr>
          <p:cNvSpPr txBox="1"/>
          <p:nvPr/>
        </p:nvSpPr>
        <p:spPr>
          <a:xfrm>
            <a:off x="2411760" y="2545088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684983A-A61D-47C3-AC0D-BB3137A0CC32}"/>
              </a:ext>
            </a:extLst>
          </p:cNvPr>
          <p:cNvSpPr txBox="1"/>
          <p:nvPr/>
        </p:nvSpPr>
        <p:spPr>
          <a:xfrm>
            <a:off x="2411760" y="3062488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684983A-A61D-47C3-AC0D-BB3137A0CC32}"/>
              </a:ext>
            </a:extLst>
          </p:cNvPr>
          <p:cNvSpPr txBox="1"/>
          <p:nvPr/>
        </p:nvSpPr>
        <p:spPr>
          <a:xfrm>
            <a:off x="2411760" y="3570815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684983A-A61D-47C3-AC0D-BB3137A0CC32}"/>
              </a:ext>
            </a:extLst>
          </p:cNvPr>
          <p:cNvSpPr txBox="1"/>
          <p:nvPr/>
        </p:nvSpPr>
        <p:spPr>
          <a:xfrm>
            <a:off x="2411760" y="4221088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684983A-A61D-47C3-AC0D-BB3137A0CC32}"/>
              </a:ext>
            </a:extLst>
          </p:cNvPr>
          <p:cNvSpPr txBox="1"/>
          <p:nvPr/>
        </p:nvSpPr>
        <p:spPr>
          <a:xfrm>
            <a:off x="2411760" y="4705736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684983A-A61D-47C3-AC0D-BB3137A0CC32}"/>
              </a:ext>
            </a:extLst>
          </p:cNvPr>
          <p:cNvSpPr txBox="1"/>
          <p:nvPr/>
        </p:nvSpPr>
        <p:spPr>
          <a:xfrm>
            <a:off x="3707904" y="1608441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684983A-A61D-47C3-AC0D-BB3137A0CC32}"/>
              </a:ext>
            </a:extLst>
          </p:cNvPr>
          <p:cNvSpPr txBox="1"/>
          <p:nvPr/>
        </p:nvSpPr>
        <p:spPr>
          <a:xfrm>
            <a:off x="3707904" y="2135072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684983A-A61D-47C3-AC0D-BB3137A0CC32}"/>
              </a:ext>
            </a:extLst>
          </p:cNvPr>
          <p:cNvSpPr txBox="1"/>
          <p:nvPr/>
        </p:nvSpPr>
        <p:spPr>
          <a:xfrm>
            <a:off x="3707904" y="2596737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684983A-A61D-47C3-AC0D-BB3137A0CC32}"/>
              </a:ext>
            </a:extLst>
          </p:cNvPr>
          <p:cNvSpPr txBox="1"/>
          <p:nvPr/>
        </p:nvSpPr>
        <p:spPr>
          <a:xfrm>
            <a:off x="3707904" y="3114137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684983A-A61D-47C3-AC0D-BB3137A0CC32}"/>
              </a:ext>
            </a:extLst>
          </p:cNvPr>
          <p:cNvSpPr txBox="1"/>
          <p:nvPr/>
        </p:nvSpPr>
        <p:spPr>
          <a:xfrm>
            <a:off x="3707904" y="3622464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684983A-A61D-47C3-AC0D-BB3137A0CC32}"/>
              </a:ext>
            </a:extLst>
          </p:cNvPr>
          <p:cNvSpPr txBox="1"/>
          <p:nvPr/>
        </p:nvSpPr>
        <p:spPr>
          <a:xfrm>
            <a:off x="3707904" y="4221087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684983A-A61D-47C3-AC0D-BB3137A0CC32}"/>
              </a:ext>
            </a:extLst>
          </p:cNvPr>
          <p:cNvSpPr txBox="1"/>
          <p:nvPr/>
        </p:nvSpPr>
        <p:spPr>
          <a:xfrm>
            <a:off x="4932040" y="1519838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684983A-A61D-47C3-AC0D-BB3137A0CC32}"/>
              </a:ext>
            </a:extLst>
          </p:cNvPr>
          <p:cNvSpPr txBox="1"/>
          <p:nvPr/>
        </p:nvSpPr>
        <p:spPr>
          <a:xfrm>
            <a:off x="4932040" y="2046469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684983A-A61D-47C3-AC0D-BB3137A0CC32}"/>
              </a:ext>
            </a:extLst>
          </p:cNvPr>
          <p:cNvSpPr txBox="1"/>
          <p:nvPr/>
        </p:nvSpPr>
        <p:spPr>
          <a:xfrm>
            <a:off x="4932040" y="2508134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684983A-A61D-47C3-AC0D-BB3137A0CC32}"/>
              </a:ext>
            </a:extLst>
          </p:cNvPr>
          <p:cNvSpPr txBox="1"/>
          <p:nvPr/>
        </p:nvSpPr>
        <p:spPr>
          <a:xfrm>
            <a:off x="4932040" y="3025534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684983A-A61D-47C3-AC0D-BB3137A0CC32}"/>
              </a:ext>
            </a:extLst>
          </p:cNvPr>
          <p:cNvSpPr txBox="1"/>
          <p:nvPr/>
        </p:nvSpPr>
        <p:spPr>
          <a:xfrm>
            <a:off x="4932040" y="3533861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684983A-A61D-47C3-AC0D-BB3137A0CC32}"/>
              </a:ext>
            </a:extLst>
          </p:cNvPr>
          <p:cNvSpPr txBox="1"/>
          <p:nvPr/>
        </p:nvSpPr>
        <p:spPr>
          <a:xfrm>
            <a:off x="6228184" y="1519837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684983A-A61D-47C3-AC0D-BB3137A0CC32}"/>
              </a:ext>
            </a:extLst>
          </p:cNvPr>
          <p:cNvSpPr txBox="1"/>
          <p:nvPr/>
        </p:nvSpPr>
        <p:spPr>
          <a:xfrm>
            <a:off x="6228184" y="2046468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684983A-A61D-47C3-AC0D-BB3137A0CC32}"/>
              </a:ext>
            </a:extLst>
          </p:cNvPr>
          <p:cNvSpPr txBox="1"/>
          <p:nvPr/>
        </p:nvSpPr>
        <p:spPr>
          <a:xfrm>
            <a:off x="6228184" y="2508133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684983A-A61D-47C3-AC0D-BB3137A0CC32}"/>
              </a:ext>
            </a:extLst>
          </p:cNvPr>
          <p:cNvSpPr txBox="1"/>
          <p:nvPr/>
        </p:nvSpPr>
        <p:spPr>
          <a:xfrm>
            <a:off x="6228184" y="3025533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684983A-A61D-47C3-AC0D-BB3137A0CC32}"/>
              </a:ext>
            </a:extLst>
          </p:cNvPr>
          <p:cNvSpPr txBox="1"/>
          <p:nvPr/>
        </p:nvSpPr>
        <p:spPr>
          <a:xfrm>
            <a:off x="7524328" y="1542912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B684983A-A61D-47C3-AC0D-BB3137A0CC32}"/>
              </a:ext>
            </a:extLst>
          </p:cNvPr>
          <p:cNvSpPr txBox="1"/>
          <p:nvPr/>
        </p:nvSpPr>
        <p:spPr>
          <a:xfrm>
            <a:off x="7524328" y="2069543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B684983A-A61D-47C3-AC0D-BB3137A0CC32}"/>
              </a:ext>
            </a:extLst>
          </p:cNvPr>
          <p:cNvSpPr txBox="1"/>
          <p:nvPr/>
        </p:nvSpPr>
        <p:spPr>
          <a:xfrm>
            <a:off x="7524328" y="2531208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5219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file"/>
            <a:extLst>
              <a:ext uri="{FF2B5EF4-FFF2-40B4-BE49-F238E27FC236}">
                <a16:creationId xmlns:a16="http://schemas.microsoft.com/office/drawing/2014/main" xmlns="" id="{BEADD35C-C66D-4D51-B830-A674F104F3BF}"/>
              </a:ext>
            </a:extLst>
          </p:cNvPr>
          <p:cNvSpPr txBox="1"/>
          <p:nvPr/>
        </p:nvSpPr>
        <p:spPr>
          <a:xfrm>
            <a:off x="899592" y="2420888"/>
            <a:ext cx="74888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2" name="Action Button: Sound 1">
            <a:hlinkClick r:id="rId4" action="ppaction://hlinkfile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xmlns="" id="{5CD4E01E-EF81-4972-AB22-DD958CCE7068}"/>
              </a:ext>
            </a:extLst>
          </p:cNvPr>
          <p:cNvSpPr/>
          <p:nvPr/>
        </p:nvSpPr>
        <p:spPr>
          <a:xfrm>
            <a:off x="6695728" y="4437112"/>
            <a:ext cx="2448272" cy="2420888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6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37" b="10768"/>
          <a:stretch/>
        </p:blipFill>
        <p:spPr>
          <a:xfrm>
            <a:off x="193026" y="87178"/>
            <a:ext cx="8469916" cy="6327114"/>
          </a:xfrm>
        </p:spPr>
      </p:pic>
      <p:cxnSp>
        <p:nvCxnSpPr>
          <p:cNvPr id="6" name="Straight Connector 5"/>
          <p:cNvCxnSpPr/>
          <p:nvPr/>
        </p:nvCxnSpPr>
        <p:spPr>
          <a:xfrm>
            <a:off x="2714270" y="2348880"/>
            <a:ext cx="15696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929421" y="3068960"/>
            <a:ext cx="1778483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714270" y="3789040"/>
            <a:ext cx="1353674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3707904" y="3250735"/>
            <a:ext cx="360040" cy="15464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932040" y="3284984"/>
            <a:ext cx="1327542" cy="7955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427984" y="3250735"/>
            <a:ext cx="2616447" cy="5383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427984" y="2329942"/>
            <a:ext cx="1839256" cy="18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98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1DF802AB-62AA-4594-B2BA-71619E4F87CB}"/>
              </a:ext>
            </a:extLst>
          </p:cNvPr>
          <p:cNvSpPr txBox="1">
            <a:spLocks/>
          </p:cNvSpPr>
          <p:nvPr/>
        </p:nvSpPr>
        <p:spPr bwMode="auto">
          <a:xfrm>
            <a:off x="587115" y="3127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A6755088-EB0C-4522-B4B6-F96FEB3C94D0}"/>
              </a:ext>
            </a:extLst>
          </p:cNvPr>
          <p:cNvSpPr txBox="1">
            <a:spLocks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vi 10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76, 77)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82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22179"/>
            <a:ext cx="932654" cy="268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7944328" y="4662277"/>
            <a:ext cx="1410187" cy="26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1056" y="4667665"/>
            <a:ext cx="1434898" cy="25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6758" y="4789835"/>
            <a:ext cx="1592716" cy="24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5802633" y="4957294"/>
            <a:ext cx="1373981" cy="24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893" y="5232399"/>
            <a:ext cx="1659340" cy="203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056452" y="4577567"/>
            <a:ext cx="1242725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363395"/>
            <a:ext cx="1583524" cy="29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-2947963"/>
            <a:ext cx="7328054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2825162"/>
            <a:ext cx="4558915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662" y="-1955800"/>
            <a:ext cx="6890938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983346" y="584201"/>
            <a:ext cx="5636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 TRỐN TÌM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BẠCH TUYẾT VÀ 7 CHÚ LÙN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1" descr="C:\Users\ADMIN\Desktop\Tai nguyen thiet ke tro choi\Angry birds epic birds\1505573783630 (2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127" y="5901542"/>
            <a:ext cx="1069648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16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5834594" y="3997351"/>
            <a:ext cx="990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3814061" y="4860489"/>
            <a:ext cx="9906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1852783" y="4994982"/>
            <a:ext cx="81915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7515244" y="4028629"/>
            <a:ext cx="1157369" cy="22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58" y="-273843"/>
            <a:ext cx="52578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-680243"/>
            <a:ext cx="52578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499" y="-929641"/>
            <a:ext cx="54102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685" y="-536546"/>
            <a:ext cx="54102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19" y="3430814"/>
            <a:ext cx="1369010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1955800"/>
            <a:ext cx="6025262" cy="413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04800" y="2124075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A.3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590800" y="2181624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B.2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943816" y="2181624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C.1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010400" y="2147892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D. 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3810000" y="4356706"/>
            <a:ext cx="3012828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5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089" y="76200"/>
            <a:ext cx="1212850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0800" y="763677"/>
            <a:ext cx="4181816" cy="86512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10 – 10 = 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51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  <p:bldP spid="26" grpId="0" animBg="1"/>
      <p:bldP spid="27" grpId="0" animBg="1"/>
      <p:bldP spid="27" grpId="1" animBg="1"/>
      <p:bldP spid="6" grpId="0" animBg="1"/>
      <p:bldP spid="6" grpId="1" animBg="1"/>
      <p:bldP spid="6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2876756" y="4063363"/>
            <a:ext cx="990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776461" y="4415267"/>
            <a:ext cx="9906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6378036" y="4385149"/>
            <a:ext cx="81915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4404932" y="3818719"/>
            <a:ext cx="1342285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657027"/>
            <a:ext cx="52578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531" y="-1222614"/>
            <a:ext cx="54102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-624841"/>
            <a:ext cx="54102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657029"/>
            <a:ext cx="52578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1955800"/>
            <a:ext cx="5941454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2605791" y="860861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Thầy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cô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điền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câu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hỏi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tại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550174"/>
            <a:ext cx="1212850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xplosion 1 47"/>
          <p:cNvSpPr/>
          <p:nvPr/>
        </p:nvSpPr>
        <p:spPr>
          <a:xfrm>
            <a:off x="3938023" y="4439014"/>
            <a:ext cx="3012828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95300" y="2070094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A.6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781300" y="2103826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B.7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134316" y="2103826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C.8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200900" y="2070094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D.9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0528" y="3455232"/>
            <a:ext cx="1715986" cy="39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1" y="506323"/>
            <a:ext cx="1235075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590800" y="763677"/>
            <a:ext cx="4181816" cy="86512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3 + 4 - 0= 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8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6" grpId="0"/>
      <p:bldP spid="48" grpId="0" animBg="1"/>
      <p:bldP spid="48" grpId="1" animBg="1"/>
      <p:bldP spid="48" grpId="2" animBg="1"/>
      <p:bldP spid="49" grpId="0" animBg="1"/>
      <p:bldP spid="50" grpId="0" animBg="1"/>
      <p:bldP spid="51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296357" y="3974979"/>
            <a:ext cx="990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505656" y="4702316"/>
            <a:ext cx="9906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3576467" y="4677444"/>
            <a:ext cx="81915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133" y1="31361" x2="44000" y2="50296"/>
                        <a14:foregroundMark x1="64267" y1="40039" x2="40800" y2="47535"/>
                        <a14:foregroundMark x1="44533" y1="14398" x2="40800" y2="25444"/>
                        <a14:foregroundMark x1="26400" y1="22288" x2="16800" y2="33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047">
            <a:off x="1663997" y="3854845"/>
            <a:ext cx="1557336" cy="280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56" y="-351157"/>
            <a:ext cx="52578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856" y="-802641"/>
            <a:ext cx="54102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-657027"/>
            <a:ext cx="54102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-454422"/>
            <a:ext cx="52578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07" y="-1808483"/>
            <a:ext cx="5941454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503698" y="1008179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Thầy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cô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điền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câu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hỏi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tại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2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781" y="381000"/>
            <a:ext cx="1212850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xplosion 1 32"/>
          <p:cNvSpPr/>
          <p:nvPr/>
        </p:nvSpPr>
        <p:spPr>
          <a:xfrm>
            <a:off x="2928815" y="4566017"/>
            <a:ext cx="3012828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62156" y="2384824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A.6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648156" y="2418556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B.7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001172" y="2418556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C.8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7067756" y="2384824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D.9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48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8926" y="303123"/>
            <a:ext cx="1235075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5830" y="3239816"/>
            <a:ext cx="2304583" cy="442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590800" y="990600"/>
            <a:ext cx="4181816" cy="86512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3 = ….- 3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5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1" grpId="0"/>
      <p:bldP spid="33" grpId="0" animBg="1"/>
      <p:bldP spid="33" grpId="1" animBg="1"/>
      <p:bldP spid="33" grpId="2" animBg="1"/>
      <p:bldP spid="44" grpId="0" animBg="1"/>
      <p:bldP spid="44" grpId="1" animBg="1"/>
      <p:bldP spid="45" grpId="0" animBg="1"/>
      <p:bldP spid="46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4F981E-62DB-4A53-BB2C-EF3BBBCE0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KHÁM PHÁ</a:t>
            </a:r>
          </a:p>
        </p:txBody>
      </p:sp>
      <p:pic>
        <p:nvPicPr>
          <p:cNvPr id="5" name="Picture 4" descr="A vase of colorful flowers&#10;&#10;Description automatically generated">
            <a:extLst>
              <a:ext uri="{FF2B5EF4-FFF2-40B4-BE49-F238E27FC236}">
                <a16:creationId xmlns="" xmlns:a16="http://schemas.microsoft.com/office/drawing/2014/main" id="{1629103E-83EA-4795-8C44-9212807E0E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9999" b="-2335"/>
          <a:stretch/>
        </p:blipFill>
        <p:spPr>
          <a:xfrm>
            <a:off x="8051033" y="2285008"/>
            <a:ext cx="1092967" cy="1143992"/>
          </a:xfrm>
          <a:prstGeom prst="rect">
            <a:avLst/>
          </a:prstGeom>
        </p:spPr>
      </p:pic>
      <p:pic>
        <p:nvPicPr>
          <p:cNvPr id="7" name="Picture 6" descr="A vase of colorful flowers&#10;&#10;Description automatically generated">
            <a:extLst>
              <a:ext uri="{FF2B5EF4-FFF2-40B4-BE49-F238E27FC236}">
                <a16:creationId xmlns="" xmlns:a16="http://schemas.microsoft.com/office/drawing/2014/main" id="{9E42C83A-78A3-4F28-8756-AE4CE9F549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1246785" y="2311841"/>
            <a:ext cx="1092967" cy="1143992"/>
          </a:xfrm>
          <a:prstGeom prst="rect">
            <a:avLst/>
          </a:prstGeom>
        </p:spPr>
      </p:pic>
      <p:pic>
        <p:nvPicPr>
          <p:cNvPr id="9" name="Picture 8" descr="A vase of colorful flowers&#10;&#10;Description automatically generated">
            <a:extLst>
              <a:ext uri="{FF2B5EF4-FFF2-40B4-BE49-F238E27FC236}">
                <a16:creationId xmlns="" xmlns:a16="http://schemas.microsoft.com/office/drawing/2014/main" id="{7C821807-8A8F-4A46-A3AF-A546382847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2398913" y="2311841"/>
            <a:ext cx="1092967" cy="1143992"/>
          </a:xfrm>
          <a:prstGeom prst="rect">
            <a:avLst/>
          </a:prstGeom>
        </p:spPr>
      </p:pic>
      <p:pic>
        <p:nvPicPr>
          <p:cNvPr id="11" name="Picture 10" descr="A vase of colorful flowers&#10;&#10;Description automatically generated">
            <a:extLst>
              <a:ext uri="{FF2B5EF4-FFF2-40B4-BE49-F238E27FC236}">
                <a16:creationId xmlns="" xmlns:a16="http://schemas.microsoft.com/office/drawing/2014/main" id="{121F15DB-80F2-4353-8CE5-9FFFED65D4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3623049" y="2311841"/>
            <a:ext cx="1092967" cy="1143992"/>
          </a:xfrm>
          <a:prstGeom prst="rect">
            <a:avLst/>
          </a:prstGeom>
        </p:spPr>
      </p:pic>
      <p:pic>
        <p:nvPicPr>
          <p:cNvPr id="13" name="Picture 12" descr="A vase of colorful flowers&#10;&#10;Description automatically generated">
            <a:extLst>
              <a:ext uri="{FF2B5EF4-FFF2-40B4-BE49-F238E27FC236}">
                <a16:creationId xmlns="" xmlns:a16="http://schemas.microsoft.com/office/drawing/2014/main" id="{CCD698DB-FA69-4030-A693-10099C4719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4847185" y="2285008"/>
            <a:ext cx="1092967" cy="1143992"/>
          </a:xfrm>
          <a:prstGeom prst="rect">
            <a:avLst/>
          </a:prstGeom>
        </p:spPr>
      </p:pic>
      <p:pic>
        <p:nvPicPr>
          <p:cNvPr id="15" name="Picture 14" descr="A vase of colorful flowers&#10;&#10;Description automatically generated">
            <a:extLst>
              <a:ext uri="{FF2B5EF4-FFF2-40B4-BE49-F238E27FC236}">
                <a16:creationId xmlns="" xmlns:a16="http://schemas.microsoft.com/office/drawing/2014/main" id="{CFC33EBF-DBEC-4582-96DD-6D12A8065B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5940152" y="2311841"/>
            <a:ext cx="1092967" cy="1143992"/>
          </a:xfrm>
          <a:prstGeom prst="rect">
            <a:avLst/>
          </a:prstGeom>
        </p:spPr>
      </p:pic>
      <p:pic>
        <p:nvPicPr>
          <p:cNvPr id="17" name="Picture 16" descr="A vase of colorful flowers&#10;&#10;Description automatically generated">
            <a:extLst>
              <a:ext uri="{FF2B5EF4-FFF2-40B4-BE49-F238E27FC236}">
                <a16:creationId xmlns="" xmlns:a16="http://schemas.microsoft.com/office/drawing/2014/main" id="{46DE5911-6083-4774-8600-7685B8FB0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7013914" y="2294067"/>
            <a:ext cx="1092967" cy="114399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B5D40A9-7D4C-43BF-92CD-ECDD6EF5E19E}"/>
              </a:ext>
            </a:extLst>
          </p:cNvPr>
          <p:cNvSpPr txBox="1"/>
          <p:nvPr/>
        </p:nvSpPr>
        <p:spPr>
          <a:xfrm>
            <a:off x="1344487" y="3429000"/>
            <a:ext cx="3107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8 -1 = 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8265E86-0392-4F16-B236-7483E2C818A6}"/>
              </a:ext>
            </a:extLst>
          </p:cNvPr>
          <p:cNvSpPr txBox="1"/>
          <p:nvPr/>
        </p:nvSpPr>
        <p:spPr>
          <a:xfrm>
            <a:off x="1331640" y="4188271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8 – 7 = 1</a:t>
            </a:r>
          </a:p>
        </p:txBody>
      </p:sp>
      <p:pic>
        <p:nvPicPr>
          <p:cNvPr id="21" name="Picture 20" descr="A vase of colorful flowers&#10;&#10;Description automatically generated">
            <a:extLst>
              <a:ext uri="{FF2B5EF4-FFF2-40B4-BE49-F238E27FC236}">
                <a16:creationId xmlns="" xmlns:a16="http://schemas.microsoft.com/office/drawing/2014/main" id="{7B151258-207A-49A7-9019-9253899CDF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94657" y="2293642"/>
            <a:ext cx="1092967" cy="114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8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333FE5-B6D4-424A-BE69-3F5368CE1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vase of colorful flowers&#10;&#10;Description automatically generated">
            <a:extLst>
              <a:ext uri="{FF2B5EF4-FFF2-40B4-BE49-F238E27FC236}">
                <a16:creationId xmlns="" xmlns:a16="http://schemas.microsoft.com/office/drawing/2014/main" id="{EBF70D00-DC98-482D-A273-6B43D14D80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9999" b="-2335"/>
          <a:stretch/>
        </p:blipFill>
        <p:spPr>
          <a:xfrm>
            <a:off x="7749922" y="2123257"/>
            <a:ext cx="1092967" cy="1143992"/>
          </a:xfrm>
          <a:prstGeom prst="rect">
            <a:avLst/>
          </a:prstGeom>
        </p:spPr>
      </p:pic>
      <p:pic>
        <p:nvPicPr>
          <p:cNvPr id="17" name="Picture 16" descr="A vase of colorful flowers&#10;&#10;Description automatically generated">
            <a:extLst>
              <a:ext uri="{FF2B5EF4-FFF2-40B4-BE49-F238E27FC236}">
                <a16:creationId xmlns="" xmlns:a16="http://schemas.microsoft.com/office/drawing/2014/main" id="{31BB7E02-1105-461F-AAF1-D348DA8501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5567265" y="2164680"/>
            <a:ext cx="1092967" cy="1143992"/>
          </a:xfrm>
          <a:prstGeom prst="rect">
            <a:avLst/>
          </a:prstGeom>
        </p:spPr>
      </p:pic>
      <p:pic>
        <p:nvPicPr>
          <p:cNvPr id="19" name="Picture 18" descr="A vase of colorful flowers&#10;&#10;Description automatically generated">
            <a:extLst>
              <a:ext uri="{FF2B5EF4-FFF2-40B4-BE49-F238E27FC236}">
                <a16:creationId xmlns="" xmlns:a16="http://schemas.microsoft.com/office/drawing/2014/main" id="{5A927E9C-8382-41A2-B0A3-69D10F95AE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9999" b="-2335"/>
          <a:stretch/>
        </p:blipFill>
        <p:spPr>
          <a:xfrm>
            <a:off x="6663989" y="2145673"/>
            <a:ext cx="1092967" cy="1143992"/>
          </a:xfrm>
          <a:prstGeom prst="rect">
            <a:avLst/>
          </a:prstGeom>
        </p:spPr>
      </p:pic>
      <p:pic>
        <p:nvPicPr>
          <p:cNvPr id="23" name="Picture 22" descr="A vase of colorful flowers&#10;&#10;Description automatically generated">
            <a:extLst>
              <a:ext uri="{FF2B5EF4-FFF2-40B4-BE49-F238E27FC236}">
                <a16:creationId xmlns="" xmlns:a16="http://schemas.microsoft.com/office/drawing/2014/main" id="{E684D4AB-EF7A-41C2-B4B1-9C6868C347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4487145" y="2182454"/>
            <a:ext cx="1092967" cy="1143992"/>
          </a:xfrm>
          <a:prstGeom prst="rect">
            <a:avLst/>
          </a:prstGeom>
        </p:spPr>
      </p:pic>
      <p:pic>
        <p:nvPicPr>
          <p:cNvPr id="24" name="Picture 23" descr="A vase of colorful flowers&#10;&#10;Description automatically generated">
            <a:extLst>
              <a:ext uri="{FF2B5EF4-FFF2-40B4-BE49-F238E27FC236}">
                <a16:creationId xmlns="" xmlns:a16="http://schemas.microsoft.com/office/drawing/2014/main" id="{2573D682-C527-41BD-AEE1-8D16451F09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-22234" y="2209755"/>
            <a:ext cx="1092967" cy="1143992"/>
          </a:xfrm>
          <a:prstGeom prst="rect">
            <a:avLst/>
          </a:prstGeom>
        </p:spPr>
      </p:pic>
      <p:pic>
        <p:nvPicPr>
          <p:cNvPr id="25" name="Picture 24" descr="A vase of colorful flowers&#10;&#10;Description automatically generated">
            <a:extLst>
              <a:ext uri="{FF2B5EF4-FFF2-40B4-BE49-F238E27FC236}">
                <a16:creationId xmlns="" xmlns:a16="http://schemas.microsoft.com/office/drawing/2014/main" id="{22FBA417-269E-4B2D-BC8E-B13F20E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1067216" y="2209755"/>
            <a:ext cx="1092967" cy="1143992"/>
          </a:xfrm>
          <a:prstGeom prst="rect">
            <a:avLst/>
          </a:prstGeom>
        </p:spPr>
      </p:pic>
      <p:pic>
        <p:nvPicPr>
          <p:cNvPr id="26" name="Picture 25" descr="A vase of colorful flowers&#10;&#10;Description automatically generated">
            <a:extLst>
              <a:ext uri="{FF2B5EF4-FFF2-40B4-BE49-F238E27FC236}">
                <a16:creationId xmlns="" xmlns:a16="http://schemas.microsoft.com/office/drawing/2014/main" id="{3A1849A0-61A0-4C19-84DD-7CF09C47F9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2267958" y="2164680"/>
            <a:ext cx="1092967" cy="114399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6D281A0-CE1E-4598-962A-C048C1154AD1}"/>
              </a:ext>
            </a:extLst>
          </p:cNvPr>
          <p:cNvSpPr txBox="1"/>
          <p:nvPr/>
        </p:nvSpPr>
        <p:spPr>
          <a:xfrm>
            <a:off x="1763688" y="3789040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8 – 2 = 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B898B08-77AF-4C47-AC62-89CD17ABD51F}"/>
              </a:ext>
            </a:extLst>
          </p:cNvPr>
          <p:cNvSpPr txBox="1"/>
          <p:nvPr/>
        </p:nvSpPr>
        <p:spPr>
          <a:xfrm>
            <a:off x="1750841" y="4558481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8 – 6 = 2</a:t>
            </a:r>
          </a:p>
        </p:txBody>
      </p:sp>
      <p:pic>
        <p:nvPicPr>
          <p:cNvPr id="30" name="Picture 29" descr="A vase of colorful flowers&#10;&#10;Description automatically generated">
            <a:extLst>
              <a:ext uri="{FF2B5EF4-FFF2-40B4-BE49-F238E27FC236}">
                <a16:creationId xmlns="" xmlns:a16="http://schemas.microsoft.com/office/drawing/2014/main" id="{3F8C120E-3C4A-4DB1-9FE0-AEAF497C59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3407025" y="2182454"/>
            <a:ext cx="1092967" cy="114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4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849239-CC7D-4431-968F-6C727AC7B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vase of colorful flowers&#10;&#10;Description automatically generated">
            <a:extLst>
              <a:ext uri="{FF2B5EF4-FFF2-40B4-BE49-F238E27FC236}">
                <a16:creationId xmlns="" xmlns:a16="http://schemas.microsoft.com/office/drawing/2014/main" id="{8660BB0D-07D3-4B64-85D4-3E588275CC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9999" b="-2335"/>
          <a:stretch/>
        </p:blipFill>
        <p:spPr>
          <a:xfrm>
            <a:off x="7754398" y="2123257"/>
            <a:ext cx="1092967" cy="1143992"/>
          </a:xfrm>
          <a:prstGeom prst="rect">
            <a:avLst/>
          </a:prstGeom>
        </p:spPr>
      </p:pic>
      <p:pic>
        <p:nvPicPr>
          <p:cNvPr id="9" name="Picture 8" descr="A vase of colorful flowers&#10;&#10;Description automatically generated">
            <a:extLst>
              <a:ext uri="{FF2B5EF4-FFF2-40B4-BE49-F238E27FC236}">
                <a16:creationId xmlns="" xmlns:a16="http://schemas.microsoft.com/office/drawing/2014/main" id="{84C46884-E540-4AD2-8350-BD66A9FB19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9999" b="-2335"/>
          <a:stretch/>
        </p:blipFill>
        <p:spPr>
          <a:xfrm>
            <a:off x="6661431" y="2129007"/>
            <a:ext cx="1092967" cy="1143992"/>
          </a:xfrm>
          <a:prstGeom prst="rect">
            <a:avLst/>
          </a:prstGeom>
        </p:spPr>
      </p:pic>
      <p:pic>
        <p:nvPicPr>
          <p:cNvPr id="11" name="Picture 10" descr="A vase of colorful flowers&#10;&#10;Description automatically generated">
            <a:extLst>
              <a:ext uri="{FF2B5EF4-FFF2-40B4-BE49-F238E27FC236}">
                <a16:creationId xmlns="" xmlns:a16="http://schemas.microsoft.com/office/drawing/2014/main" id="{E41D94E1-FECA-4013-94A3-851B8FA170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4283967" y="2123257"/>
            <a:ext cx="1092967" cy="1143992"/>
          </a:xfrm>
          <a:prstGeom prst="rect">
            <a:avLst/>
          </a:prstGeom>
        </p:spPr>
      </p:pic>
      <p:pic>
        <p:nvPicPr>
          <p:cNvPr id="13" name="Picture 12" descr="A vase of colorful flowers&#10;&#10;Description automatically generated">
            <a:extLst>
              <a:ext uri="{FF2B5EF4-FFF2-40B4-BE49-F238E27FC236}">
                <a16:creationId xmlns="" xmlns:a16="http://schemas.microsoft.com/office/drawing/2014/main" id="{5EE73609-A729-4239-B228-9838054173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930353" y="2145673"/>
            <a:ext cx="1092967" cy="1143992"/>
          </a:xfrm>
          <a:prstGeom prst="rect">
            <a:avLst/>
          </a:prstGeom>
        </p:spPr>
      </p:pic>
      <p:pic>
        <p:nvPicPr>
          <p:cNvPr id="15" name="Picture 14" descr="A vase of colorful flowers&#10;&#10;Description automatically generated">
            <a:extLst>
              <a:ext uri="{FF2B5EF4-FFF2-40B4-BE49-F238E27FC236}">
                <a16:creationId xmlns="" xmlns:a16="http://schemas.microsoft.com/office/drawing/2014/main" id="{504E45F4-28F1-4356-97EE-4199451373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2039098" y="2125810"/>
            <a:ext cx="1092967" cy="1143992"/>
          </a:xfrm>
          <a:prstGeom prst="rect">
            <a:avLst/>
          </a:prstGeom>
        </p:spPr>
      </p:pic>
      <p:pic>
        <p:nvPicPr>
          <p:cNvPr id="17" name="Picture 16" descr="A vase of colorful flowers&#10;&#10;Description automatically generated">
            <a:extLst>
              <a:ext uri="{FF2B5EF4-FFF2-40B4-BE49-F238E27FC236}">
                <a16:creationId xmlns="" xmlns:a16="http://schemas.microsoft.com/office/drawing/2014/main" id="{89E88F46-C51B-48BC-961E-C99DC1C883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3175222" y="2123257"/>
            <a:ext cx="1092967" cy="1143992"/>
          </a:xfrm>
          <a:prstGeom prst="rect">
            <a:avLst/>
          </a:prstGeom>
        </p:spPr>
      </p:pic>
      <p:pic>
        <p:nvPicPr>
          <p:cNvPr id="19" name="Picture 18" descr="A vase of colorful flowers&#10;&#10;Description automatically generated">
            <a:extLst>
              <a:ext uri="{FF2B5EF4-FFF2-40B4-BE49-F238E27FC236}">
                <a16:creationId xmlns="" xmlns:a16="http://schemas.microsoft.com/office/drawing/2014/main" id="{22588254-ED6A-425B-8C75-27FCE035A5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9999" b="-2335"/>
          <a:stretch/>
        </p:blipFill>
        <p:spPr>
          <a:xfrm>
            <a:off x="5463247" y="2123257"/>
            <a:ext cx="1092967" cy="11439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7911C88-5552-41EE-A327-9ED4803BED95}"/>
              </a:ext>
            </a:extLst>
          </p:cNvPr>
          <p:cNvSpPr txBox="1"/>
          <p:nvPr/>
        </p:nvSpPr>
        <p:spPr>
          <a:xfrm>
            <a:off x="2195736" y="3717032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8 – 3 = 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DBD0B90-7127-46E9-BD67-BC48DF8E42C4}"/>
              </a:ext>
            </a:extLst>
          </p:cNvPr>
          <p:cNvSpPr txBox="1"/>
          <p:nvPr/>
        </p:nvSpPr>
        <p:spPr>
          <a:xfrm>
            <a:off x="2195736" y="4365104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8 – 5 = 3</a:t>
            </a:r>
          </a:p>
        </p:txBody>
      </p:sp>
      <p:pic>
        <p:nvPicPr>
          <p:cNvPr id="23" name="Picture 22" descr="A vase of colorful flowers&#10;&#10;Description automatically generated">
            <a:extLst>
              <a:ext uri="{FF2B5EF4-FFF2-40B4-BE49-F238E27FC236}">
                <a16:creationId xmlns="" xmlns:a16="http://schemas.microsoft.com/office/drawing/2014/main" id="{A14A4803-B920-4F95-99AF-9B133EE48A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-89284" y="2145673"/>
            <a:ext cx="1092967" cy="114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8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388</Words>
  <Application>Microsoft Office PowerPoint</Application>
  <PresentationFormat>On-screen Show (4:3)</PresentationFormat>
  <Paragraphs>169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Em hoàn thành bảng trừ: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AD</cp:lastModifiedBy>
  <cp:revision>91</cp:revision>
  <dcterms:created xsi:type="dcterms:W3CDTF">2020-03-23T01:55:28Z</dcterms:created>
  <dcterms:modified xsi:type="dcterms:W3CDTF">2021-12-05T02:18:56Z</dcterms:modified>
</cp:coreProperties>
</file>