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53" r:id="rId2"/>
    <p:sldId id="352" r:id="rId3"/>
    <p:sldId id="354" r:id="rId4"/>
    <p:sldId id="355" r:id="rId5"/>
    <p:sldId id="356" r:id="rId6"/>
    <p:sldId id="357" r:id="rId7"/>
    <p:sldId id="272" r:id="rId8"/>
    <p:sldId id="275" r:id="rId9"/>
    <p:sldId id="276" r:id="rId10"/>
    <p:sldId id="277" r:id="rId11"/>
    <p:sldId id="278" r:id="rId12"/>
    <p:sldId id="349" r:id="rId13"/>
    <p:sldId id="365" r:id="rId14"/>
    <p:sldId id="280" r:id="rId15"/>
    <p:sldId id="358" r:id="rId16"/>
    <p:sldId id="359" r:id="rId17"/>
    <p:sldId id="360" r:id="rId18"/>
    <p:sldId id="361" r:id="rId19"/>
    <p:sldId id="363" r:id="rId20"/>
    <p:sldId id="290" r:id="rId21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C7DB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85" d="100"/>
          <a:sy n="85" d="100"/>
        </p:scale>
        <p:origin x="100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4C0B6-AC64-425A-A305-2D2BFD8237F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1B027-4EE5-4298-ADC2-0EF944A9A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6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05329-9730-40BE-8B9B-4ABE2368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10B07-C059-402B-9318-F0F4E0D99645}" type="datetimeFigureOut">
              <a:rPr lang="vi-VN"/>
              <a:pPr>
                <a:defRPr/>
              </a:pPr>
              <a:t>06/12/2021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2BD1A-3413-42F3-83D6-16AF7E0E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FA2E7-214C-44C4-BB4C-D6077D0D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DB52-38A4-413E-B5F8-D09B1CDD5FB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7858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4FBF0-7DAF-4D27-B738-3C9C3D2C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D42B-A73D-4902-94AA-155EBB8D856E}" type="datetimeFigureOut">
              <a:rPr lang="vi-VN"/>
              <a:pPr>
                <a:defRPr/>
              </a:pPr>
              <a:t>06/12/2021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2D93A-1A88-4767-85DF-462811BF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4F901-E0EE-4BE0-A9F1-4E13182A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4491D-5CF1-40FE-BEC1-1090F97C6F4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7643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6B03B-3E96-4C77-A7D2-94BE1FD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E785-B22D-4A8F-A76B-AF5683FDD827}" type="datetimeFigureOut">
              <a:rPr lang="vi-VN"/>
              <a:pPr>
                <a:defRPr/>
              </a:pPr>
              <a:t>06/12/2021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6F464-303A-43B7-A97C-58593232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00A38-1CE0-4656-A639-6ED618E8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6ECF2-8923-4AF5-84F8-86954F24A77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9882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35890-D6F3-4D68-BCB3-F4AC186C0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2A33-9800-45D8-8840-FDBDDA725025}" type="datetimeFigureOut">
              <a:rPr lang="vi-VN"/>
              <a:pPr>
                <a:defRPr/>
              </a:pPr>
              <a:t>06/12/2021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5B7F6-2E97-4476-9929-57609046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04693-3060-4D2C-8E40-50FFDA19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EFEB0-271C-425A-A495-B73042AC33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3051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72C89-1C0E-4399-9D6F-E2D3CE5D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D9254-84C1-40B6-9578-022C50B84E7B}" type="datetimeFigureOut">
              <a:rPr lang="vi-VN"/>
              <a:pPr>
                <a:defRPr/>
              </a:pPr>
              <a:t>06/12/2021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4406D-CE2A-45CD-82E0-D7D697CF6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E3659-8D6B-4EF4-B972-01B61A57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A63D-47DB-47A0-9DF7-A18E5AB699B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4222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2200B8-129A-4C4A-9C88-7D177DB87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3E0B9-92D2-4918-811E-61519BDFC22B}" type="datetimeFigureOut">
              <a:rPr lang="vi-VN"/>
              <a:pPr>
                <a:defRPr/>
              </a:pPr>
              <a:t>06/12/2021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F6CDE5-3EA6-437E-B238-AE2EC179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BDB8F8-ED5C-4519-88D5-B5F0BB2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BC7E0-98B3-43A4-9689-B934C69D6D9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0332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1BDE93-1F1A-4066-BCB2-CCCE3AFB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D58C1-400C-4AED-8BCB-62723F6D1040}" type="datetimeFigureOut">
              <a:rPr lang="vi-VN"/>
              <a:pPr>
                <a:defRPr/>
              </a:pPr>
              <a:t>06/12/2021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887B03-3965-4F8B-86D1-20794A49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02FC38-9422-450B-A6E2-43FA19274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C5286-ADC4-435B-9A4F-D1459D47C2F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0873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B69CEDF-6649-4DB7-B465-0A514534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EDA46-3205-484A-91D7-F965948EF0DD}" type="datetimeFigureOut">
              <a:rPr lang="vi-VN"/>
              <a:pPr>
                <a:defRPr/>
              </a:pPr>
              <a:t>06/12/2021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65EBD59-0BCD-4E58-A14F-40FC9307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7AC3BF-1560-4453-8FD8-24655574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5505-5338-4C5B-AF0A-AF150C7A575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7108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56434D0-6FB4-480B-AD3D-94596418E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9432D-4F05-4775-9843-E3208CC4C513}" type="datetimeFigureOut">
              <a:rPr lang="vi-VN"/>
              <a:pPr>
                <a:defRPr/>
              </a:pPr>
              <a:t>06/12/2021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9E277D-51A6-4B04-9D55-BDC6FFEC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0E05BE-F2B8-43CC-A33A-11DDDE15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6940-5B85-4363-9C73-52F07814137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9512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C140F2-E22D-4582-90B0-15405259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154C7-2C15-4B39-90EE-A27AF3DBEA18}" type="datetimeFigureOut">
              <a:rPr lang="vi-VN"/>
              <a:pPr>
                <a:defRPr/>
              </a:pPr>
              <a:t>06/12/2021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0CC906-F047-4C8B-B5F2-A2C4BD3C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0032DF-B537-427D-AB90-5F97609E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CBFAB-2C4B-4E06-B4E1-440C057CE73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6075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4B23BA-85ED-4414-B9AA-27A62257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4B22D-8E03-4D4A-B6CB-44D3D82E0D65}" type="datetimeFigureOut">
              <a:rPr lang="vi-VN"/>
              <a:pPr>
                <a:defRPr/>
              </a:pPr>
              <a:t>06/12/2021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C76197-C301-4D5D-A41D-E0D4BE89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82C284-0B34-4DA7-8A1F-B880744F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5B3AE-1F2D-4C1A-9C09-6E392F5AAE3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7828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BE5C665-ACB7-4289-9CDA-5DCFFE1CC7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5257E11-1437-499D-84C6-52B0DB90EB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267F7-FD89-4EAB-9DC4-EAFE31665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FB0BEB-A4B9-47F1-9EE0-ABAA4C567462}" type="datetimeFigureOut">
              <a:rPr lang="vi-VN"/>
              <a:pPr>
                <a:defRPr/>
              </a:pPr>
              <a:t>06/12/2021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F092-0965-4E13-BFA3-F4797323E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808FD-6EB1-428F-9177-C2FA5A5C3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AA3083-13A1-4A83-9770-3DB73F8D98A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microsoft.com/office/2007/relationships/hdphoto" Target="../media/hdphoto7.wdp"/><Relationship Id="rId2" Type="http://schemas.openxmlformats.org/officeDocument/2006/relationships/image" Target="../media/image2.jpeg"/><Relationship Id="rId16" Type="http://schemas.openxmlformats.org/officeDocument/2006/relationships/image" Target="../media/image10.png"/><Relationship Id="rId20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2.png"/><Relationship Id="rId3" Type="http://schemas.microsoft.com/office/2007/relationships/hdphoto" Target="../media/hdphoto8.wdp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16.gif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microsoft.com/office/2007/relationships/hdphoto" Target="../media/hdphoto9.wdp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microsoft.com/office/2007/relationships/hdphoto" Target="../media/hdphoto10.wdp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16.gif"/><Relationship Id="rId9" Type="http://schemas.microsoft.com/office/2007/relationships/hdphoto" Target="../media/hdphoto9.wdp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microsoft.com/office/2007/relationships/hdphoto" Target="../media/hdphoto11.wdp"/><Relationship Id="rId12" Type="http://schemas.openxmlformats.org/officeDocument/2006/relationships/image" Target="../media/image12.png"/><Relationship Id="rId2" Type="http://schemas.openxmlformats.org/officeDocument/2006/relationships/image" Target="../media/image26.jpeg"/><Relationship Id="rId16" Type="http://schemas.microsoft.com/office/2007/relationships/hdphoto" Target="../media/hdphoto1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8.png"/><Relationship Id="rId10" Type="http://schemas.openxmlformats.org/officeDocument/2006/relationships/image" Target="../media/image11.png"/><Relationship Id="rId4" Type="http://schemas.openxmlformats.org/officeDocument/2006/relationships/image" Target="../media/image16.gif"/><Relationship Id="rId9" Type="http://schemas.microsoft.com/office/2007/relationships/hdphoto" Target="../media/hdphoto9.wdp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" y="1914118"/>
            <a:ext cx="8975031" cy="2734083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" y="0"/>
            <a:ext cx="9144000" cy="218852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53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53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43002" y="533401"/>
            <a:ext cx="930605" cy="1600390"/>
          </a:xfrm>
          <a:prstGeom prst="rect">
            <a:avLst/>
          </a:prstGeom>
          <a:noFill/>
        </p:spPr>
        <p:txBody>
          <a:bodyPr wrap="none" lIns="121871" tIns="60936" rIns="121871" bIns="60936" rtlCol="0">
            <a:spAutoFit/>
          </a:bodyPr>
          <a:lstStyle/>
          <a:p>
            <a:r>
              <a:rPr lang="en-US" sz="9600" b="1" dirty="0"/>
              <a:t>3</a:t>
            </a:r>
            <a:endParaRPr lang="vi-VN" sz="9600" b="1" dirty="0"/>
          </a:p>
        </p:txBody>
      </p:sp>
      <p:sp>
        <p:nvSpPr>
          <p:cNvPr id="11" name="Rectangle 10"/>
          <p:cNvSpPr/>
          <p:nvPr/>
        </p:nvSpPr>
        <p:spPr>
          <a:xfrm>
            <a:off x="2554675" y="69272"/>
            <a:ext cx="6084131" cy="1354168"/>
          </a:xfrm>
          <a:prstGeom prst="rect">
            <a:avLst/>
          </a:prstGeom>
          <a:noFill/>
        </p:spPr>
        <p:txBody>
          <a:bodyPr wrap="none" lIns="121871" tIns="60936" rIns="121871" bIns="60936">
            <a:spAutoFit/>
          </a:bodyPr>
          <a:lstStyle/>
          <a:p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40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10</a:t>
            </a:r>
            <a:endParaRPr lang="vi-VN" sz="40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1" cy="1752600"/>
          </a:xfrm>
          <a:solidFill>
            <a:srgbClr val="FFCCFF"/>
          </a:solidFill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78-79)</a:t>
            </a:r>
            <a:endParaRPr lang="vi-VN" sz="4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8">
            <a:extLst>
              <a:ext uri="{FF2B5EF4-FFF2-40B4-BE49-F238E27FC236}">
                <a16:creationId xmlns:a16="http://schemas.microsoft.com/office/drawing/2014/main" id="{327588A0-F03B-432F-92A6-C88DB2DEA4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8349" y="2648255"/>
            <a:ext cx="7487304" cy="725397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Bài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12: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Bảng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cộng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,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bảng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trừ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trong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Phạm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vi 10(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Tiết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1) </a:t>
            </a:r>
            <a:endParaRPr lang="vi-VN" sz="4400" b="1" kern="10" dirty="0">
              <a:ln w="9525">
                <a:noFill/>
                <a:round/>
                <a:headEnd/>
                <a:tailEnd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63966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31883-929A-448C-92DA-DF9E0336E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6EFC0A0-3924-46A7-9B51-EAED692DA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7" t="35634" r="7499" b="39112"/>
          <a:stretch/>
        </p:blipFill>
        <p:spPr>
          <a:xfrm>
            <a:off x="-7637" y="-8279"/>
            <a:ext cx="9949093" cy="6866279"/>
          </a:xfrm>
        </p:spPr>
      </p:pic>
    </p:spTree>
    <p:extLst>
      <p:ext uri="{BB962C8B-B14F-4D97-AF65-F5344CB8AC3E}">
        <p14:creationId xmlns:p14="http://schemas.microsoft.com/office/powerpoint/2010/main" val="310176273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DEDA0-9579-4D9F-8A97-411D3A661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HOẠT ĐỘNG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CB30E-64BD-42C1-BE04-E832F0DD0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BÀI 1</a:t>
            </a: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34BB062D-23C3-43B0-9CA2-8911C31E5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707959"/>
              </p:ext>
            </p:extLst>
          </p:nvPr>
        </p:nvGraphicFramePr>
        <p:xfrm>
          <a:off x="0" y="2109099"/>
          <a:ext cx="9143997" cy="3508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130">
                  <a:extLst>
                    <a:ext uri="{9D8B030D-6E8A-4147-A177-3AD203B41FA5}">
                      <a16:colId xmlns:a16="http://schemas.microsoft.com/office/drawing/2014/main" val="4246477389"/>
                    </a:ext>
                  </a:extLst>
                </a:gridCol>
                <a:gridCol w="910763">
                  <a:extLst>
                    <a:ext uri="{9D8B030D-6E8A-4147-A177-3AD203B41FA5}">
                      <a16:colId xmlns:a16="http://schemas.microsoft.com/office/drawing/2014/main" val="778985216"/>
                    </a:ext>
                  </a:extLst>
                </a:gridCol>
                <a:gridCol w="910763">
                  <a:extLst>
                    <a:ext uri="{9D8B030D-6E8A-4147-A177-3AD203B41FA5}">
                      <a16:colId xmlns:a16="http://schemas.microsoft.com/office/drawing/2014/main" val="2338866394"/>
                    </a:ext>
                  </a:extLst>
                </a:gridCol>
                <a:gridCol w="910763">
                  <a:extLst>
                    <a:ext uri="{9D8B030D-6E8A-4147-A177-3AD203B41FA5}">
                      <a16:colId xmlns:a16="http://schemas.microsoft.com/office/drawing/2014/main" val="1394357323"/>
                    </a:ext>
                  </a:extLst>
                </a:gridCol>
                <a:gridCol w="910763">
                  <a:extLst>
                    <a:ext uri="{9D8B030D-6E8A-4147-A177-3AD203B41FA5}">
                      <a16:colId xmlns:a16="http://schemas.microsoft.com/office/drawing/2014/main" val="1320099697"/>
                    </a:ext>
                  </a:extLst>
                </a:gridCol>
                <a:gridCol w="910763">
                  <a:extLst>
                    <a:ext uri="{9D8B030D-6E8A-4147-A177-3AD203B41FA5}">
                      <a16:colId xmlns:a16="http://schemas.microsoft.com/office/drawing/2014/main" val="2030143012"/>
                    </a:ext>
                  </a:extLst>
                </a:gridCol>
                <a:gridCol w="910763">
                  <a:extLst>
                    <a:ext uri="{9D8B030D-6E8A-4147-A177-3AD203B41FA5}">
                      <a16:colId xmlns:a16="http://schemas.microsoft.com/office/drawing/2014/main" val="1330329681"/>
                    </a:ext>
                  </a:extLst>
                </a:gridCol>
                <a:gridCol w="910763">
                  <a:extLst>
                    <a:ext uri="{9D8B030D-6E8A-4147-A177-3AD203B41FA5}">
                      <a16:colId xmlns:a16="http://schemas.microsoft.com/office/drawing/2014/main" val="130156827"/>
                    </a:ext>
                  </a:extLst>
                </a:gridCol>
                <a:gridCol w="910763">
                  <a:extLst>
                    <a:ext uri="{9D8B030D-6E8A-4147-A177-3AD203B41FA5}">
                      <a16:colId xmlns:a16="http://schemas.microsoft.com/office/drawing/2014/main" val="717578727"/>
                    </a:ext>
                  </a:extLst>
                </a:gridCol>
                <a:gridCol w="910763">
                  <a:extLst>
                    <a:ext uri="{9D8B030D-6E8A-4147-A177-3AD203B41FA5}">
                      <a16:colId xmlns:a16="http://schemas.microsoft.com/office/drawing/2014/main" val="1327552318"/>
                    </a:ext>
                  </a:extLst>
                </a:gridCol>
              </a:tblGrid>
              <a:tr h="1169388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392553"/>
                  </a:ext>
                </a:extLst>
              </a:tr>
              <a:tr h="11693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318871"/>
                  </a:ext>
                </a:extLst>
              </a:tr>
              <a:tr h="1169388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081198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2F9F6171-33CD-4B9D-A86F-E6BB8FB7BB4A}"/>
              </a:ext>
            </a:extLst>
          </p:cNvPr>
          <p:cNvSpPr txBox="1"/>
          <p:nvPr/>
        </p:nvSpPr>
        <p:spPr>
          <a:xfrm>
            <a:off x="1995508" y="471571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+mj-lt"/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28316A-4EAA-42EF-91FB-984ABADF97ED}"/>
              </a:ext>
            </a:extLst>
          </p:cNvPr>
          <p:cNvSpPr txBox="1"/>
          <p:nvPr/>
        </p:nvSpPr>
        <p:spPr>
          <a:xfrm>
            <a:off x="5647792" y="4722927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+mj-lt"/>
              </a:rPr>
              <a:t>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51B69F-83A8-4A45-8B26-DEA5DE963A39}"/>
              </a:ext>
            </a:extLst>
          </p:cNvPr>
          <p:cNvSpPr txBox="1"/>
          <p:nvPr/>
        </p:nvSpPr>
        <p:spPr>
          <a:xfrm>
            <a:off x="6554180" y="472557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+mj-lt"/>
              </a:rPr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9B4BA5-580A-4990-846E-7D19A3FAAB4D}"/>
              </a:ext>
            </a:extLst>
          </p:cNvPr>
          <p:cNvSpPr txBox="1"/>
          <p:nvPr/>
        </p:nvSpPr>
        <p:spPr>
          <a:xfrm>
            <a:off x="7346268" y="471866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+mj-lt"/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D827297-E727-4722-A47C-C5D96051CEC2}"/>
              </a:ext>
            </a:extLst>
          </p:cNvPr>
          <p:cNvSpPr txBox="1"/>
          <p:nvPr/>
        </p:nvSpPr>
        <p:spPr>
          <a:xfrm>
            <a:off x="8366956" y="471866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+mj-lt"/>
              </a:rPr>
              <a:t>10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800F5F-6738-4F6E-9620-ED891F1BBCA5}"/>
              </a:ext>
            </a:extLst>
          </p:cNvPr>
          <p:cNvSpPr txBox="1"/>
          <p:nvPr/>
        </p:nvSpPr>
        <p:spPr>
          <a:xfrm>
            <a:off x="2924200" y="4722927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+mj-lt"/>
              </a:rPr>
              <a:t>10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FFFCB6-68F1-4FFD-9DCB-46CFE32CBD5D}"/>
              </a:ext>
            </a:extLst>
          </p:cNvPr>
          <p:cNvSpPr txBox="1"/>
          <p:nvPr/>
        </p:nvSpPr>
        <p:spPr>
          <a:xfrm>
            <a:off x="3830588" y="4722927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+mj-lt"/>
              </a:rPr>
              <a:t>10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2DFAA43-400C-484A-828E-28AFA66E99FA}"/>
              </a:ext>
            </a:extLst>
          </p:cNvPr>
          <p:cNvSpPr txBox="1"/>
          <p:nvPr/>
        </p:nvSpPr>
        <p:spPr>
          <a:xfrm>
            <a:off x="4716016" y="4715719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+mj-lt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3370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1" grpId="0"/>
      <p:bldP spid="23" grpId="0"/>
      <p:bldP spid="25" grpId="0"/>
      <p:bldP spid="40" grpId="0"/>
      <p:bldP spid="42" grpId="0"/>
      <p:bldP spid="44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7FCEC53-87FB-478D-8A54-AB2319BD5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B58AFBB6-890B-4134-B80D-897B138D1A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6720818"/>
              </p:ext>
            </p:extLst>
          </p:nvPr>
        </p:nvGraphicFramePr>
        <p:xfrm>
          <a:off x="0" y="706685"/>
          <a:ext cx="9144000" cy="6034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94463818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85444531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456137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44629544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11267848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3469251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5496496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99229238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035983173"/>
                    </a:ext>
                  </a:extLst>
                </a:gridCol>
              </a:tblGrid>
              <a:tr h="67052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1+1=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2+1=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3+1=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4+1=5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5+1=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6+1=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7+1=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8+1=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9+1=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98455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1+2=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2+2=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3+2=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4+2=6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5+2=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6+2=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7+2=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8+2=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343486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1+3=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2+3=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3+3=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4+3=7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5+3=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6+3=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7+3=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644642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1+4=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2+4=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3+4=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4+4=8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5+4=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6+4=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809747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1+5=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2+5=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3+5=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4+5=9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5+5=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087293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1+6=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2+6=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3+6=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4+6=10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916954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1+7=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2+7=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3+7=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205498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1+8=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2+8=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746939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1+9=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248752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50DBBFE-8747-4BDE-98BA-514108C92D0E}"/>
              </a:ext>
            </a:extLst>
          </p:cNvPr>
          <p:cNvSpPr/>
          <p:nvPr/>
        </p:nvSpPr>
        <p:spPr>
          <a:xfrm>
            <a:off x="1659491" y="4005064"/>
            <a:ext cx="296416" cy="35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680167-A0D1-416B-8F39-3A7AB879577C}"/>
              </a:ext>
            </a:extLst>
          </p:cNvPr>
          <p:cNvSpPr/>
          <p:nvPr/>
        </p:nvSpPr>
        <p:spPr>
          <a:xfrm>
            <a:off x="1667875" y="5438955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3D58182-E13F-4F26-AE87-AE823158F860}"/>
              </a:ext>
            </a:extLst>
          </p:cNvPr>
          <p:cNvSpPr/>
          <p:nvPr/>
        </p:nvSpPr>
        <p:spPr>
          <a:xfrm>
            <a:off x="1667875" y="4718875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5467D10-1ABC-4FB4-8D27-F21CEDEF6328}"/>
              </a:ext>
            </a:extLst>
          </p:cNvPr>
          <p:cNvSpPr/>
          <p:nvPr/>
        </p:nvSpPr>
        <p:spPr>
          <a:xfrm>
            <a:off x="3649688" y="4149080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4308820-91AF-4FB3-9566-3AD6D1C61513}"/>
              </a:ext>
            </a:extLst>
          </p:cNvPr>
          <p:cNvSpPr/>
          <p:nvPr/>
        </p:nvSpPr>
        <p:spPr>
          <a:xfrm>
            <a:off x="3635896" y="3435998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959C173-6FE0-4498-8E3A-BD0490E9F94B}"/>
              </a:ext>
            </a:extLst>
          </p:cNvPr>
          <p:cNvSpPr/>
          <p:nvPr/>
        </p:nvSpPr>
        <p:spPr>
          <a:xfrm>
            <a:off x="3635896" y="2787551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37C4488-26C8-4166-ABDE-F04A02E7A006}"/>
              </a:ext>
            </a:extLst>
          </p:cNvPr>
          <p:cNvSpPr/>
          <p:nvPr/>
        </p:nvSpPr>
        <p:spPr>
          <a:xfrm>
            <a:off x="5724128" y="2801173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756285A-0704-4DBD-9FEA-BCB1631B353E}"/>
              </a:ext>
            </a:extLst>
          </p:cNvPr>
          <p:cNvSpPr/>
          <p:nvPr/>
        </p:nvSpPr>
        <p:spPr>
          <a:xfrm>
            <a:off x="5724128" y="2174602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4CA46F1-15C8-4210-AFB8-C423452E0619}"/>
              </a:ext>
            </a:extLst>
          </p:cNvPr>
          <p:cNvSpPr/>
          <p:nvPr/>
        </p:nvSpPr>
        <p:spPr>
          <a:xfrm>
            <a:off x="5724128" y="1412776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EAB7889-787C-4CF8-ADEC-7306B72CD461}"/>
              </a:ext>
            </a:extLst>
          </p:cNvPr>
          <p:cNvSpPr/>
          <p:nvPr/>
        </p:nvSpPr>
        <p:spPr>
          <a:xfrm>
            <a:off x="7812360" y="1484784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4C25DDA-C21F-4895-BBE5-14E8D7538EF1}"/>
              </a:ext>
            </a:extLst>
          </p:cNvPr>
          <p:cNvSpPr txBox="1">
            <a:spLocks/>
          </p:cNvSpPr>
          <p:nvPr/>
        </p:nvSpPr>
        <p:spPr bwMode="auto">
          <a:xfrm>
            <a:off x="-694927" y="-1730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2247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7FCEC53-87FB-478D-8A54-AB2319BD5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B58AFBB6-890B-4134-B80D-897B138D1A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615891"/>
              </p:ext>
            </p:extLst>
          </p:nvPr>
        </p:nvGraphicFramePr>
        <p:xfrm>
          <a:off x="0" y="706685"/>
          <a:ext cx="9144000" cy="6065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94463818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85444531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456137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44629544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112678483"/>
                    </a:ext>
                  </a:extLst>
                </a:gridCol>
                <a:gridCol w="1004168">
                  <a:extLst>
                    <a:ext uri="{9D8B030D-6E8A-4147-A177-3AD203B41FA5}">
                      <a16:colId xmlns:a16="http://schemas.microsoft.com/office/drawing/2014/main" val="634692511"/>
                    </a:ext>
                  </a:extLst>
                </a:gridCol>
                <a:gridCol w="1027832">
                  <a:extLst>
                    <a:ext uri="{9D8B030D-6E8A-4147-A177-3AD203B41FA5}">
                      <a16:colId xmlns:a16="http://schemas.microsoft.com/office/drawing/2014/main" val="25496496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99229238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035983173"/>
                    </a:ext>
                  </a:extLst>
                </a:gridCol>
              </a:tblGrid>
              <a:tr h="67052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1+1=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2+1=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3+1=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4+1=5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5+1=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6+1=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7+1=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8+1=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9+1=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98455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1+2=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2+2=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3+2=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4+2=6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5+2=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6+2=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7+2=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8+2=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343486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1+3=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2+3=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3+3=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4+3=7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5+3=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6+3=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7+3=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644642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1+4=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2+4=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3+4=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4+4=8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5+4=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6+4=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809747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1+5=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2+5=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3+5=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4+5=9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5+5=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087293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1+6=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2+6=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3+6=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4+6=10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916954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1+7=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2+7=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3+7=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205498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1+8=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2+8=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746939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1+9=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248752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50DBBFE-8747-4BDE-98BA-514108C92D0E}"/>
              </a:ext>
            </a:extLst>
          </p:cNvPr>
          <p:cNvSpPr/>
          <p:nvPr/>
        </p:nvSpPr>
        <p:spPr>
          <a:xfrm>
            <a:off x="1659491" y="4005064"/>
            <a:ext cx="296416" cy="35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680167-A0D1-416B-8F39-3A7AB879577C}"/>
              </a:ext>
            </a:extLst>
          </p:cNvPr>
          <p:cNvSpPr/>
          <p:nvPr/>
        </p:nvSpPr>
        <p:spPr>
          <a:xfrm>
            <a:off x="1667875" y="5438955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3D58182-E13F-4F26-AE87-AE823158F860}"/>
              </a:ext>
            </a:extLst>
          </p:cNvPr>
          <p:cNvSpPr/>
          <p:nvPr/>
        </p:nvSpPr>
        <p:spPr>
          <a:xfrm>
            <a:off x="1667875" y="4718875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5467D10-1ABC-4FB4-8D27-F21CEDEF6328}"/>
              </a:ext>
            </a:extLst>
          </p:cNvPr>
          <p:cNvSpPr/>
          <p:nvPr/>
        </p:nvSpPr>
        <p:spPr>
          <a:xfrm>
            <a:off x="3649688" y="4149080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4308820-91AF-4FB3-9566-3AD6D1C61513}"/>
              </a:ext>
            </a:extLst>
          </p:cNvPr>
          <p:cNvSpPr/>
          <p:nvPr/>
        </p:nvSpPr>
        <p:spPr>
          <a:xfrm>
            <a:off x="3635896" y="3435998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959C173-6FE0-4498-8E3A-BD0490E9F94B}"/>
              </a:ext>
            </a:extLst>
          </p:cNvPr>
          <p:cNvSpPr/>
          <p:nvPr/>
        </p:nvSpPr>
        <p:spPr>
          <a:xfrm>
            <a:off x="3635896" y="2787551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37C4488-26C8-4166-ABDE-F04A02E7A006}"/>
              </a:ext>
            </a:extLst>
          </p:cNvPr>
          <p:cNvSpPr/>
          <p:nvPr/>
        </p:nvSpPr>
        <p:spPr>
          <a:xfrm>
            <a:off x="5724128" y="2801173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756285A-0704-4DBD-9FEA-BCB1631B353E}"/>
              </a:ext>
            </a:extLst>
          </p:cNvPr>
          <p:cNvSpPr/>
          <p:nvPr/>
        </p:nvSpPr>
        <p:spPr>
          <a:xfrm>
            <a:off x="5724128" y="2174602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4CA46F1-15C8-4210-AFB8-C423452E0619}"/>
              </a:ext>
            </a:extLst>
          </p:cNvPr>
          <p:cNvSpPr/>
          <p:nvPr/>
        </p:nvSpPr>
        <p:spPr>
          <a:xfrm>
            <a:off x="5724128" y="1412776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EAB7889-787C-4CF8-ADEC-7306B72CD461}"/>
              </a:ext>
            </a:extLst>
          </p:cNvPr>
          <p:cNvSpPr/>
          <p:nvPr/>
        </p:nvSpPr>
        <p:spPr>
          <a:xfrm>
            <a:off x="7812360" y="1484784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4C25DDA-C21F-4895-BBE5-14E8D7538EF1}"/>
              </a:ext>
            </a:extLst>
          </p:cNvPr>
          <p:cNvSpPr txBox="1">
            <a:spLocks/>
          </p:cNvSpPr>
          <p:nvPr/>
        </p:nvSpPr>
        <p:spPr bwMode="auto">
          <a:xfrm>
            <a:off x="-694927" y="-1730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180D267-4B22-40DE-AFCE-E1D9FDDB6522}"/>
              </a:ext>
            </a:extLst>
          </p:cNvPr>
          <p:cNvSpPr/>
          <p:nvPr/>
        </p:nvSpPr>
        <p:spPr>
          <a:xfrm>
            <a:off x="656716" y="751841"/>
            <a:ext cx="296416" cy="35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6CB44B5-C4F6-48F4-AEE1-F00BA231412A}"/>
              </a:ext>
            </a:extLst>
          </p:cNvPr>
          <p:cNvSpPr/>
          <p:nvPr/>
        </p:nvSpPr>
        <p:spPr>
          <a:xfrm>
            <a:off x="671099" y="1484784"/>
            <a:ext cx="296416" cy="35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3083CD-4745-4DC3-A1B1-18A6EE26EF35}"/>
              </a:ext>
            </a:extLst>
          </p:cNvPr>
          <p:cNvSpPr/>
          <p:nvPr/>
        </p:nvSpPr>
        <p:spPr>
          <a:xfrm>
            <a:off x="671099" y="2133726"/>
            <a:ext cx="296416" cy="35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2FC3525-AD0C-4E64-9CCD-0F48B8559351}"/>
              </a:ext>
            </a:extLst>
          </p:cNvPr>
          <p:cNvSpPr/>
          <p:nvPr/>
        </p:nvSpPr>
        <p:spPr>
          <a:xfrm>
            <a:off x="656716" y="2782668"/>
            <a:ext cx="296416" cy="35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E8AFD3B-676F-4D47-91FB-605E88C7691E}"/>
              </a:ext>
            </a:extLst>
          </p:cNvPr>
          <p:cNvSpPr/>
          <p:nvPr/>
        </p:nvSpPr>
        <p:spPr>
          <a:xfrm>
            <a:off x="671099" y="3464137"/>
            <a:ext cx="296416" cy="35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1238258-C005-4291-909C-33747BD40346}"/>
              </a:ext>
            </a:extLst>
          </p:cNvPr>
          <p:cNvSpPr/>
          <p:nvPr/>
        </p:nvSpPr>
        <p:spPr>
          <a:xfrm>
            <a:off x="656716" y="4113079"/>
            <a:ext cx="296416" cy="35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E40C871-1869-4FB9-9792-9DF64D1CE9DD}"/>
              </a:ext>
            </a:extLst>
          </p:cNvPr>
          <p:cNvSpPr/>
          <p:nvPr/>
        </p:nvSpPr>
        <p:spPr>
          <a:xfrm>
            <a:off x="598937" y="4794548"/>
            <a:ext cx="296416" cy="35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8F30252-3876-45E8-B6F1-0345310EF6CB}"/>
              </a:ext>
            </a:extLst>
          </p:cNvPr>
          <p:cNvSpPr/>
          <p:nvPr/>
        </p:nvSpPr>
        <p:spPr>
          <a:xfrm>
            <a:off x="682341" y="5467050"/>
            <a:ext cx="296416" cy="35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B7723E7-5BFC-43C7-A704-4D558D62E993}"/>
              </a:ext>
            </a:extLst>
          </p:cNvPr>
          <p:cNvSpPr/>
          <p:nvPr/>
        </p:nvSpPr>
        <p:spPr>
          <a:xfrm>
            <a:off x="656716" y="6114824"/>
            <a:ext cx="296416" cy="35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6F5F08B-EDE7-453E-8EFF-6F6BB1B40706}"/>
              </a:ext>
            </a:extLst>
          </p:cNvPr>
          <p:cNvSpPr/>
          <p:nvPr/>
        </p:nvSpPr>
        <p:spPr>
          <a:xfrm>
            <a:off x="1667875" y="793045"/>
            <a:ext cx="296416" cy="35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857BC26-E1A1-43D7-9DF6-6BDD147B2C89}"/>
              </a:ext>
            </a:extLst>
          </p:cNvPr>
          <p:cNvSpPr/>
          <p:nvPr/>
        </p:nvSpPr>
        <p:spPr>
          <a:xfrm>
            <a:off x="1667875" y="1445639"/>
            <a:ext cx="296416" cy="35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690BD5B-3A9E-42C1-B2F6-FBD947F2A19A}"/>
              </a:ext>
            </a:extLst>
          </p:cNvPr>
          <p:cNvSpPr/>
          <p:nvPr/>
        </p:nvSpPr>
        <p:spPr>
          <a:xfrm>
            <a:off x="1667875" y="2159450"/>
            <a:ext cx="296416" cy="35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EDB3DE5-D312-44EA-8E82-9FE17C86FE0C}"/>
              </a:ext>
            </a:extLst>
          </p:cNvPr>
          <p:cNvSpPr/>
          <p:nvPr/>
        </p:nvSpPr>
        <p:spPr>
          <a:xfrm>
            <a:off x="1659491" y="2838835"/>
            <a:ext cx="296416" cy="35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F15EB44-BA58-402F-8153-6CE0F7144BC9}"/>
              </a:ext>
            </a:extLst>
          </p:cNvPr>
          <p:cNvSpPr/>
          <p:nvPr/>
        </p:nvSpPr>
        <p:spPr>
          <a:xfrm>
            <a:off x="1659491" y="3466727"/>
            <a:ext cx="296416" cy="35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242E752-7765-4667-83FD-E77D5D0A0FCE}"/>
              </a:ext>
            </a:extLst>
          </p:cNvPr>
          <p:cNvSpPr/>
          <p:nvPr/>
        </p:nvSpPr>
        <p:spPr>
          <a:xfrm>
            <a:off x="2715592" y="4794547"/>
            <a:ext cx="296416" cy="35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7CE9C8C-9897-467E-A03F-194E2556F9EA}"/>
              </a:ext>
            </a:extLst>
          </p:cNvPr>
          <p:cNvSpPr/>
          <p:nvPr/>
        </p:nvSpPr>
        <p:spPr>
          <a:xfrm>
            <a:off x="2662266" y="4144386"/>
            <a:ext cx="296416" cy="35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6A4D30F-C9C2-4E01-971D-B3D68B6569C1}"/>
              </a:ext>
            </a:extLst>
          </p:cNvPr>
          <p:cNvSpPr/>
          <p:nvPr/>
        </p:nvSpPr>
        <p:spPr>
          <a:xfrm>
            <a:off x="2669186" y="3435998"/>
            <a:ext cx="296416" cy="35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FE730F3-AD44-4E4F-BD62-8113CFF8650B}"/>
              </a:ext>
            </a:extLst>
          </p:cNvPr>
          <p:cNvSpPr/>
          <p:nvPr/>
        </p:nvSpPr>
        <p:spPr>
          <a:xfrm>
            <a:off x="2669186" y="2838834"/>
            <a:ext cx="296416" cy="35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57415E9-3946-4B4C-A973-9ADE05F82379}"/>
              </a:ext>
            </a:extLst>
          </p:cNvPr>
          <p:cNvSpPr/>
          <p:nvPr/>
        </p:nvSpPr>
        <p:spPr>
          <a:xfrm>
            <a:off x="2699225" y="2133726"/>
            <a:ext cx="296416" cy="35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36EDB23-D131-4A06-B366-D0D5679BFA65}"/>
              </a:ext>
            </a:extLst>
          </p:cNvPr>
          <p:cNvSpPr/>
          <p:nvPr/>
        </p:nvSpPr>
        <p:spPr>
          <a:xfrm>
            <a:off x="2677430" y="1480950"/>
            <a:ext cx="296416" cy="35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29AD46F-ACCD-4066-9EFC-C95F9314A024}"/>
              </a:ext>
            </a:extLst>
          </p:cNvPr>
          <p:cNvSpPr/>
          <p:nvPr/>
        </p:nvSpPr>
        <p:spPr>
          <a:xfrm>
            <a:off x="2659218" y="784430"/>
            <a:ext cx="296416" cy="35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03F6C92-48B1-4BD9-ADAF-8558ABDDCAB1}"/>
              </a:ext>
            </a:extLst>
          </p:cNvPr>
          <p:cNvSpPr/>
          <p:nvPr/>
        </p:nvSpPr>
        <p:spPr>
          <a:xfrm>
            <a:off x="3649688" y="784429"/>
            <a:ext cx="296416" cy="35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A709C6-B8FB-49A0-9419-AA7585E08E11}"/>
              </a:ext>
            </a:extLst>
          </p:cNvPr>
          <p:cNvSpPr/>
          <p:nvPr/>
        </p:nvSpPr>
        <p:spPr>
          <a:xfrm>
            <a:off x="3665915" y="1461107"/>
            <a:ext cx="296416" cy="35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5317AE7-98F0-4563-9D24-325DDBAB1390}"/>
              </a:ext>
            </a:extLst>
          </p:cNvPr>
          <p:cNvSpPr/>
          <p:nvPr/>
        </p:nvSpPr>
        <p:spPr>
          <a:xfrm>
            <a:off x="3665915" y="2141359"/>
            <a:ext cx="296416" cy="35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8B53495-EFF0-4B05-9BCE-61AD4DF73F40}"/>
              </a:ext>
            </a:extLst>
          </p:cNvPr>
          <p:cNvSpPr/>
          <p:nvPr/>
        </p:nvSpPr>
        <p:spPr>
          <a:xfrm>
            <a:off x="4728191" y="784428"/>
            <a:ext cx="296416" cy="35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6AB41D7-F993-4A52-933C-58828580DE65}"/>
              </a:ext>
            </a:extLst>
          </p:cNvPr>
          <p:cNvSpPr/>
          <p:nvPr/>
        </p:nvSpPr>
        <p:spPr>
          <a:xfrm>
            <a:off x="4735643" y="1481155"/>
            <a:ext cx="296416" cy="35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965F888-0C6D-4B92-8A05-8FA096993A00}"/>
              </a:ext>
            </a:extLst>
          </p:cNvPr>
          <p:cNvSpPr/>
          <p:nvPr/>
        </p:nvSpPr>
        <p:spPr>
          <a:xfrm>
            <a:off x="4727351" y="2108863"/>
            <a:ext cx="296416" cy="35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4F691EBF-D68A-44AB-8C22-C70F7F243A13}"/>
              </a:ext>
            </a:extLst>
          </p:cNvPr>
          <p:cNvSpPr/>
          <p:nvPr/>
        </p:nvSpPr>
        <p:spPr>
          <a:xfrm>
            <a:off x="4714433" y="2801173"/>
            <a:ext cx="296416" cy="35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E4CB5C5-44C0-424E-847E-950D386FC850}"/>
              </a:ext>
            </a:extLst>
          </p:cNvPr>
          <p:cNvSpPr/>
          <p:nvPr/>
        </p:nvSpPr>
        <p:spPr>
          <a:xfrm>
            <a:off x="4727351" y="3517140"/>
            <a:ext cx="296416" cy="35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8F24B73-D9B3-4D12-BAEC-BF1ACF50FFD4}"/>
              </a:ext>
            </a:extLst>
          </p:cNvPr>
          <p:cNvSpPr/>
          <p:nvPr/>
        </p:nvSpPr>
        <p:spPr>
          <a:xfrm>
            <a:off x="5734531" y="793045"/>
            <a:ext cx="296416" cy="35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A330D6E8-8D53-4606-A2BE-F3F3D582F004}"/>
              </a:ext>
            </a:extLst>
          </p:cNvPr>
          <p:cNvSpPr/>
          <p:nvPr/>
        </p:nvSpPr>
        <p:spPr>
          <a:xfrm>
            <a:off x="6725001" y="793624"/>
            <a:ext cx="296416" cy="35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FE86CCCA-144C-4E44-9D4E-B08709303DE7}"/>
              </a:ext>
            </a:extLst>
          </p:cNvPr>
          <p:cNvSpPr/>
          <p:nvPr/>
        </p:nvSpPr>
        <p:spPr>
          <a:xfrm>
            <a:off x="6741974" y="1445638"/>
            <a:ext cx="296416" cy="35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7E8AEC2-93C2-4EDF-9CA4-098210E8E4A7}"/>
              </a:ext>
            </a:extLst>
          </p:cNvPr>
          <p:cNvSpPr/>
          <p:nvPr/>
        </p:nvSpPr>
        <p:spPr>
          <a:xfrm>
            <a:off x="6755477" y="2132424"/>
            <a:ext cx="296416" cy="35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AADCD9FE-6CCB-462C-832E-136DB9E13C71}"/>
              </a:ext>
            </a:extLst>
          </p:cNvPr>
          <p:cNvSpPr/>
          <p:nvPr/>
        </p:nvSpPr>
        <p:spPr>
          <a:xfrm>
            <a:off x="7769923" y="777670"/>
            <a:ext cx="296416" cy="35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DF96E9B-15CE-4226-895B-F721626A25AE}"/>
              </a:ext>
            </a:extLst>
          </p:cNvPr>
          <p:cNvSpPr/>
          <p:nvPr/>
        </p:nvSpPr>
        <p:spPr>
          <a:xfrm>
            <a:off x="8782860" y="776368"/>
            <a:ext cx="296416" cy="35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352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F63C-49C5-415A-8282-E6F85E986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3DBAF-3C3C-4D37-B8E9-1DC7CE5D0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EED126-E1EE-44E9-9434-0083EBAD8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" t="36350" r="6785" b="30050"/>
          <a:stretch/>
        </p:blipFill>
        <p:spPr>
          <a:xfrm>
            <a:off x="0" y="0"/>
            <a:ext cx="9215437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9F66FE-5D07-4A62-B691-F5DA9359573F}"/>
              </a:ext>
            </a:extLst>
          </p:cNvPr>
          <p:cNvCxnSpPr/>
          <p:nvPr/>
        </p:nvCxnSpPr>
        <p:spPr>
          <a:xfrm>
            <a:off x="3347864" y="4869160"/>
            <a:ext cx="136815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9FB465-E339-4E07-9429-4657EBFC6583}"/>
              </a:ext>
            </a:extLst>
          </p:cNvPr>
          <p:cNvCxnSpPr/>
          <p:nvPr/>
        </p:nvCxnSpPr>
        <p:spPr>
          <a:xfrm flipH="1" flipV="1">
            <a:off x="5436096" y="2996952"/>
            <a:ext cx="1656184" cy="1440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0E4542-01C3-4ADD-8EA4-6BECD52989B7}"/>
              </a:ext>
            </a:extLst>
          </p:cNvPr>
          <p:cNvCxnSpPr/>
          <p:nvPr/>
        </p:nvCxnSpPr>
        <p:spPr>
          <a:xfrm flipH="1" flipV="1">
            <a:off x="6300192" y="4077072"/>
            <a:ext cx="792088" cy="7920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58316C-17D8-4D28-A3A2-78FE7421E08F}"/>
              </a:ext>
            </a:extLst>
          </p:cNvPr>
          <p:cNvSpPr/>
          <p:nvPr/>
        </p:nvSpPr>
        <p:spPr>
          <a:xfrm>
            <a:off x="3798277" y="4079631"/>
            <a:ext cx="942535" cy="1871003"/>
          </a:xfrm>
          <a:custGeom>
            <a:avLst/>
            <a:gdLst>
              <a:gd name="connsiteX0" fmla="*/ 942535 w 942535"/>
              <a:gd name="connsiteY0" fmla="*/ 1871003 h 1871003"/>
              <a:gd name="connsiteX1" fmla="*/ 787791 w 942535"/>
              <a:gd name="connsiteY1" fmla="*/ 1814732 h 1871003"/>
              <a:gd name="connsiteX2" fmla="*/ 745588 w 942535"/>
              <a:gd name="connsiteY2" fmla="*/ 1800664 h 1871003"/>
              <a:gd name="connsiteX3" fmla="*/ 675249 w 942535"/>
              <a:gd name="connsiteY3" fmla="*/ 1758461 h 1871003"/>
              <a:gd name="connsiteX4" fmla="*/ 576775 w 942535"/>
              <a:gd name="connsiteY4" fmla="*/ 1716258 h 1871003"/>
              <a:gd name="connsiteX5" fmla="*/ 534572 w 942535"/>
              <a:gd name="connsiteY5" fmla="*/ 1688123 h 1871003"/>
              <a:gd name="connsiteX6" fmla="*/ 450166 w 942535"/>
              <a:gd name="connsiteY6" fmla="*/ 1645920 h 1871003"/>
              <a:gd name="connsiteX7" fmla="*/ 422031 w 942535"/>
              <a:gd name="connsiteY7" fmla="*/ 1617784 h 1871003"/>
              <a:gd name="connsiteX8" fmla="*/ 337625 w 942535"/>
              <a:gd name="connsiteY8" fmla="*/ 1561514 h 1871003"/>
              <a:gd name="connsiteX9" fmla="*/ 267286 w 942535"/>
              <a:gd name="connsiteY9" fmla="*/ 1505243 h 1871003"/>
              <a:gd name="connsiteX10" fmla="*/ 211015 w 942535"/>
              <a:gd name="connsiteY10" fmla="*/ 1434904 h 1871003"/>
              <a:gd name="connsiteX11" fmla="*/ 168812 w 942535"/>
              <a:gd name="connsiteY11" fmla="*/ 1406769 h 1871003"/>
              <a:gd name="connsiteX12" fmla="*/ 140677 w 942535"/>
              <a:gd name="connsiteY12" fmla="*/ 1364566 h 1871003"/>
              <a:gd name="connsiteX13" fmla="*/ 84406 w 942535"/>
              <a:gd name="connsiteY13" fmla="*/ 1308295 h 1871003"/>
              <a:gd name="connsiteX14" fmla="*/ 70338 w 942535"/>
              <a:gd name="connsiteY14" fmla="*/ 1266092 h 1871003"/>
              <a:gd name="connsiteX15" fmla="*/ 42203 w 942535"/>
              <a:gd name="connsiteY15" fmla="*/ 1223889 h 1871003"/>
              <a:gd name="connsiteX16" fmla="*/ 28135 w 942535"/>
              <a:gd name="connsiteY16" fmla="*/ 1167618 h 1871003"/>
              <a:gd name="connsiteX17" fmla="*/ 0 w 942535"/>
              <a:gd name="connsiteY17" fmla="*/ 1083212 h 1871003"/>
              <a:gd name="connsiteX18" fmla="*/ 14068 w 942535"/>
              <a:gd name="connsiteY18" fmla="*/ 309489 h 1871003"/>
              <a:gd name="connsiteX19" fmla="*/ 28135 w 942535"/>
              <a:gd name="connsiteY19" fmla="*/ 267286 h 1871003"/>
              <a:gd name="connsiteX20" fmla="*/ 42203 w 942535"/>
              <a:gd name="connsiteY20" fmla="*/ 168812 h 1871003"/>
              <a:gd name="connsiteX21" fmla="*/ 56271 w 942535"/>
              <a:gd name="connsiteY21" fmla="*/ 98474 h 1871003"/>
              <a:gd name="connsiteX22" fmla="*/ 70338 w 942535"/>
              <a:gd name="connsiteY22" fmla="*/ 56271 h 1871003"/>
              <a:gd name="connsiteX23" fmla="*/ 70338 w 942535"/>
              <a:gd name="connsiteY23" fmla="*/ 0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42535" h="1871003">
                <a:moveTo>
                  <a:pt x="942535" y="1871003"/>
                </a:moveTo>
                <a:cubicBezTo>
                  <a:pt x="844656" y="1831850"/>
                  <a:pt x="896160" y="1850855"/>
                  <a:pt x="787791" y="1814732"/>
                </a:cubicBezTo>
                <a:lnTo>
                  <a:pt x="745588" y="1800664"/>
                </a:lnTo>
                <a:cubicBezTo>
                  <a:pt x="690632" y="1745710"/>
                  <a:pt x="748297" y="1794985"/>
                  <a:pt x="675249" y="1758461"/>
                </a:cubicBezTo>
                <a:cubicBezTo>
                  <a:pt x="578100" y="1709886"/>
                  <a:pt x="693886" y="1745536"/>
                  <a:pt x="576775" y="1716258"/>
                </a:cubicBezTo>
                <a:cubicBezTo>
                  <a:pt x="562707" y="1706880"/>
                  <a:pt x="549694" y="1695684"/>
                  <a:pt x="534572" y="1688123"/>
                </a:cubicBezTo>
                <a:cubicBezTo>
                  <a:pt x="465238" y="1653456"/>
                  <a:pt x="517354" y="1699671"/>
                  <a:pt x="450166" y="1645920"/>
                </a:cubicBezTo>
                <a:cubicBezTo>
                  <a:pt x="439809" y="1637634"/>
                  <a:pt x="432642" y="1625742"/>
                  <a:pt x="422031" y="1617784"/>
                </a:cubicBezTo>
                <a:cubicBezTo>
                  <a:pt x="394980" y="1597495"/>
                  <a:pt x="361535" y="1585424"/>
                  <a:pt x="337625" y="1561514"/>
                </a:cubicBezTo>
                <a:cubicBezTo>
                  <a:pt x="297534" y="1521423"/>
                  <a:pt x="320525" y="1540735"/>
                  <a:pt x="267286" y="1505243"/>
                </a:cubicBezTo>
                <a:cubicBezTo>
                  <a:pt x="246395" y="1473906"/>
                  <a:pt x="239652" y="1457813"/>
                  <a:pt x="211015" y="1434904"/>
                </a:cubicBezTo>
                <a:cubicBezTo>
                  <a:pt x="197813" y="1424342"/>
                  <a:pt x="182880" y="1416147"/>
                  <a:pt x="168812" y="1406769"/>
                </a:cubicBezTo>
                <a:cubicBezTo>
                  <a:pt x="159434" y="1392701"/>
                  <a:pt x="151680" y="1377403"/>
                  <a:pt x="140677" y="1364566"/>
                </a:cubicBezTo>
                <a:cubicBezTo>
                  <a:pt x="123414" y="1344426"/>
                  <a:pt x="84406" y="1308295"/>
                  <a:pt x="84406" y="1308295"/>
                </a:cubicBezTo>
                <a:cubicBezTo>
                  <a:pt x="79717" y="1294227"/>
                  <a:pt x="76970" y="1279355"/>
                  <a:pt x="70338" y="1266092"/>
                </a:cubicBezTo>
                <a:cubicBezTo>
                  <a:pt x="62777" y="1250970"/>
                  <a:pt x="48863" y="1239429"/>
                  <a:pt x="42203" y="1223889"/>
                </a:cubicBezTo>
                <a:cubicBezTo>
                  <a:pt x="34587" y="1206118"/>
                  <a:pt x="33691" y="1186137"/>
                  <a:pt x="28135" y="1167618"/>
                </a:cubicBezTo>
                <a:cubicBezTo>
                  <a:pt x="19613" y="1139212"/>
                  <a:pt x="0" y="1083212"/>
                  <a:pt x="0" y="1083212"/>
                </a:cubicBezTo>
                <a:cubicBezTo>
                  <a:pt x="4689" y="825304"/>
                  <a:pt x="5179" y="567286"/>
                  <a:pt x="14068" y="309489"/>
                </a:cubicBezTo>
                <a:cubicBezTo>
                  <a:pt x="14579" y="294669"/>
                  <a:pt x="25227" y="281827"/>
                  <a:pt x="28135" y="267286"/>
                </a:cubicBezTo>
                <a:cubicBezTo>
                  <a:pt x="34638" y="234772"/>
                  <a:pt x="36752" y="201519"/>
                  <a:pt x="42203" y="168812"/>
                </a:cubicBezTo>
                <a:cubicBezTo>
                  <a:pt x="46134" y="145227"/>
                  <a:pt x="50472" y="121670"/>
                  <a:pt x="56271" y="98474"/>
                </a:cubicBezTo>
                <a:cubicBezTo>
                  <a:pt x="59867" y="84088"/>
                  <a:pt x="68241" y="70951"/>
                  <a:pt x="70338" y="56271"/>
                </a:cubicBezTo>
                <a:cubicBezTo>
                  <a:pt x="72991" y="37702"/>
                  <a:pt x="70338" y="18757"/>
                  <a:pt x="70338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3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91269"/>
            <a:ext cx="8229600" cy="4525963"/>
          </a:xfrm>
          <a:solidFill>
            <a:srgbClr val="00B0F0"/>
          </a:solidFill>
        </p:spPr>
        <p:txBody>
          <a:bodyPr>
            <a:normAutofit fontScale="85000" lnSpcReduction="10000"/>
          </a:bodyPr>
          <a:lstStyle/>
          <a:p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HDHS LÀM VỞ BÀI TẬP TOÁN TRANG(74 - 75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881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3" b="40767"/>
          <a:stretch/>
        </p:blipFill>
        <p:spPr>
          <a:xfrm>
            <a:off x="478074" y="125110"/>
            <a:ext cx="8414406" cy="6040194"/>
          </a:xfrm>
        </p:spPr>
      </p:pic>
      <p:sp>
        <p:nvSpPr>
          <p:cNvPr id="5" name="Rectangle 4"/>
          <p:cNvSpPr/>
          <p:nvPr/>
        </p:nvSpPr>
        <p:spPr>
          <a:xfrm>
            <a:off x="7596336" y="1700808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7596336" y="2636912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" name="Rectangle 6"/>
          <p:cNvSpPr/>
          <p:nvPr/>
        </p:nvSpPr>
        <p:spPr>
          <a:xfrm>
            <a:off x="7596336" y="3356992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8" name="Rectangle 7"/>
          <p:cNvSpPr/>
          <p:nvPr/>
        </p:nvSpPr>
        <p:spPr>
          <a:xfrm>
            <a:off x="7596336" y="4293096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9" name="Rectangle 8"/>
          <p:cNvSpPr/>
          <p:nvPr/>
        </p:nvSpPr>
        <p:spPr>
          <a:xfrm>
            <a:off x="7596336" y="5229200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0243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8" b="9850"/>
          <a:stretch/>
        </p:blipFill>
        <p:spPr>
          <a:xfrm>
            <a:off x="323528" y="116632"/>
            <a:ext cx="8671847" cy="6480720"/>
          </a:xfrm>
        </p:spPr>
      </p:pic>
      <p:sp>
        <p:nvSpPr>
          <p:cNvPr id="5" name="Rectangle 4"/>
          <p:cNvSpPr/>
          <p:nvPr/>
        </p:nvSpPr>
        <p:spPr>
          <a:xfrm>
            <a:off x="7337234" y="2492896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6" name="Rectangle 5"/>
          <p:cNvSpPr/>
          <p:nvPr/>
        </p:nvSpPr>
        <p:spPr>
          <a:xfrm>
            <a:off x="2987824" y="4869160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6372200" y="5013175"/>
            <a:ext cx="360040" cy="4521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6920796" y="5013175"/>
            <a:ext cx="360040" cy="4521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9" name="Rectangle 8"/>
          <p:cNvSpPr/>
          <p:nvPr/>
        </p:nvSpPr>
        <p:spPr>
          <a:xfrm>
            <a:off x="7427561" y="5013175"/>
            <a:ext cx="456808" cy="45211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51920" y="4587343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4892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4" b="50786"/>
          <a:stretch/>
        </p:blipFill>
        <p:spPr>
          <a:xfrm>
            <a:off x="802674" y="83336"/>
            <a:ext cx="7962556" cy="5721928"/>
          </a:xfrm>
        </p:spPr>
      </p:pic>
      <p:sp>
        <p:nvSpPr>
          <p:cNvPr id="5" name="Rectangle 4"/>
          <p:cNvSpPr/>
          <p:nvPr/>
        </p:nvSpPr>
        <p:spPr>
          <a:xfrm>
            <a:off x="2627784" y="1556792"/>
            <a:ext cx="324036" cy="734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" name="Rectangle 5"/>
          <p:cNvSpPr/>
          <p:nvPr/>
        </p:nvSpPr>
        <p:spPr>
          <a:xfrm>
            <a:off x="2627784" y="850777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" name="Rectangle 6"/>
          <p:cNvSpPr/>
          <p:nvPr/>
        </p:nvSpPr>
        <p:spPr>
          <a:xfrm>
            <a:off x="2627784" y="3156846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" name="Rectangle 7"/>
          <p:cNvSpPr/>
          <p:nvPr/>
        </p:nvSpPr>
        <p:spPr>
          <a:xfrm>
            <a:off x="2627784" y="2292750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9" name="Rectangle 8"/>
          <p:cNvSpPr/>
          <p:nvPr/>
        </p:nvSpPr>
        <p:spPr>
          <a:xfrm>
            <a:off x="2627784" y="5085572"/>
            <a:ext cx="648072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27784" y="3617881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27784" y="4409969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43908" y="1628800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43908" y="764704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52470" y="3017556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51920" y="2221455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43908" y="3573016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43908" y="4365104"/>
            <a:ext cx="576064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40052" y="1628800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40052" y="764704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40052" y="3070773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040052" y="2206677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40052" y="3573016"/>
            <a:ext cx="576064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64188" y="1628800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64188" y="764704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64188" y="3070773"/>
            <a:ext cx="576064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64188" y="2206677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488324" y="1628800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488324" y="764704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488324" y="2206677"/>
            <a:ext cx="576064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pic>
        <p:nvPicPr>
          <p:cNvPr id="29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37" b="44392"/>
          <a:stretch/>
        </p:blipFill>
        <p:spPr bwMode="auto">
          <a:xfrm>
            <a:off x="467544" y="5727186"/>
            <a:ext cx="8496943" cy="105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40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40" b="15666"/>
          <a:stretch/>
        </p:blipFill>
        <p:spPr>
          <a:xfrm>
            <a:off x="179512" y="260648"/>
            <a:ext cx="8784976" cy="6336703"/>
          </a:xfrm>
        </p:spPr>
      </p:pic>
      <p:sp>
        <p:nvSpPr>
          <p:cNvPr id="3" name="Oval 2"/>
          <p:cNvSpPr/>
          <p:nvPr/>
        </p:nvSpPr>
        <p:spPr>
          <a:xfrm>
            <a:off x="2339752" y="2924944"/>
            <a:ext cx="792088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+ 0</a:t>
            </a:r>
            <a:endParaRPr lang="en-US" sz="1200" dirty="0"/>
          </a:p>
        </p:txBody>
      </p:sp>
      <p:sp>
        <p:nvSpPr>
          <p:cNvPr id="5" name="Oval 4"/>
          <p:cNvSpPr/>
          <p:nvPr/>
        </p:nvSpPr>
        <p:spPr>
          <a:xfrm>
            <a:off x="1861383" y="2186907"/>
            <a:ext cx="6480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1+4</a:t>
            </a:r>
            <a:r>
              <a:rPr lang="en-US" sz="1200" dirty="0"/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3923928" y="1268760"/>
            <a:ext cx="6480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+ 4</a:t>
            </a:r>
            <a:r>
              <a:rPr lang="en-US" sz="1000" dirty="0"/>
              <a:t> </a:t>
            </a:r>
          </a:p>
        </p:txBody>
      </p:sp>
      <p:sp>
        <p:nvSpPr>
          <p:cNvPr id="7" name="Oval 6"/>
          <p:cNvSpPr/>
          <p:nvPr/>
        </p:nvSpPr>
        <p:spPr>
          <a:xfrm>
            <a:off x="4788024" y="1412776"/>
            <a:ext cx="6480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2+5</a:t>
            </a:r>
            <a:r>
              <a:rPr lang="en-US" sz="1200" dirty="0"/>
              <a:t> </a:t>
            </a:r>
          </a:p>
        </p:txBody>
      </p:sp>
      <p:sp>
        <p:nvSpPr>
          <p:cNvPr id="8" name="Oval 7"/>
          <p:cNvSpPr/>
          <p:nvPr/>
        </p:nvSpPr>
        <p:spPr>
          <a:xfrm>
            <a:off x="7308304" y="2060848"/>
            <a:ext cx="6480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7+1</a:t>
            </a:r>
            <a:endParaRPr lang="en-US" sz="1200" dirty="0"/>
          </a:p>
        </p:txBody>
      </p:sp>
      <p:sp>
        <p:nvSpPr>
          <p:cNvPr id="9" name="Oval 8"/>
          <p:cNvSpPr/>
          <p:nvPr/>
        </p:nvSpPr>
        <p:spPr>
          <a:xfrm>
            <a:off x="6499983" y="1883920"/>
            <a:ext cx="6480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1+7</a:t>
            </a:r>
            <a:r>
              <a:rPr lang="en-US" sz="1200" dirty="0"/>
              <a:t> </a:t>
            </a:r>
          </a:p>
        </p:txBody>
      </p:sp>
      <p:sp>
        <p:nvSpPr>
          <p:cNvPr id="10" name="Oval 9"/>
          <p:cNvSpPr/>
          <p:nvPr/>
        </p:nvSpPr>
        <p:spPr>
          <a:xfrm>
            <a:off x="7229668" y="3176317"/>
            <a:ext cx="6480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4+4</a:t>
            </a:r>
            <a:r>
              <a:rPr lang="en-US" sz="1200" dirty="0"/>
              <a:t> </a:t>
            </a:r>
          </a:p>
        </p:txBody>
      </p:sp>
      <p:sp>
        <p:nvSpPr>
          <p:cNvPr id="11" name="Oval 10"/>
          <p:cNvSpPr/>
          <p:nvPr/>
        </p:nvSpPr>
        <p:spPr>
          <a:xfrm>
            <a:off x="6372200" y="3068960"/>
            <a:ext cx="6480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8+1</a:t>
            </a:r>
            <a:r>
              <a:rPr lang="en-US" sz="1200" dirty="0"/>
              <a:t> </a:t>
            </a:r>
          </a:p>
        </p:txBody>
      </p:sp>
      <p:sp>
        <p:nvSpPr>
          <p:cNvPr id="12" name="Oval 11"/>
          <p:cNvSpPr/>
          <p:nvPr/>
        </p:nvSpPr>
        <p:spPr>
          <a:xfrm>
            <a:off x="4572000" y="2528245"/>
            <a:ext cx="6480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6+1</a:t>
            </a:r>
            <a:r>
              <a:rPr lang="en-US" sz="1200" dirty="0"/>
              <a:t> </a:t>
            </a:r>
          </a:p>
        </p:txBody>
      </p:sp>
      <p:sp>
        <p:nvSpPr>
          <p:cNvPr id="13" name="Oval 12"/>
          <p:cNvSpPr/>
          <p:nvPr/>
        </p:nvSpPr>
        <p:spPr>
          <a:xfrm>
            <a:off x="3599892" y="2384884"/>
            <a:ext cx="6480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5+2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3371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  <a:extLst>
              <a:ext uri="{FF2B5EF4-FFF2-40B4-BE49-F238E27FC236}">
                <a16:creationId xmlns:a16="http://schemas.microsoft.com/office/drawing/2014/main" id="{BEADD35C-C66D-4D51-B830-A674F104F3BF}"/>
              </a:ext>
            </a:extLst>
          </p:cNvPr>
          <p:cNvSpPr txBox="1"/>
          <p:nvPr/>
        </p:nvSpPr>
        <p:spPr>
          <a:xfrm>
            <a:off x="899592" y="2420888"/>
            <a:ext cx="74888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87255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2DA4C-6410-4F1E-AE56-6142673E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15" y="160337"/>
            <a:ext cx="8229600" cy="1143000"/>
          </a:xfrm>
        </p:spPr>
        <p:txBody>
          <a:bodyPr/>
          <a:lstStyle/>
          <a:p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nối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/>
              <a:t>dụng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527DB-5FFF-4187-9815-0B1081004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Học thuộc bảng cộng trong phạm vi 10</a:t>
            </a:r>
          </a:p>
          <a:p>
            <a:r>
              <a:rPr lang="en-US"/>
              <a:t>Hoàn thành bài ở vở BT Toán (tr.74,75)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347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22179"/>
            <a:ext cx="932654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7944328" y="4662277"/>
            <a:ext cx="1410187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1056" y="4667665"/>
            <a:ext cx="1434898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6758" y="4789835"/>
            <a:ext cx="1592716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5802633" y="4957294"/>
            <a:ext cx="1373981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93" y="5232399"/>
            <a:ext cx="1659340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056452" y="4577567"/>
            <a:ext cx="124272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363395"/>
            <a:ext cx="1583524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-2947963"/>
            <a:ext cx="7328054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2825162"/>
            <a:ext cx="4558915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62" y="-1955800"/>
            <a:ext cx="6890938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983346" y="584201"/>
            <a:ext cx="5636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TRỐN TÌM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27" y="5901542"/>
            <a:ext cx="1069648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05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5834594" y="3997351"/>
            <a:ext cx="990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3814061" y="4860489"/>
            <a:ext cx="9906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1852783" y="4994982"/>
            <a:ext cx="81915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7515244" y="4028629"/>
            <a:ext cx="115736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8" y="-273843"/>
            <a:ext cx="52578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680243"/>
            <a:ext cx="52578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99" y="-929641"/>
            <a:ext cx="54102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685" y="-536546"/>
            <a:ext cx="54102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19" y="3430814"/>
            <a:ext cx="1369010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1955800"/>
            <a:ext cx="6025262" cy="413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04800" y="2124075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A.2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590800" y="2181624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B.3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943816" y="2181624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C.5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010400" y="2147892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D. 4</a:t>
            </a:r>
          </a:p>
        </p:txBody>
      </p:sp>
      <p:sp>
        <p:nvSpPr>
          <p:cNvPr id="6" name="Explosion 1 5"/>
          <p:cNvSpPr/>
          <p:nvPr/>
        </p:nvSpPr>
        <p:spPr>
          <a:xfrm>
            <a:off x="3810000" y="4356706"/>
            <a:ext cx="3012828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89" y="76200"/>
            <a:ext cx="1212850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763677"/>
            <a:ext cx="4181816" cy="86512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10 – 6 = </a:t>
            </a:r>
          </a:p>
        </p:txBody>
      </p:sp>
    </p:spTree>
    <p:extLst>
      <p:ext uri="{BB962C8B-B14F-4D97-AF65-F5344CB8AC3E}">
        <p14:creationId xmlns:p14="http://schemas.microsoft.com/office/powerpoint/2010/main" val="354405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7" grpId="1" animBg="1"/>
      <p:bldP spid="6" grpId="0" animBg="1"/>
      <p:bldP spid="6" grpId="1" animBg="1"/>
      <p:bldP spid="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2876756" y="4063363"/>
            <a:ext cx="990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776461" y="4415267"/>
            <a:ext cx="9906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6378036" y="4385149"/>
            <a:ext cx="81915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4404932" y="3818719"/>
            <a:ext cx="1342285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657027"/>
            <a:ext cx="52578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31" y="-1222614"/>
            <a:ext cx="54102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624841"/>
            <a:ext cx="54102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657029"/>
            <a:ext cx="52578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1955800"/>
            <a:ext cx="5941454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605791" y="860861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Thầy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cô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điền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câu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hỏi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tại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550174"/>
            <a:ext cx="1212850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3938023" y="4439014"/>
            <a:ext cx="3012828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95300" y="2070094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A.1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2781300" y="2103826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B.0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134316" y="2103826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C.2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200900" y="2070094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D.3</a:t>
            </a: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0528" y="3455232"/>
            <a:ext cx="1715986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1" y="506323"/>
            <a:ext cx="1235075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590800" y="763677"/>
            <a:ext cx="4181816" cy="86512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10 – 10 = </a:t>
            </a:r>
          </a:p>
        </p:txBody>
      </p:sp>
    </p:spTree>
    <p:extLst>
      <p:ext uri="{BB962C8B-B14F-4D97-AF65-F5344CB8AC3E}">
        <p14:creationId xmlns:p14="http://schemas.microsoft.com/office/powerpoint/2010/main" val="67390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296357" y="3974979"/>
            <a:ext cx="990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505656" y="4702316"/>
            <a:ext cx="9906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3576467" y="4677444"/>
            <a:ext cx="81915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1663997" y="3854845"/>
            <a:ext cx="1557336" cy="28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56" y="-351157"/>
            <a:ext cx="52578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56" y="-802641"/>
            <a:ext cx="54102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-657027"/>
            <a:ext cx="54102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-454422"/>
            <a:ext cx="52578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07" y="-1808483"/>
            <a:ext cx="5941454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503698" y="1008179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Thầy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cô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điền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câu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hỏi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tại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781" y="381000"/>
            <a:ext cx="1212850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2928815" y="4566017"/>
            <a:ext cx="3012828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62156" y="2384824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A.4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2648156" y="2418556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B.5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001172" y="2418556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C.6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067756" y="2384824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D.7</a:t>
            </a:r>
          </a:p>
        </p:txBody>
      </p:sp>
      <p:pic>
        <p:nvPicPr>
          <p:cNvPr id="48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8926" y="303123"/>
            <a:ext cx="1235075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5830" y="3239816"/>
            <a:ext cx="2304583" cy="44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590800" y="990600"/>
            <a:ext cx="4181816" cy="86512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4 + ……= 8 </a:t>
            </a:r>
          </a:p>
        </p:txBody>
      </p:sp>
    </p:spTree>
    <p:extLst>
      <p:ext uri="{BB962C8B-B14F-4D97-AF65-F5344CB8AC3E}">
        <p14:creationId xmlns:p14="http://schemas.microsoft.com/office/powerpoint/2010/main" val="87744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  <p:bldP spid="33" grpId="1" animBg="1"/>
      <p:bldP spid="33" grpId="2" animBg="1"/>
      <p:bldP spid="44" grpId="0" animBg="1"/>
      <p:bldP spid="44" grpId="1" animBg="1"/>
      <p:bldP spid="45" grpId="0" animBg="1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6">
            <a:extLst>
              <a:ext uri="{FF2B5EF4-FFF2-40B4-BE49-F238E27FC236}">
                <a16:creationId xmlns:a16="http://schemas.microsoft.com/office/drawing/2014/main" id="{727A50B4-55C2-4462-ADEB-2B536D0CD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476672"/>
            <a:ext cx="4968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vase of colorful flowers&#10;&#10;Description automatically generated">
            <a:extLst>
              <a:ext uri="{FF2B5EF4-FFF2-40B4-BE49-F238E27FC236}">
                <a16:creationId xmlns:a16="http://schemas.microsoft.com/office/drawing/2014/main" id="{D6A6D818-5EAE-4816-955A-0D9D71DC27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999" b="-2335"/>
          <a:stretch/>
        </p:blipFill>
        <p:spPr>
          <a:xfrm>
            <a:off x="8610" y="1852960"/>
            <a:ext cx="1092967" cy="1143992"/>
          </a:xfrm>
          <a:prstGeom prst="rect">
            <a:avLst/>
          </a:prstGeom>
        </p:spPr>
      </p:pic>
      <p:pic>
        <p:nvPicPr>
          <p:cNvPr id="11" name="Picture 10" descr="A vase of colorful flowers&#10;&#10;Description automatically generated">
            <a:extLst>
              <a:ext uri="{FF2B5EF4-FFF2-40B4-BE49-F238E27FC236}">
                <a16:creationId xmlns:a16="http://schemas.microsoft.com/office/drawing/2014/main" id="{D3BF146D-B93E-4569-8C9A-427190B0F1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1211109" y="1852960"/>
            <a:ext cx="1092967" cy="1143992"/>
          </a:xfrm>
          <a:prstGeom prst="rect">
            <a:avLst/>
          </a:prstGeom>
        </p:spPr>
      </p:pic>
      <p:pic>
        <p:nvPicPr>
          <p:cNvPr id="12" name="Picture 11" descr="A vase of colorful flowers&#10;&#10;Description automatically generated">
            <a:extLst>
              <a:ext uri="{FF2B5EF4-FFF2-40B4-BE49-F238E27FC236}">
                <a16:creationId xmlns:a16="http://schemas.microsoft.com/office/drawing/2014/main" id="{9E5B9976-F9CA-49DD-A0BC-DF3F74D1DE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2398913" y="1852960"/>
            <a:ext cx="1092967" cy="1143992"/>
          </a:xfrm>
          <a:prstGeom prst="rect">
            <a:avLst/>
          </a:prstGeom>
        </p:spPr>
      </p:pic>
      <p:pic>
        <p:nvPicPr>
          <p:cNvPr id="13" name="Picture 12" descr="A vase of colorful flowers&#10;&#10;Description automatically generated">
            <a:extLst>
              <a:ext uri="{FF2B5EF4-FFF2-40B4-BE49-F238E27FC236}">
                <a16:creationId xmlns:a16="http://schemas.microsoft.com/office/drawing/2014/main" id="{758A3054-8CE0-4A03-B9C2-B8DE001E01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3580012" y="1852960"/>
            <a:ext cx="1092967" cy="1143992"/>
          </a:xfrm>
          <a:prstGeom prst="rect">
            <a:avLst/>
          </a:prstGeom>
        </p:spPr>
      </p:pic>
      <p:pic>
        <p:nvPicPr>
          <p:cNvPr id="14" name="Picture 13" descr="A vase of colorful flowers&#10;&#10;Description automatically generated">
            <a:extLst>
              <a:ext uri="{FF2B5EF4-FFF2-40B4-BE49-F238E27FC236}">
                <a16:creationId xmlns:a16="http://schemas.microsoft.com/office/drawing/2014/main" id="{C8F62F01-528B-49BA-B9EE-60788E3CA2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4877647" y="1843247"/>
            <a:ext cx="1092967" cy="1143992"/>
          </a:xfrm>
          <a:prstGeom prst="rect">
            <a:avLst/>
          </a:prstGeom>
        </p:spPr>
      </p:pic>
      <p:pic>
        <p:nvPicPr>
          <p:cNvPr id="16" name="Picture 15" descr="A vase of colorful flowers&#10;&#10;Description automatically generated">
            <a:extLst>
              <a:ext uri="{FF2B5EF4-FFF2-40B4-BE49-F238E27FC236}">
                <a16:creationId xmlns:a16="http://schemas.microsoft.com/office/drawing/2014/main" id="{D606FB5A-5B29-46A5-BF4F-4E50F8B203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6192775" y="1852960"/>
            <a:ext cx="1092967" cy="1143992"/>
          </a:xfrm>
          <a:prstGeom prst="rect">
            <a:avLst/>
          </a:prstGeom>
        </p:spPr>
      </p:pic>
      <p:pic>
        <p:nvPicPr>
          <p:cNvPr id="18" name="Picture 17" descr="A vase of colorful flowers&#10;&#10;Description automatically generated">
            <a:extLst>
              <a:ext uri="{FF2B5EF4-FFF2-40B4-BE49-F238E27FC236}">
                <a16:creationId xmlns:a16="http://schemas.microsoft.com/office/drawing/2014/main" id="{BDFBD233-977A-478F-9CE4-B5F0596238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7356381" y="1835186"/>
            <a:ext cx="1092967" cy="11439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814440F-4E14-436C-90C6-C343CA1775A9}"/>
              </a:ext>
            </a:extLst>
          </p:cNvPr>
          <p:cNvSpPr txBox="1"/>
          <p:nvPr/>
        </p:nvSpPr>
        <p:spPr>
          <a:xfrm>
            <a:off x="2910598" y="3347542"/>
            <a:ext cx="421302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1 + 6 = 7</a:t>
            </a:r>
          </a:p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A85B09-7677-4319-980D-E839BB0C88B4}"/>
              </a:ext>
            </a:extLst>
          </p:cNvPr>
          <p:cNvSpPr txBox="1"/>
          <p:nvPr/>
        </p:nvSpPr>
        <p:spPr>
          <a:xfrm>
            <a:off x="2945396" y="4221088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6 + 1 =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B55A0-EF31-49C2-B6C5-643FF9CB5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A vase of colorful flowers&#10;&#10;Description automatically generated">
            <a:extLst>
              <a:ext uri="{FF2B5EF4-FFF2-40B4-BE49-F238E27FC236}">
                <a16:creationId xmlns:a16="http://schemas.microsoft.com/office/drawing/2014/main" id="{8D86E703-91AC-4E26-8854-6F718262D9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3771345" y="1828174"/>
            <a:ext cx="1092967" cy="1143992"/>
          </a:xfrm>
          <a:prstGeom prst="rect">
            <a:avLst/>
          </a:prstGeom>
        </p:spPr>
      </p:pic>
      <p:pic>
        <p:nvPicPr>
          <p:cNvPr id="13" name="Picture 12" descr="A vase of colorful flowers&#10;&#10;Description automatically generated">
            <a:extLst>
              <a:ext uri="{FF2B5EF4-FFF2-40B4-BE49-F238E27FC236}">
                <a16:creationId xmlns:a16="http://schemas.microsoft.com/office/drawing/2014/main" id="{53DA76D8-6ED6-4113-A2A4-70737748DD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4996153" y="1852960"/>
            <a:ext cx="1092967" cy="1143992"/>
          </a:xfrm>
          <a:prstGeom prst="rect">
            <a:avLst/>
          </a:prstGeom>
        </p:spPr>
      </p:pic>
      <p:pic>
        <p:nvPicPr>
          <p:cNvPr id="15" name="Picture 14" descr="A vase of colorful flowers&#10;&#10;Description automatically generated">
            <a:extLst>
              <a:ext uri="{FF2B5EF4-FFF2-40B4-BE49-F238E27FC236}">
                <a16:creationId xmlns:a16="http://schemas.microsoft.com/office/drawing/2014/main" id="{E2DFFE60-1CB7-4937-9CD7-2B3A76F4F5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6191839" y="1852960"/>
            <a:ext cx="1092967" cy="1143992"/>
          </a:xfrm>
          <a:prstGeom prst="rect">
            <a:avLst/>
          </a:prstGeom>
        </p:spPr>
      </p:pic>
      <p:pic>
        <p:nvPicPr>
          <p:cNvPr id="17" name="Picture 16" descr="A vase of colorful flowers&#10;&#10;Description automatically generated">
            <a:extLst>
              <a:ext uri="{FF2B5EF4-FFF2-40B4-BE49-F238E27FC236}">
                <a16:creationId xmlns:a16="http://schemas.microsoft.com/office/drawing/2014/main" id="{3950F0A8-E3EF-4FF9-B0BF-C6EF0A0DA3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7428118" y="1852960"/>
            <a:ext cx="1092967" cy="11439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1B6384C-D5C2-44BF-A623-60AA206A5FC3}"/>
              </a:ext>
            </a:extLst>
          </p:cNvPr>
          <p:cNvSpPr txBox="1"/>
          <p:nvPr/>
        </p:nvSpPr>
        <p:spPr>
          <a:xfrm>
            <a:off x="1873384" y="3748402"/>
            <a:ext cx="4318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2 + 5 = 7</a:t>
            </a:r>
          </a:p>
        </p:txBody>
      </p:sp>
      <p:pic>
        <p:nvPicPr>
          <p:cNvPr id="25" name="Picture 24" descr="A vase of colorful flowers&#10;&#10;Description automatically generated">
            <a:extLst>
              <a:ext uri="{FF2B5EF4-FFF2-40B4-BE49-F238E27FC236}">
                <a16:creationId xmlns:a16="http://schemas.microsoft.com/office/drawing/2014/main" id="{38EAE741-2132-40F2-95F0-743C35AA59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999" b="-2335"/>
          <a:stretch/>
        </p:blipFill>
        <p:spPr>
          <a:xfrm>
            <a:off x="239005" y="1852960"/>
            <a:ext cx="1092967" cy="1143992"/>
          </a:xfrm>
          <a:prstGeom prst="rect">
            <a:avLst/>
          </a:prstGeom>
        </p:spPr>
      </p:pic>
      <p:pic>
        <p:nvPicPr>
          <p:cNvPr id="26" name="Picture 25" descr="A vase of colorful flowers&#10;&#10;Description automatically generated">
            <a:extLst>
              <a:ext uri="{FF2B5EF4-FFF2-40B4-BE49-F238E27FC236}">
                <a16:creationId xmlns:a16="http://schemas.microsoft.com/office/drawing/2014/main" id="{8FFD2E36-9A66-4D69-9936-58DD6CD7C5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999" b="-2335"/>
          <a:stretch/>
        </p:blipFill>
        <p:spPr>
          <a:xfrm>
            <a:off x="1483641" y="1846481"/>
            <a:ext cx="1092967" cy="1143992"/>
          </a:xfrm>
          <a:prstGeom prst="rect">
            <a:avLst/>
          </a:prstGeom>
        </p:spPr>
      </p:pic>
      <p:pic>
        <p:nvPicPr>
          <p:cNvPr id="27" name="Picture 26" descr="A vase of colorful flowers&#10;&#10;Description automatically generated">
            <a:extLst>
              <a:ext uri="{FF2B5EF4-FFF2-40B4-BE49-F238E27FC236}">
                <a16:creationId xmlns:a16="http://schemas.microsoft.com/office/drawing/2014/main" id="{0DFE2171-2361-494A-AAB9-C1E0B427C1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2575659" y="1852960"/>
            <a:ext cx="1092967" cy="11439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81D9B20-CA4D-43DE-881A-83D3BDA09229}"/>
              </a:ext>
            </a:extLst>
          </p:cNvPr>
          <p:cNvSpPr txBox="1"/>
          <p:nvPr/>
        </p:nvSpPr>
        <p:spPr>
          <a:xfrm>
            <a:off x="1873384" y="4437112"/>
            <a:ext cx="2698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5 + 2 = 7</a:t>
            </a:r>
          </a:p>
        </p:txBody>
      </p:sp>
    </p:spTree>
    <p:extLst>
      <p:ext uri="{BB962C8B-B14F-4D97-AF65-F5344CB8AC3E}">
        <p14:creationId xmlns:p14="http://schemas.microsoft.com/office/powerpoint/2010/main" val="108008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DD22-A6B8-4B37-B1E6-954782F9C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9240F-BD4A-4339-ABDD-2BDF3BFA9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vase of colorful flowers&#10;&#10;Description automatically generated">
            <a:extLst>
              <a:ext uri="{FF2B5EF4-FFF2-40B4-BE49-F238E27FC236}">
                <a16:creationId xmlns:a16="http://schemas.microsoft.com/office/drawing/2014/main" id="{9B52A6FB-84F8-4DF7-A0D4-38BCACFA4C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7428118" y="1852960"/>
            <a:ext cx="1092967" cy="1143992"/>
          </a:xfrm>
          <a:prstGeom prst="rect">
            <a:avLst/>
          </a:prstGeom>
        </p:spPr>
      </p:pic>
      <p:pic>
        <p:nvPicPr>
          <p:cNvPr id="7" name="Picture 6" descr="A vase of colorful flowers&#10;&#10;Description automatically generated">
            <a:extLst>
              <a:ext uri="{FF2B5EF4-FFF2-40B4-BE49-F238E27FC236}">
                <a16:creationId xmlns:a16="http://schemas.microsoft.com/office/drawing/2014/main" id="{FB4E1075-F950-427F-B6ED-AFC7EB69DB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3638481" y="1852960"/>
            <a:ext cx="1092967" cy="1143992"/>
          </a:xfrm>
          <a:prstGeom prst="rect">
            <a:avLst/>
          </a:prstGeom>
        </p:spPr>
      </p:pic>
      <p:pic>
        <p:nvPicPr>
          <p:cNvPr id="9" name="Picture 8" descr="A vase of colorful flowers&#10;&#10;Description automatically generated">
            <a:extLst>
              <a:ext uri="{FF2B5EF4-FFF2-40B4-BE49-F238E27FC236}">
                <a16:creationId xmlns:a16="http://schemas.microsoft.com/office/drawing/2014/main" id="{08AA71E3-7891-448D-9236-BFEFE2FF87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4955743" y="1852960"/>
            <a:ext cx="1092967" cy="1143992"/>
          </a:xfrm>
          <a:prstGeom prst="rect">
            <a:avLst/>
          </a:prstGeom>
        </p:spPr>
      </p:pic>
      <p:pic>
        <p:nvPicPr>
          <p:cNvPr id="11" name="Picture 10" descr="A vase of colorful flowers&#10;&#10;Description automatically generated">
            <a:extLst>
              <a:ext uri="{FF2B5EF4-FFF2-40B4-BE49-F238E27FC236}">
                <a16:creationId xmlns:a16="http://schemas.microsoft.com/office/drawing/2014/main" id="{DCB46CEC-755E-4102-825D-B78766ECCD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6192022" y="1852960"/>
            <a:ext cx="1092967" cy="1143992"/>
          </a:xfrm>
          <a:prstGeom prst="rect">
            <a:avLst/>
          </a:prstGeom>
        </p:spPr>
      </p:pic>
      <p:pic>
        <p:nvPicPr>
          <p:cNvPr id="13" name="Picture 12" descr="A vase of colorful flowers&#10;&#10;Description automatically generated">
            <a:extLst>
              <a:ext uri="{FF2B5EF4-FFF2-40B4-BE49-F238E27FC236}">
                <a16:creationId xmlns:a16="http://schemas.microsoft.com/office/drawing/2014/main" id="{8E40CF62-9D07-4261-B95F-56F8B2D940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999" b="-2335"/>
          <a:stretch/>
        </p:blipFill>
        <p:spPr>
          <a:xfrm>
            <a:off x="301383" y="1984921"/>
            <a:ext cx="1092967" cy="1143992"/>
          </a:xfrm>
          <a:prstGeom prst="rect">
            <a:avLst/>
          </a:prstGeom>
        </p:spPr>
      </p:pic>
      <p:pic>
        <p:nvPicPr>
          <p:cNvPr id="15" name="Picture 14" descr="A vase of colorful flowers&#10;&#10;Description automatically generated">
            <a:extLst>
              <a:ext uri="{FF2B5EF4-FFF2-40B4-BE49-F238E27FC236}">
                <a16:creationId xmlns:a16="http://schemas.microsoft.com/office/drawing/2014/main" id="{FCCD6FC6-6B6A-40F8-903E-B883516EE4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999" b="-2335"/>
          <a:stretch/>
        </p:blipFill>
        <p:spPr>
          <a:xfrm>
            <a:off x="1295920" y="1926267"/>
            <a:ext cx="1092967" cy="1143992"/>
          </a:xfrm>
          <a:prstGeom prst="rect">
            <a:avLst/>
          </a:prstGeom>
        </p:spPr>
      </p:pic>
      <p:pic>
        <p:nvPicPr>
          <p:cNvPr id="19" name="Picture 18" descr="A vase of colorful flowers&#10;&#10;Description automatically generated">
            <a:extLst>
              <a:ext uri="{FF2B5EF4-FFF2-40B4-BE49-F238E27FC236}">
                <a16:creationId xmlns:a16="http://schemas.microsoft.com/office/drawing/2014/main" id="{97C43DA9-83BA-4176-A468-0FEF9CC5E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999" b="-2335"/>
          <a:stretch/>
        </p:blipFill>
        <p:spPr>
          <a:xfrm>
            <a:off x="2433366" y="1926267"/>
            <a:ext cx="1092967" cy="11439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D111B37-8581-464F-85B8-459301550BDF}"/>
              </a:ext>
            </a:extLst>
          </p:cNvPr>
          <p:cNvSpPr txBox="1"/>
          <p:nvPr/>
        </p:nvSpPr>
        <p:spPr>
          <a:xfrm>
            <a:off x="1436593" y="3947417"/>
            <a:ext cx="4683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3 + 4 = 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BFD7C5-0EC4-447C-BCC3-5D693768246B}"/>
              </a:ext>
            </a:extLst>
          </p:cNvPr>
          <p:cNvSpPr txBox="1"/>
          <p:nvPr/>
        </p:nvSpPr>
        <p:spPr>
          <a:xfrm>
            <a:off x="1406570" y="4514700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4 + 3 = 7</a:t>
            </a:r>
          </a:p>
        </p:txBody>
      </p:sp>
    </p:spTree>
    <p:extLst>
      <p:ext uri="{BB962C8B-B14F-4D97-AF65-F5344CB8AC3E}">
        <p14:creationId xmlns:p14="http://schemas.microsoft.com/office/powerpoint/2010/main" val="274621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580</Words>
  <Application>Microsoft Office PowerPoint</Application>
  <PresentationFormat>On-screen Show (4:3)</PresentationFormat>
  <Paragraphs>264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HP-168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nối và 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Tran Thao Van</cp:lastModifiedBy>
  <cp:revision>97</cp:revision>
  <dcterms:created xsi:type="dcterms:W3CDTF">2020-03-23T01:55:28Z</dcterms:created>
  <dcterms:modified xsi:type="dcterms:W3CDTF">2021-12-06T07:29:09Z</dcterms:modified>
</cp:coreProperties>
</file>