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2" r:id="rId1"/>
  </p:sldMasterIdLst>
  <p:sldIdLst>
    <p:sldId id="336" r:id="rId2"/>
    <p:sldId id="337" r:id="rId3"/>
    <p:sldId id="338" r:id="rId4"/>
    <p:sldId id="348" r:id="rId5"/>
    <p:sldId id="339" r:id="rId6"/>
    <p:sldId id="340" r:id="rId7"/>
    <p:sldId id="341" r:id="rId8"/>
    <p:sldId id="342" r:id="rId9"/>
    <p:sldId id="343" r:id="rId10"/>
    <p:sldId id="344" r:id="rId11"/>
    <p:sldId id="349" r:id="rId12"/>
    <p:sldId id="345" r:id="rId13"/>
    <p:sldId id="346" r:id="rId14"/>
    <p:sldId id="351" r:id="rId15"/>
    <p:sldId id="352" r:id="rId16"/>
    <p:sldId id="354" r:id="rId17"/>
    <p:sldId id="353" r:id="rId18"/>
    <p:sldId id="355" r:id="rId19"/>
    <p:sldId id="356" r:id="rId20"/>
  </p:sldIdLst>
  <p:sldSz cx="9147175" cy="5145088"/>
  <p:notesSz cx="6858000" cy="9144000"/>
  <p:embeddedFontLst>
    <p:embeddedFont>
      <p:font typeface="Calibri Light" pitchFamily="34" charset="0"/>
      <p:regular r:id="rId21"/>
      <p:italic r:id="rId22"/>
    </p:embeddedFont>
    <p:embeddedFont>
      <p:font typeface="Calibri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AC00"/>
    <a:srgbClr val="EE00C1"/>
    <a:srgbClr val="3B6BDD"/>
    <a:srgbClr val="73C6E8"/>
    <a:srgbClr val="8599A8"/>
    <a:srgbClr val="40505E"/>
    <a:srgbClr val="E1E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561" autoAdjust="0"/>
    <p:restoredTop sz="94660"/>
  </p:normalViewPr>
  <p:slideViewPr>
    <p:cSldViewPr snapToGrid="0">
      <p:cViewPr varScale="1">
        <p:scale>
          <a:sx n="84" d="100"/>
          <a:sy n="84" d="100"/>
        </p:scale>
        <p:origin x="-84" y="-318"/>
      </p:cViewPr>
      <p:guideLst>
        <p:guide orient="horz" pos="1620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923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075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39075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715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135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304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8646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4058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99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5086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13/11/2021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306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13/11/2021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240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8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gif"/><Relationship Id="rId12" Type="http://schemas.openxmlformats.org/officeDocument/2006/relationships/image" Target="../media/image1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gif"/><Relationship Id="rId11" Type="http://schemas.openxmlformats.org/officeDocument/2006/relationships/image" Target="../media/image18.gif"/><Relationship Id="rId5" Type="http://schemas.openxmlformats.org/officeDocument/2006/relationships/image" Target="../media/image12.gif"/><Relationship Id="rId10" Type="http://schemas.openxmlformats.org/officeDocument/2006/relationships/image" Target="../media/image17.gif"/><Relationship Id="rId4" Type="http://schemas.openxmlformats.org/officeDocument/2006/relationships/audio" Target="../media/audio1.wav"/><Relationship Id="rId9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" y="1436031"/>
            <a:ext cx="8978147" cy="2051195"/>
            <a:chOff x="258097" y="1914117"/>
            <a:chExt cx="8458200" cy="1828800"/>
          </a:xfrm>
        </p:grpSpPr>
        <p:sp>
          <p:nvSpPr>
            <p:cNvPr id="12" name="Rounded Rectangle 11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r>
                <a:rPr lang="en-US" sz="48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 10</a:t>
              </a:r>
            </a:p>
            <a:p>
              <a:pPr algn="ctr"/>
              <a:r>
                <a:rPr lang="en-US" sz="4400" b="1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PHÉP</a:t>
              </a:r>
              <a:r>
                <a:rPr lang="en-US" sz="44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CỘNG</a:t>
              </a:r>
              <a:r>
                <a:rPr lang="en-US" sz="44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44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400" b="1" dirty="0" err="1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PHẠM</a:t>
              </a:r>
              <a:r>
                <a:rPr lang="en-US" sz="4400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VI 10</a:t>
              </a:r>
              <a:endParaRPr lang="vi-VN" sz="4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0" y="0"/>
            <a:ext cx="9147175" cy="1641898"/>
            <a:chOff x="0" y="0"/>
            <a:chExt cx="9144000" cy="2188522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182880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Cloud 5"/>
            <p:cNvSpPr/>
            <p:nvPr/>
          </p:nvSpPr>
          <p:spPr>
            <a:xfrm rot="1034735">
              <a:off x="166596" y="249878"/>
              <a:ext cx="3007788" cy="1938644"/>
            </a:xfrm>
            <a:prstGeom prst="cloud">
              <a:avLst/>
            </a:prstGeom>
            <a:solidFill>
              <a:schemeClr val="accent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8" name="Rectangle 7"/>
            <p:cNvSpPr/>
            <p:nvPr/>
          </p:nvSpPr>
          <p:spPr>
            <a:xfrm rot="789568">
              <a:off x="533486" y="753070"/>
              <a:ext cx="219483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000" b="1" cap="none" spc="0" dirty="0" err="1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Chủ</a:t>
              </a:r>
              <a:r>
                <a:rPr lang="en-US" sz="4000" b="1" cap="none" spc="0" dirty="0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 </a:t>
              </a:r>
              <a:r>
                <a:rPr lang="en-US" sz="4000" b="1" cap="none" spc="0" dirty="0" err="1" smtClean="0">
                  <a:ln w="12700">
                    <a:solidFill>
                      <a:schemeClr val="tx1"/>
                    </a:solidFill>
                    <a:prstDash val="solid"/>
                  </a:ln>
                  <a:solidFill>
                    <a:sysClr val="windowText" lastClr="000000"/>
                  </a:solidFill>
                  <a:latin typeface="HP-168" pitchFamily="34" charset="0"/>
                </a:rPr>
                <a:t>đề</a:t>
              </a:r>
              <a:endParaRPr lang="en-US" sz="4000" b="1" cap="none" spc="0" dirty="0">
                <a:ln w="12700">
                  <a:solidFill>
                    <a:schemeClr val="tx1"/>
                  </a:solidFill>
                  <a:prstDash val="solid"/>
                </a:ln>
                <a:solidFill>
                  <a:sysClr val="windowText" lastClr="000000"/>
                </a:solidFill>
                <a:latin typeface="HP-168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143398" y="400174"/>
            <a:ext cx="93166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/>
              <a:t>3</a:t>
            </a:r>
            <a:endParaRPr lang="vi-VN" sz="11500" b="1" dirty="0"/>
          </a:p>
        </p:txBody>
      </p:sp>
      <p:sp>
        <p:nvSpPr>
          <p:cNvPr id="11" name="Rectangle 10"/>
          <p:cNvSpPr/>
          <p:nvPr/>
        </p:nvSpPr>
        <p:spPr>
          <a:xfrm>
            <a:off x="2555562" y="51970"/>
            <a:ext cx="661232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44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400" b="1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TRỪ</a:t>
            </a:r>
            <a:endParaRPr lang="en-US" sz="4400" b="1" dirty="0" smtClean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en-US" sz="4400" b="1" cap="none" spc="0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none" spc="0" dirty="0" err="1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4400" b="1" cap="none" spc="0" dirty="0" smtClean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 10</a:t>
            </a:r>
            <a:endParaRPr lang="vi-VN" sz="4400" b="1" cap="none" spc="0" dirty="0">
              <a:ln w="12700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1372076" y="3544394"/>
            <a:ext cx="6403023" cy="1314856"/>
          </a:xfrm>
          <a:solidFill>
            <a:srgbClr val="FFCCFF"/>
          </a:solidFill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TIẾT 5</a:t>
            </a:r>
          </a:p>
          <a:p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3600" dirty="0" err="1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64-65)</a:t>
            </a:r>
            <a:endParaRPr lang="vi-VN" sz="36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223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30191" cy="10290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67" r="72239" b="52987"/>
          <a:stretch/>
        </p:blipFill>
        <p:spPr>
          <a:xfrm>
            <a:off x="1004881" y="1029018"/>
            <a:ext cx="1510592" cy="759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45" t="46061" r="20313" b="26228"/>
          <a:stretch/>
        </p:blipFill>
        <p:spPr>
          <a:xfrm>
            <a:off x="381133" y="2058035"/>
            <a:ext cx="8506504" cy="176110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7893" y="3188197"/>
            <a:ext cx="568233" cy="63094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58693" y="3188197"/>
            <a:ext cx="568233" cy="63094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68204" y="3188197"/>
            <a:ext cx="568233" cy="63094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47049" y="3188197"/>
            <a:ext cx="568233" cy="63094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33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42" b="62261"/>
          <a:stretch/>
        </p:blipFill>
        <p:spPr>
          <a:xfrm>
            <a:off x="225778" y="349956"/>
            <a:ext cx="8816622" cy="438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580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30191" cy="1029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t="19139" r="72089" b="71569"/>
          <a:stretch/>
        </p:blipFill>
        <p:spPr>
          <a:xfrm>
            <a:off x="1042140" y="1029017"/>
            <a:ext cx="1549559" cy="514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5" t="26307" r="42538" b="43164"/>
          <a:stretch/>
        </p:blipFill>
        <p:spPr>
          <a:xfrm>
            <a:off x="2293620" y="1658715"/>
            <a:ext cx="4701503" cy="18686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6" t="36395" r="17613" b="46880"/>
          <a:stretch/>
        </p:blipFill>
        <p:spPr>
          <a:xfrm>
            <a:off x="1981888" y="3476241"/>
            <a:ext cx="4357424" cy="13289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5564531" y="3948983"/>
            <a:ext cx="457359" cy="3834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4" t="54630" r="35304" b="32853"/>
          <a:stretch/>
        </p:blipFill>
        <p:spPr>
          <a:xfrm>
            <a:off x="2463039" y="3911596"/>
            <a:ext cx="509793" cy="43314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84" t="54630" r="35304" b="32853"/>
          <a:stretch/>
        </p:blipFill>
        <p:spPr>
          <a:xfrm>
            <a:off x="3987568" y="3944567"/>
            <a:ext cx="509793" cy="43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8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30191" cy="1029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0" t="19139" r="72089" b="71569"/>
          <a:stretch/>
        </p:blipFill>
        <p:spPr>
          <a:xfrm>
            <a:off x="1042140" y="1029017"/>
            <a:ext cx="1549559" cy="51486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6" t="36395" r="17613" b="46880"/>
          <a:stretch/>
        </p:blipFill>
        <p:spPr>
          <a:xfrm>
            <a:off x="2121825" y="3144221"/>
            <a:ext cx="4357424" cy="13289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8" t="57101" r="42090" b="24581"/>
          <a:stretch/>
        </p:blipFill>
        <p:spPr>
          <a:xfrm>
            <a:off x="1810093" y="1829365"/>
            <a:ext cx="5396050" cy="13233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24" t="22705" r="34164" b="64778"/>
          <a:stretch/>
        </p:blipFill>
        <p:spPr>
          <a:xfrm>
            <a:off x="2664649" y="3601561"/>
            <a:ext cx="460636" cy="3913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7" t="54168" r="62682" b="37080"/>
          <a:stretch/>
        </p:blipFill>
        <p:spPr>
          <a:xfrm>
            <a:off x="4116229" y="3601562"/>
            <a:ext cx="506256" cy="4244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33" t="65690" r="55995" b="28349"/>
          <a:stretch/>
        </p:blipFill>
        <p:spPr>
          <a:xfrm>
            <a:off x="5640758" y="3601562"/>
            <a:ext cx="533585" cy="42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0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16" b="13383"/>
          <a:stretch/>
        </p:blipFill>
        <p:spPr>
          <a:xfrm>
            <a:off x="1058778" y="116414"/>
            <a:ext cx="7844589" cy="477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18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en-US" sz="7200" b="1" dirty="0" smtClean="0">
                <a:latin typeface="Times New Roman" pitchFamily="18" charset="0"/>
                <a:cs typeface="Times New Roman" pitchFamily="18" charset="0"/>
              </a:rPr>
              <a:t>HDHS LÀM VỞ BÀI TẬP TOÁN TRANG(51-52</a:t>
            </a:r>
            <a:r>
              <a:rPr lang="en-US" sz="7200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vi-VN" sz="7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51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9" b="32566"/>
          <a:stretch/>
        </p:blipFill>
        <p:spPr>
          <a:xfrm>
            <a:off x="134754" y="276215"/>
            <a:ext cx="8499107" cy="4661545"/>
          </a:xfrm>
        </p:spPr>
      </p:pic>
      <p:sp>
        <p:nvSpPr>
          <p:cNvPr id="4" name="Rectangle 3"/>
          <p:cNvSpPr/>
          <p:nvPr/>
        </p:nvSpPr>
        <p:spPr>
          <a:xfrm>
            <a:off x="7526956" y="750770"/>
            <a:ext cx="346509" cy="221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26956" y="1116530"/>
            <a:ext cx="346509" cy="221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565457" y="1867301"/>
            <a:ext cx="346509" cy="221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565457" y="2233061"/>
            <a:ext cx="346509" cy="221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65457" y="3060834"/>
            <a:ext cx="346509" cy="221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65457" y="3426594"/>
            <a:ext cx="346509" cy="221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26956" y="4206240"/>
            <a:ext cx="481263" cy="221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526956" y="4572000"/>
            <a:ext cx="481263" cy="221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31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39" b="10743"/>
          <a:stretch/>
        </p:blipFill>
        <p:spPr>
          <a:xfrm>
            <a:off x="134754" y="269507"/>
            <a:ext cx="8614610" cy="4475748"/>
          </a:xfrm>
        </p:spPr>
      </p:pic>
      <p:sp>
        <p:nvSpPr>
          <p:cNvPr id="7" name="Rectangle 6"/>
          <p:cNvSpPr/>
          <p:nvPr/>
        </p:nvSpPr>
        <p:spPr>
          <a:xfrm>
            <a:off x="2454442" y="1203159"/>
            <a:ext cx="346510" cy="510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54442" y="1819175"/>
            <a:ext cx="346510" cy="510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54442" y="2329314"/>
            <a:ext cx="346510" cy="510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454442" y="2945330"/>
            <a:ext cx="346510" cy="510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48488" y="1203159"/>
            <a:ext cx="346510" cy="510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148488" y="1819175"/>
            <a:ext cx="346510" cy="510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48488" y="2329314"/>
            <a:ext cx="346510" cy="510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48488" y="2945330"/>
            <a:ext cx="346510" cy="510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04034" y="1203159"/>
            <a:ext cx="346510" cy="510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804034" y="1819175"/>
            <a:ext cx="346510" cy="510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04034" y="2329314"/>
            <a:ext cx="346510" cy="510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04034" y="2945330"/>
            <a:ext cx="346510" cy="510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517330" y="1203158"/>
            <a:ext cx="346510" cy="510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517330" y="1819174"/>
            <a:ext cx="346510" cy="510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517330" y="2329313"/>
            <a:ext cx="346510" cy="510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517330" y="2945329"/>
            <a:ext cx="346510" cy="51013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171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20" b="27553"/>
          <a:stretch/>
        </p:blipFill>
        <p:spPr>
          <a:xfrm>
            <a:off x="587141" y="211466"/>
            <a:ext cx="8210349" cy="4485661"/>
          </a:xfrm>
        </p:spPr>
      </p:pic>
      <p:sp>
        <p:nvSpPr>
          <p:cNvPr id="5" name="Rectangle 4"/>
          <p:cNvSpPr/>
          <p:nvPr/>
        </p:nvSpPr>
        <p:spPr>
          <a:xfrm>
            <a:off x="5832909" y="2319689"/>
            <a:ext cx="394636" cy="221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79933" y="2319689"/>
            <a:ext cx="394636" cy="221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85297" y="2319688"/>
            <a:ext cx="394636" cy="221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2400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69204" y="2319688"/>
            <a:ext cx="519763" cy="22138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74569" y="2319686"/>
            <a:ext cx="394636" cy="221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832908" y="3936734"/>
            <a:ext cx="394636" cy="221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679932" y="3936734"/>
            <a:ext cx="394636" cy="221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85296" y="3936733"/>
            <a:ext cx="394636" cy="221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2400" baseline="-25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469203" y="3936733"/>
            <a:ext cx="519763" cy="22138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74568" y="3936731"/>
            <a:ext cx="394636" cy="221381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143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32" b="10154"/>
          <a:stretch/>
        </p:blipFill>
        <p:spPr>
          <a:xfrm>
            <a:off x="114876" y="587141"/>
            <a:ext cx="8509360" cy="3715353"/>
          </a:xfrm>
        </p:spPr>
      </p:pic>
      <p:sp>
        <p:nvSpPr>
          <p:cNvPr id="5" name="Rectangle 4"/>
          <p:cNvSpPr/>
          <p:nvPr/>
        </p:nvSpPr>
        <p:spPr>
          <a:xfrm>
            <a:off x="3137835" y="2059808"/>
            <a:ext cx="413886" cy="67376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305574" y="1241659"/>
            <a:ext cx="413886" cy="67376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305573" y="2059808"/>
            <a:ext cx="673769" cy="67376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204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4958" y="1179518"/>
            <a:ext cx="4797260" cy="857515"/>
          </a:xfrm>
          <a:solidFill>
            <a:schemeClr val="accent1"/>
          </a:solidFill>
          <a:ln w="12700">
            <a:solidFill>
              <a:srgbClr val="FF0000"/>
            </a:solidFill>
          </a:ln>
        </p:spPr>
        <p:txBody>
          <a:bodyPr>
            <a:normAutofit fontScale="90000"/>
          </a:bodyPr>
          <a:lstStyle/>
          <a:p>
            <a:r>
              <a:rPr lang="en-US" sz="6000" b="1" dirty="0" smtClean="0">
                <a:solidFill>
                  <a:srgbClr val="0000FF"/>
                </a:solidFill>
              </a:rPr>
              <a:t>KHỞI ĐỘNG</a:t>
            </a:r>
            <a:endParaRPr lang="en-US" sz="6000" b="1" dirty="0">
              <a:solidFill>
                <a:srgbClr val="0000FF"/>
              </a:solidFill>
            </a:endParaRPr>
          </a:p>
        </p:txBody>
      </p:sp>
      <p:pic>
        <p:nvPicPr>
          <p:cNvPr id="4" name="Dem-Sao-Be-Bao-Ng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8682" y="2343874"/>
            <a:ext cx="609812" cy="4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1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4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30"/>
          <p:cNvSpPr txBox="1">
            <a:spLocks noChangeArrowheads="1"/>
          </p:cNvSpPr>
          <p:nvPr/>
        </p:nvSpPr>
        <p:spPr bwMode="auto">
          <a:xfrm>
            <a:off x="457359" y="1"/>
            <a:ext cx="51833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vi-VN" altLang="en-US" sz="3600" b="1">
                <a:solidFill>
                  <a:srgbClr val="FF3300"/>
                </a:solidFill>
                <a:latin typeface="Times New Roman" panose="02020603050405020304" pitchFamily="18" charset="0"/>
              </a:rPr>
              <a:t>1.</a:t>
            </a:r>
            <a:r>
              <a:rPr lang="vi-VN" altLang="en-US" sz="3600" b="1" u="sng">
                <a:solidFill>
                  <a:srgbClr val="FF3300"/>
                </a:solidFill>
                <a:latin typeface="Times New Roman" panose="02020603050405020304" pitchFamily="18" charset="0"/>
              </a:rPr>
              <a:t>Trò chơi </a:t>
            </a:r>
            <a:r>
              <a:rPr lang="vi-VN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Ong tìm hoa</a:t>
            </a:r>
          </a:p>
        </p:txBody>
      </p:sp>
      <p:pic>
        <p:nvPicPr>
          <p:cNvPr id="20483" name="Picture 18" descr="C:\Users\PND\Downloads\28701561_1746129502099757_925623256673640525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22" r="36024"/>
          <a:stretch>
            <a:fillRect/>
          </a:stretch>
        </p:blipFill>
        <p:spPr bwMode="auto">
          <a:xfrm>
            <a:off x="2142653" y="1339728"/>
            <a:ext cx="5259626" cy="354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6784155" y="326332"/>
            <a:ext cx="1448303" cy="1303463"/>
            <a:chOff x="7539037" y="690525"/>
            <a:chExt cx="1771015" cy="1737639"/>
          </a:xfrm>
        </p:grpSpPr>
        <p:pic>
          <p:nvPicPr>
            <p:cNvPr id="20499" name="Picture 27" descr="1con ong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9037" y="690525"/>
              <a:ext cx="1604963" cy="1284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00" name="TextBox 28"/>
            <p:cNvSpPr txBox="1">
              <a:spLocks noChangeArrowheads="1"/>
            </p:cNvSpPr>
            <p:nvPr/>
          </p:nvSpPr>
          <p:spPr bwMode="auto">
            <a:xfrm>
              <a:off x="7748586" y="1566544"/>
              <a:ext cx="1561466" cy="861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vi-VN" alt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alt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" name="Group 40"/>
          <p:cNvGrpSpPr>
            <a:grpSpLocks/>
          </p:cNvGrpSpPr>
          <p:nvPr/>
        </p:nvGrpSpPr>
        <p:grpSpPr bwMode="auto">
          <a:xfrm>
            <a:off x="7317740" y="3879063"/>
            <a:ext cx="1829435" cy="1037354"/>
            <a:chOff x="7477759" y="5450890"/>
            <a:chExt cx="3569667" cy="870273"/>
          </a:xfrm>
        </p:grpSpPr>
        <p:pic>
          <p:nvPicPr>
            <p:cNvPr id="20497" name="Picture 18" descr="C:\Users\PND\Downloads\28701561_1746129502099757_925623256673640525_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75" t="71597" r="7529" b="1408"/>
            <a:stretch>
              <a:fillRect/>
            </a:stretch>
          </p:blipFill>
          <p:spPr bwMode="auto">
            <a:xfrm rot="383984">
              <a:off x="8249529" y="5450890"/>
              <a:ext cx="1935185" cy="870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8" name="TextBox 30"/>
            <p:cNvSpPr txBox="1">
              <a:spLocks noChangeArrowheads="1"/>
            </p:cNvSpPr>
            <p:nvPr/>
          </p:nvSpPr>
          <p:spPr bwMode="auto">
            <a:xfrm>
              <a:off x="7477759" y="5457437"/>
              <a:ext cx="3569667" cy="542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vi-VN" altLang="en-US" sz="3600" b="1" dirty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r>
                <a:rPr lang="vi-VN" alt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altLang="en-US" sz="3600" b="1" dirty="0" smtClean="0">
                  <a:solidFill>
                    <a:schemeClr val="bg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endParaRPr lang="en-US" altLang="en-US" sz="36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486" name="Group 42"/>
          <p:cNvGrpSpPr>
            <a:grpSpLocks/>
          </p:cNvGrpSpPr>
          <p:nvPr/>
        </p:nvGrpSpPr>
        <p:grpSpPr bwMode="auto">
          <a:xfrm>
            <a:off x="3263445" y="2020811"/>
            <a:ext cx="3292031" cy="2581506"/>
            <a:chOff x="2743736" y="2666890"/>
            <a:chExt cx="4386714" cy="3439571"/>
          </a:xfrm>
        </p:grpSpPr>
        <p:sp>
          <p:nvSpPr>
            <p:cNvPr id="20493" name="TextBox 31"/>
            <p:cNvSpPr txBox="1">
              <a:spLocks noChangeArrowheads="1"/>
            </p:cNvSpPr>
            <p:nvPr/>
          </p:nvSpPr>
          <p:spPr bwMode="auto">
            <a:xfrm>
              <a:off x="5791250" y="2666890"/>
              <a:ext cx="1339200" cy="1230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0494" name="TextBox 32"/>
            <p:cNvSpPr txBox="1">
              <a:spLocks noChangeArrowheads="1"/>
            </p:cNvSpPr>
            <p:nvPr/>
          </p:nvSpPr>
          <p:spPr bwMode="auto">
            <a:xfrm>
              <a:off x="2743736" y="2666890"/>
              <a:ext cx="1220652" cy="1230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vi-VN" altLang="en-US" sz="5400" dirty="0">
                  <a:solidFill>
                    <a:srgbClr val="FF0000"/>
                  </a:solidFill>
                  <a:latin typeface="Arial" panose="020B0604020202020204" pitchFamily="34" charset="0"/>
                </a:rPr>
                <a:t>  </a:t>
              </a:r>
              <a:r>
                <a: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20495" name="TextBox 33"/>
            <p:cNvSpPr txBox="1">
              <a:spLocks noChangeArrowheads="1"/>
            </p:cNvSpPr>
            <p:nvPr/>
          </p:nvSpPr>
          <p:spPr bwMode="auto">
            <a:xfrm>
              <a:off x="5283332" y="4723858"/>
              <a:ext cx="1320591" cy="1230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vi-VN" altLang="en-US" sz="5400" b="1" dirty="0">
                  <a:solidFill>
                    <a:srgbClr val="FF0000"/>
                  </a:solidFill>
                  <a:latin typeface="Arial" panose="020B0604020202020204" pitchFamily="34" charset="0"/>
                  <a:cs typeface="Times New Roman" panose="02020603050405020304" pitchFamily="18" charset="0"/>
                </a:rPr>
                <a:t>  </a:t>
              </a:r>
              <a:r>
                <a: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20496" name="TextBox 34"/>
            <p:cNvSpPr txBox="1">
              <a:spLocks noChangeArrowheads="1"/>
            </p:cNvSpPr>
            <p:nvPr/>
          </p:nvSpPr>
          <p:spPr bwMode="auto">
            <a:xfrm>
              <a:off x="3048487" y="4876226"/>
              <a:ext cx="1117422" cy="12302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5" name="Group 35"/>
          <p:cNvGrpSpPr>
            <a:grpSpLocks/>
          </p:cNvGrpSpPr>
          <p:nvPr/>
        </p:nvGrpSpPr>
        <p:grpSpPr bwMode="auto">
          <a:xfrm flipH="1">
            <a:off x="381132" y="4287574"/>
            <a:ext cx="1524529" cy="1001969"/>
            <a:chOff x="7159119" y="644468"/>
            <a:chExt cx="2183367" cy="2597839"/>
          </a:xfrm>
        </p:grpSpPr>
        <p:pic>
          <p:nvPicPr>
            <p:cNvPr id="20491" name="Picture 36" descr="1con ong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37524" y="644468"/>
              <a:ext cx="1604962" cy="1402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2" name="TextBox 37"/>
            <p:cNvSpPr txBox="1">
              <a:spLocks noChangeArrowheads="1"/>
            </p:cNvSpPr>
            <p:nvPr/>
          </p:nvSpPr>
          <p:spPr bwMode="auto">
            <a:xfrm>
              <a:off x="7159119" y="1566543"/>
              <a:ext cx="1838803" cy="1675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alt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41"/>
          <p:cNvGrpSpPr>
            <a:grpSpLocks/>
          </p:cNvGrpSpPr>
          <p:nvPr/>
        </p:nvGrpSpPr>
        <p:grpSpPr bwMode="auto">
          <a:xfrm>
            <a:off x="762264" y="571676"/>
            <a:ext cx="1448303" cy="971850"/>
            <a:chOff x="0" y="361908"/>
            <a:chExt cx="1828825" cy="1460520"/>
          </a:xfrm>
        </p:grpSpPr>
        <p:pic>
          <p:nvPicPr>
            <p:cNvPr id="20489" name="Picture 18" descr="C:\Users\PND\Downloads\28701561_1746129502099757_925623256673640525_o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375" t="71597" r="7529" b="1408"/>
            <a:stretch>
              <a:fillRect/>
            </a:stretch>
          </p:blipFill>
          <p:spPr bwMode="auto">
            <a:xfrm flipH="1">
              <a:off x="0" y="361908"/>
              <a:ext cx="1752624" cy="1460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90" name="TextBox 39"/>
            <p:cNvSpPr txBox="1">
              <a:spLocks noChangeArrowheads="1"/>
            </p:cNvSpPr>
            <p:nvPr/>
          </p:nvSpPr>
          <p:spPr bwMode="auto">
            <a:xfrm>
              <a:off x="0" y="609561"/>
              <a:ext cx="1828825" cy="971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fol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vi-VN" alt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 </a:t>
              </a:r>
              <a:r>
                <a:rPr lang="en-US" altLang="en-US" sz="36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  </a:t>
              </a:r>
              <a:endPara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414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153 -0.00093 C 0.02031 0.01041 0.01892 0.01388 0.01563 0.02338 C 0.01007 0.04004 0.01563 0.03101 0.00955 0.03958 C 0.00677 0.04953 0.00573 0.05463 0.00035 0.0618 C -0.00104 0.0699 -0.00226 0.075 -0.00573 0.08194 C -0.00625 0.08472 -0.00642 0.0875 -0.00729 0.09004 C -0.00833 0.09421 -0.01094 0.09768 -0.01163 0.10208 C -0.01406 0.11319 -0.01372 0.125 -0.01476 0.13634 C -0.01372 0.15925 -0.01424 0.1824 -0.01163 0.20509 C -0.01146 0.2074 -0.00833 0.2074 -0.00729 0.20925 C -0.00139 0.21875 0.01163 0.24675 0.02292 0.24745 C 0.03316 0.24814 0.0434 0.24884 0.0533 0.24953 C 0.05451 0.25162 0.05642 0.25324 0.05642 0.25555 C 0.05642 0.26759 0.05503 0.27986 0.0533 0.29189 C 0.05278 0.29699 0.04618 0.29699 0.04427 0.29814 C 0.03351 0.30393 0.03194 0.30601 0.02014 0.3081 C 0.01476 0.31527 0.01493 0.32453 0.01406 0.33449 C 0.01424 0.34074 0.00365 0.42731 0.02014 0.4618 C 0.02569 0.47338 0.03403 0.48194 0.03958 0.49398 C 0.04323 0.50138 0.04566 0.50949 0.05035 0.5162 C 0.0533 0.52013 0.05608 0.52523 0.05938 0.52824 C 0.06302 0.53194 0.0717 0.53634 0.0717 0.53634 C 0.07604 0.54838 0.07917 0.55347 0.08837 0.56041 C 0.09306 0.56435 0.10347 0.57083 0.10347 0.57106 C 0.10885 0.58171 0.1092 0.58032 0.12014 0.58287 C 0.14653 0.60324 0.17413 0.62129 0.20503 0.62731 C 0.22604 0.63518 0.21493 0.63263 0.23837 0.63518 C 0.24063 0.63611 0.24306 0.63657 0.24549 0.6375 C 0.25104 0.63796 0.25712 0.63796 0.26215 0.63935 C 0.31424 0.6537 0.26736 0.64722 0.30955 0.65138 C 0.39809 0.67083 0.47743 0.65879 0.57465 0.65925 C 0.59045 0.65902 0.60694 0.66018 0.62257 0.65763 C 0.62622 0.65671 0.62691 0.65 0.62917 0.64722 C 0.6316 0.64398 0.63663 0.6375 0.63663 0.63773 C 0.63924 0.61782 0.6467 0.58703 0.63368 0.57245 C 0.62865 0.56713 0.62257 0.56782 0.61684 0.56666 C 0.61146 0.56713 0.60451 0.56435 0.60035 0.56828 C 0.59705 0.57199 0.59931 0.57963 0.59878 0.58449 C 0.59861 0.58842 0.59809 0.59189 0.5974 0.59513 C 0.59635 0.59907 0.59566 0.60324 0.5941 0.60717 C 0.59219 0.6125 0.58819 0.62314 0.58819 0.62314 C 0.58767 0.62662 0.58767 0.62986 0.58663 0.63333 C 0.58472 0.63935 0.58229 0.63726 0.58229 0.64722 " pathEditMode="relative" rAng="0" ptsTypes="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49" y="3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63 0.11759 C -0.08524 0.13935 -0.12066 0.13472 -0.14653 0.13588 C -0.17934 0.1419 -0.21198 0.14213 -0.24497 0.14398 C -0.28889 0.14653 -0.37674 0.15208 -0.37674 0.15231 C -0.45712 0.15069 -0.5375 0.15162 -0.61771 0.14792 C -0.62413 0.14768 -0.63576 0.13981 -0.63576 0.14005 C -0.64601 0.12893 -0.65278 0.13125 -0.66458 0.12384 C -0.67656 0.11643 -0.68837 0.10463 -0.70104 0.10162 C -0.70399 0.09815 -0.7066 0.09398 -0.71007 0.09143 C -0.71233 0.08981 -0.71545 0.0912 -0.71771 0.08935 C -0.72135 0.08634 -0.72326 0.08056 -0.72674 0.07731 C -0.73177 0.07268 -0.73802 0.07083 -0.7434 0.06713 C -0.74635 0.0625 -0.74878 0.05694 -0.75243 0.05301 C -0.75503 0.05 -0.75868 0.04954 -0.76163 0.04699 C -0.76441 0.04468 -0.76667 0.04167 -0.7691 0.03889 C -0.7809 0.02477 -0.77378 0.02893 -0.78281 0.02477 C -0.79115 0.00972 -0.80312 0.00301 -0.81319 -0.00949 C -0.83264 -0.0338 -0.82066 -0.02593 -0.83576 -0.0338 C -0.84375 -0.04769 -0.85382 -0.06065 -0.86007 -0.07616 C -0.86198 -0.08079 -0.8625 -0.08611 -0.86458 -0.09051 C -0.86562 -0.09259 -0.86788 -0.09282 -0.8691 -0.09444 C -0.87101 -0.09676 -0.87257 -0.09954 -0.87378 -0.10255 C -0.87934 -0.1162 -0.8809 -0.13194 -0.88733 -0.14491 C -0.89167 -0.16412 -0.8967 -0.17963 -0.90382 -0.19745 C -0.90573 -0.2125 -0.90851 -0.22523 -0.91163 -0.23982 C -0.91354 -0.26921 -0.91493 -0.26065 -0.9191 -0.28634 C -0.91892 -0.30162 -0.92222 -0.36597 -0.91458 -0.39537 C -0.91163 -0.43426 -0.91649 -0.39769 -0.90851 -0.42384 C -0.90538 -0.43357 -0.90781 -0.44838 -0.90087 -0.45394 C -0.89687 -0.45741 -0.89288 -0.46065 -0.88889 -0.46412 C -0.88073 -0.50116 -0.89167 -0.46204 -0.87986 -0.48426 C -0.86962 -0.50347 -0.88958 -0.48102 -0.87222 -0.49838 C -0.87135 -0.50185 -0.86875 -0.51273 -0.86771 -0.51458 C -0.8651 -0.51921 -0.86042 -0.52176 -0.85851 -0.52685 C -0.85694 -0.53079 -0.85625 -0.53542 -0.85399 -0.53889 C -0.85243 -0.5412 -0.84983 -0.5412 -0.84792 -0.54282 C -0.84531 -0.54514 -0.84271 -0.54792 -0.84045 -0.55093 C -0.82344 -0.57384 -0.84323 -0.55347 -0.82222 -0.57315 C -0.81615 -0.58565 -0.81146 -0.58982 -0.80243 -0.59745 C -0.79479 -0.61319 -0.775 -0.62454 -0.76163 -0.62986 C -0.7566 -0.63634 -0.74844 -0.63704 -0.74184 -0.63982 C -0.73264 -0.65278 -0.71528 -0.65347 -0.70243 -0.65602 C -0.68142 -0.66782 -0.65417 -0.67153 -0.63125 -0.67431 C -0.63108 -0.67454 -0.60799 -0.69028 -0.60712 -0.69051 C -0.58351 -0.69792 -0.55295 -0.69444 -0.5283 -0.69653 C -0.51319 -0.7044 -0.49601 -0.70324 -0.47986 -0.70463 C -0.38264 -0.71319 -0.40243 -0.71181 -0.32986 -0.71458 C -0.26024 -0.72407 -0.14861 -0.79097 -0.11458 -0.70255 C -0.11319 -0.69051 -0.1099 -0.6838 -0.10712 -0.67222 C -0.10417 -0.64583 -0.10104 -0.62986 -0.10556 -0.59954 C -0.1059 -0.59676 -0.10972 -0.59838 -0.11163 -0.59745 C -0.11372 -0.5963 -0.11562 -0.59468 -0.11771 -0.59352 C -0.1191 -0.59259 -0.12066 -0.59213 -0.12222 -0.59144 C -0.15382 -0.59306 -0.19184 -0.60139 -0.22222 -0.58727 C -0.22274 -0.58611 -0.22743 -0.57755 -0.22674 -0.57523 C -0.22274 -0.56273 -0.20937 -0.56343 -0.20104 -0.56111 C -0.19826 -0.55764 -0.19323 -0.5588 -0.19045 -0.55509 C -0.18941 -0.5537 -0.19028 -0.54931 -0.19184 -0.54907 C -0.21545 -0.54491 -0.23941 -0.54282 -0.26319 -0.54282 " pathEditMode="relative" rAng="0" ptsTypes="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99" y="-41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7 0.10671 C 0.07639 0.12083 0.07587 0.13541 0.07848 0.14884 C 0.08299 0.17037 0.09358 0.18958 0.09983 0.20972 C 0.10174 0.22476 0.10955 0.25 0.11667 0.26226 C 0.11945 0.2743 0.12014 0.28495 0.1257 0.29675 C 0.12952 0.35023 0.12969 0.34351 0.1257 0.43194 C 0.12535 0.44027 0.12118 0.45601 0.12118 0.45625 C 0.12066 0.46319 0.12101 0.47129 0.11962 0.47824 C 0.11893 0.4824 0.11598 0.48449 0.11511 0.48865 C 0.11042 0.5074 0.11806 0.49861 0.10903 0.50648 C 0.10608 0.52615 0.09653 0.53958 0.08785 0.55509 C 0.08559 0.55949 0.08507 0.56458 0.08316 0.56921 C 0.07848 0.58125 0.07066 0.58842 0.06511 0.5993 C 0.0632 0.603 0.06233 0.60763 0.06059 0.6118 C 0.05886 0.6155 0.0566 0.61851 0.05452 0.62175 C 0.04792 0.64513 0.0382 0.65925 0.02414 0.67615 C 0.01789 0.69351 0.02535 0.6743 0.01198 0.69814 C -0.02118 0.75694 0.01563 0.69953 -0.01371 0.73865 C -0.02708 0.75671 -0.02309 0.77592 -0.04409 0.7875 C -0.05277 0.79861 -0.05868 0.803 -0.06996 0.80763 C -0.07517 0.81342 -0.08402 0.82268 -0.09097 0.82546 C -0.10139 0.83009 -0.11302 0.82939 -0.12274 0.83611 C -0.12951 0.84027 -0.13211 0.84351 -0.13941 0.84398 C -0.15711 0.84583 -0.19253 0.84791 -0.19253 0.84814 C -0.24496 0.84583 -0.28281 0.84398 -0.33038 0.83773 C -0.34948 0.83055 -0.36736 0.82939 -0.38645 0.82384 C -0.40434 0.81828 -0.42135 0.80925 -0.43958 0.80532 C -0.46423 0.79143 -0.49184 0.78078 -0.51823 0.77338 C -0.53177 0.76458 -0.54982 0.75694 -0.56076 0.74236 C -0.56545 0.73657 -0.57743 0.7287 -0.57743 0.7287 C -0.58142 0.72361 -0.58819 0.71944 -0.58958 0.7125 C -0.59132 0.70115 -0.59114 0.69907 -0.59548 0.68657 C -0.60017 0.67268 -0.60868 0.66365 -0.61527 0.65185 C -0.62882 0.628 -0.60746 0.65925 -0.62274 0.63796 C -0.63073 0.60138 -0.61944 0.6456 -0.63333 0.6118 C -0.63455 0.60879 -0.63385 0.60463 -0.63489 0.60138 C -0.63593 0.59768 -0.63802 0.59467 -0.63941 0.59143 C -0.64149 0.58634 -0.64392 0.58101 -0.64548 0.575 C -0.65225 0.54953 -0.64809 0.553 -0.65312 0.52662 C -0.65451 0.5199 -0.65781 0.51365 -0.6592 0.50648 C -0.66163 0.49444 -0.6618 0.48726 -0.66666 0.47615 C -0.66718 0.46527 -0.66736 0.45486 -0.66823 0.44421 C -0.66892 0.43726 -0.67066 0.43078 -0.67135 0.42384 C -0.67691 0.36388 -0.66979 0.39722 -0.67882 0.36111 C -0.68437 0.31018 -0.68368 0.25879 -0.68489 0.2074 C -0.68455 0.17986 -0.69843 0.07731 -0.65468 0.06643 C -0.64427 0.05601 -0.63194 0.04861 -0.62274 0.03611 C -0.61232 0.02175 -0.61788 0.02523 -0.60764 0.02199 C -0.59878 0.01481 -0.58958 0.0118 -0.58038 0.00578 C -0.57257 0.00069 -0.56632 -0.00579 -0.55764 -0.00834 C -0.53298 -0.03102 -0.49375 -0.02246 -0.46979 -0.00024 C -0.46614 0.00717 -0.46198 0.01296 -0.45625 0.01782 C -0.45208 0.02615 -0.44635 0.0331 -0.4427 0.04189 C -0.43854 0.05162 -0.43715 0.06273 -0.43333 0.07245 C -0.42968 0.09791 -0.43559 0.06388 -0.42604 0.09467 C -0.42291 0.10416 -0.41944 0.11736 -0.41371 0.12476 " pathEditMode="relative" rAng="0" ptsTypes="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86" y="3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33 -0.12917 C 0.06181 -0.11134 0.06719 -0.08982 0.07813 -0.07685 C 0.08438 -0.06944 0.09219 -0.06505 0.09774 -0.05671 C 0.10174 -0.05069 0.10486 -0.04329 0.1099 -0.03843 C 0.11372 -0.03472 0.1191 -0.03495 0.12344 -0.03241 C 0.13924 -0.02384 0.15347 -0.01644 0.17049 -0.01435 C 0.26267 -0.01551 0.36597 -0.00903 0.45833 -0.02037 C 0.48472 -0.02755 0.51024 -0.03102 0.53715 -0.03241 C 0.57118 -0.04213 0.52465 -0.02986 0.575 -0.03843 C 0.58264 -0.03958 0.5901 -0.04329 0.59774 -0.04468 C 0.60764 -0.05 0.61771 -0.05023 0.62813 -0.05255 C 0.6533 -0.0669 0.6217 -0.05023 0.65382 -0.06273 C 0.67222 -0.06991 0.68958 -0.08426 0.70833 -0.08889 C 0.71563 -0.09375 0.72188 -0.09884 0.72951 -0.10301 C 0.73368 -0.10741 0.73715 -0.11319 0.74167 -0.11736 C 0.74531 -0.12037 0.74983 -0.12153 0.75382 -0.12361 C 0.75677 -0.12685 0.75955 -0.13079 0.76285 -0.13333 C 0.76667 -0.13634 0.77135 -0.13796 0.775 -0.14144 C 0.77708 -0.14329 0.77778 -0.14699 0.77951 -0.14931 C 0.78819 -0.16296 0.78212 -0.15394 0.79167 -0.16181 C 0.79583 -0.16528 0.80087 -0.16852 0.80382 -0.17361 C 0.80677 -0.17894 0.81285 -0.19005 0.81285 -0.18982 C 0.81632 -0.2125 0.83108 -0.23403 0.83715 -0.25718 C 0.8401 -0.29005 0.84219 -0.32407 0.84479 -0.35741 C 0.84549 -0.37662 0.84913 -0.39491 0.84931 -0.41412 C 0.84983 -0.46528 0.84878 -0.51644 0.84774 -0.56759 C 0.84757 -0.57801 0.84514 -0.58889 0.84167 -0.59792 C 0.84028 -0.60833 0.84132 -0.62083 0.83559 -0.62847 C 0.83333 -0.64722 0.82552 -0.65718 0.81892 -0.67292 C 0.81302 -0.68704 0.80799 -0.70556 0.79774 -0.71505 C 0.78507 -0.74884 0.80122 -0.71065 0.78715 -0.7331 C 0.78403 -0.73796 0.78212 -0.74398 0.77951 -0.74931 C 0.77552 -0.75787 0.77517 -0.75347 0.77049 -0.75972 C 0.76875 -0.76181 0.76788 -0.76574 0.76597 -0.76759 C 0.76111 -0.77292 0.74931 -0.77269 0.74323 -0.77569 C 0.73906 -0.77778 0.72431 -0.78819 0.72049 -0.78982 C 0.71649 -0.79144 0.71233 -0.79097 0.70833 -0.79167 C 0.65538 -0.80787 0.59097 -0.79653 0.53715 -0.79375 C 0.5184 -0.79144 0.49965 -0.7912 0.48108 -0.78773 C 0.47882 -0.78727 0.47726 -0.78449 0.475 -0.7838 C 0.46944 -0.78171 0.45139 -0.78056 0.44774 -0.77963 C 0.39288 -0.76921 0.44479 -0.77662 0.40677 -0.77176 C 0.37969 -0.75602 0.34115 -0.75556 0.31146 -0.74722 C 0.29913 -0.73912 0.28681 -0.73565 0.27344 -0.73125 C 0.26337 -0.72222 0.27604 -0.73241 0.25833 -0.725 C 0.25503 -0.72384 0.25243 -0.72037 0.24931 -0.71898 C 0.24444 -0.7169 0.23924 -0.71667 0.2342 -0.71505 C 0.22309 -0.70671 0.21094 -0.70278 0.20087 -0.69306 C 0.19549 -0.68773 0.18264 -0.68264 0.18264 -0.68241 C 0.17483 -0.67477 0.16892 -0.6669 0.1599 -0.66296 C 0.15781 -0.66042 0.15556 -0.65903 0.15382 -0.65648 C 0.1526 -0.65532 0.15226 -0.65208 0.15087 -0.65069 C 0.14809 -0.64722 0.14462 -0.64537 0.14167 -0.64259 C 0.13438 -0.63472 0.12726 -0.62569 0.11892 -0.62037 C 0.11389 -0.61319 0.11181 -0.60486 0.10677 -0.59792 C 0.10556 -0.59653 0.10347 -0.59583 0.10226 -0.59398 C 0.09896 -0.58866 0.09323 -0.57778 0.09323 -0.57732 C 0.09271 -0.57245 0.09288 -0.56667 0.09167 -0.56204 C 0.09132 -0.55995 0.08924 -0.55926 0.08872 -0.55741 C 0.08698 -0.55139 0.08681 -0.54421 0.08559 -0.53727 C 0.08611 -0.51991 0.0849 -0.50232 0.08715 -0.48495 C 0.08872 -0.47292 0.09965 -0.46319 0.10677 -0.45671 C 0.11198 -0.44699 0.12378 -0.43912 0.13264 -0.43657 C 0.14167 -0.42732 0.14792 -0.42222 0.15833 -0.41852 C 0.16389 -0.41597 0.175 -0.41227 0.175 -0.41204 C 0.17153 -0.40625 0.16788 -0.39977 0.16441 -0.39398 C 0.16337 -0.39213 0.16128 -0.3912 0.1599 -0.38982 C 0.15868 -0.38889 0.15764 -0.38727 0.15677 -0.38565 C 0.15069 -0.37431 0.14774 -0.36435 0.14479 -0.35162 C 0.14583 -0.33403 0.14583 -0.31644 0.14774 -0.29884 C 0.14792 -0.29699 0.15 -0.29653 0.15087 -0.29514 C 0.15694 -0.28357 0.15781 -0.2794 0.16753 -0.2713 C 0.1717 -0.2669 0.17396 -0.26042 0.17813 -0.25718 C 0.18767 -0.24792 0.19271 -0.24306 0.20087 -0.23218 C 0.20434 -0.22778 0.22726 -0.22153 0.23264 -0.22037 C 0.25052 -0.21065 0.25764 -0.21273 0.27951 -0.21435 C 0.2875 -0.22477 0.28142 -0.25232 0.28559 -0.23449 C 0.28941 -0.24907 0.28872 -0.24282 0.28872 -0.2544 " pathEditMode="relative" rAng="0" ptsTypes="AAAAAAAA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49" y="-2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2" b="40823"/>
          <a:stretch/>
        </p:blipFill>
        <p:spPr>
          <a:xfrm>
            <a:off x="221381" y="101172"/>
            <a:ext cx="8595359" cy="4759586"/>
          </a:xfrm>
        </p:spPr>
      </p:pic>
    </p:spTree>
    <p:extLst>
      <p:ext uri="{BB962C8B-B14F-4D97-AF65-F5344CB8AC3E}">
        <p14:creationId xmlns:p14="http://schemas.microsoft.com/office/powerpoint/2010/main" val="2225546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2278067" cy="6833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9" r="81250" b="68191"/>
          <a:stretch/>
        </p:blipFill>
        <p:spPr>
          <a:xfrm>
            <a:off x="228679" y="683394"/>
            <a:ext cx="919830" cy="217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1" t="35538" r="37473" b="27760"/>
          <a:stretch/>
        </p:blipFill>
        <p:spPr>
          <a:xfrm>
            <a:off x="228679" y="1943700"/>
            <a:ext cx="5945664" cy="21723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2229764" y="3449342"/>
            <a:ext cx="590615" cy="4952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23" t="38962" r="6292" b="31185"/>
          <a:stretch/>
        </p:blipFill>
        <p:spPr>
          <a:xfrm>
            <a:off x="6326796" y="2099611"/>
            <a:ext cx="2494683" cy="17670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5107173" y="3456384"/>
            <a:ext cx="590615" cy="4952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78" t="67723" r="12121" b="23525"/>
          <a:stretch/>
        </p:blipFill>
        <p:spPr>
          <a:xfrm>
            <a:off x="8003778" y="2648995"/>
            <a:ext cx="590615" cy="49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04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30191" cy="1029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9" r="81250" b="68191"/>
          <a:stretch/>
        </p:blipFill>
        <p:spPr>
          <a:xfrm>
            <a:off x="533585" y="1029018"/>
            <a:ext cx="2176853" cy="5145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1" t="42231" r="6955" b="20847"/>
          <a:stretch/>
        </p:blipFill>
        <p:spPr>
          <a:xfrm>
            <a:off x="235854" y="1758747"/>
            <a:ext cx="8758868" cy="20714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9" t="73010" r="57648" b="17033"/>
          <a:stretch/>
        </p:blipFill>
        <p:spPr>
          <a:xfrm>
            <a:off x="1919114" y="3160362"/>
            <a:ext cx="443907" cy="384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9" t="73010" r="57648" b="17033"/>
          <a:stretch/>
        </p:blipFill>
        <p:spPr>
          <a:xfrm>
            <a:off x="4663266" y="3144221"/>
            <a:ext cx="443907" cy="3840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9" t="73010" r="57648" b="17033"/>
          <a:stretch/>
        </p:blipFill>
        <p:spPr>
          <a:xfrm>
            <a:off x="8384911" y="2531518"/>
            <a:ext cx="443907" cy="38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4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30191" cy="10290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9" r="81250" b="68191"/>
          <a:stretch/>
        </p:blipFill>
        <p:spPr>
          <a:xfrm>
            <a:off x="533585" y="1029018"/>
            <a:ext cx="2176853" cy="5145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6" t="47014" r="38727" b="15821"/>
          <a:stretch/>
        </p:blipFill>
        <p:spPr>
          <a:xfrm>
            <a:off x="0" y="1543526"/>
            <a:ext cx="5945664" cy="2261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38980" r="87999" b="52459"/>
          <a:stretch/>
        </p:blipFill>
        <p:spPr>
          <a:xfrm>
            <a:off x="2058115" y="3258556"/>
            <a:ext cx="565642" cy="3302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87" t="47014" r="7164" b="15821"/>
          <a:stretch/>
        </p:blipFill>
        <p:spPr>
          <a:xfrm>
            <a:off x="6403022" y="1657862"/>
            <a:ext cx="2506372" cy="22611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38980" r="87999" b="52459"/>
          <a:stretch/>
        </p:blipFill>
        <p:spPr>
          <a:xfrm>
            <a:off x="5079867" y="3258556"/>
            <a:ext cx="565642" cy="3302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" t="38980" r="87999" b="52459"/>
          <a:stretch/>
        </p:blipFill>
        <p:spPr>
          <a:xfrm>
            <a:off x="8156231" y="2642511"/>
            <a:ext cx="565642" cy="33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23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5259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718" y="400174"/>
            <a:ext cx="6922316" cy="1316047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  <a:ea typeface="Ariston"/>
                <a:cs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  <a:ea typeface="Ariston"/>
              <a:cs typeface="Ariston"/>
            </a:endParaRPr>
          </a:p>
        </p:txBody>
      </p:sp>
      <p:pic>
        <p:nvPicPr>
          <p:cNvPr id="6148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585" y="628844"/>
            <a:ext cx="3419075" cy="263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6040" y="1372023"/>
            <a:ext cx="3430191" cy="263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359" y="3201388"/>
            <a:ext cx="8003778" cy="1886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51" name="Group 9"/>
          <p:cNvGrpSpPr>
            <a:grpSpLocks/>
          </p:cNvGrpSpPr>
          <p:nvPr/>
        </p:nvGrpSpPr>
        <p:grpSpPr bwMode="auto">
          <a:xfrm>
            <a:off x="12704" y="0"/>
            <a:ext cx="9147175" cy="5259423"/>
            <a:chOff x="0" y="-10"/>
            <a:chExt cx="5760" cy="4330"/>
          </a:xfrm>
        </p:grpSpPr>
        <p:pic>
          <p:nvPicPr>
            <p:cNvPr id="6157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8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9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60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488984" y="2403605"/>
            <a:ext cx="670529" cy="894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529" y="171503"/>
            <a:ext cx="913129" cy="743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081" y="-175077"/>
            <a:ext cx="800378" cy="35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6987" y="571677"/>
            <a:ext cx="800378" cy="35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Me-Yeu-Khong-Nao-Xuan-M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68682" y="2343874"/>
            <a:ext cx="609812" cy="4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728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672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345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5" t="33696" r="60455" b="44466"/>
          <a:stretch/>
        </p:blipFill>
        <p:spPr>
          <a:xfrm>
            <a:off x="0" y="0"/>
            <a:ext cx="3430191" cy="10290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22326" r="66866" b="69710"/>
          <a:stretch/>
        </p:blipFill>
        <p:spPr>
          <a:xfrm>
            <a:off x="839701" y="1029018"/>
            <a:ext cx="2438037" cy="514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81889" y="1788766"/>
            <a:ext cx="16769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+ 1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81888" y="2417610"/>
            <a:ext cx="18294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1 + 7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59627" y="1731599"/>
            <a:ext cx="16769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6 + 2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59626" y="2360443"/>
            <a:ext cx="18294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2 + 6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81889" y="3471215"/>
            <a:ext cx="16769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+ 3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81888" y="4100059"/>
            <a:ext cx="18294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 + 5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658870" y="1772197"/>
            <a:ext cx="5682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24222" y="2401041"/>
            <a:ext cx="5682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01960" y="1715029"/>
            <a:ext cx="5682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901960" y="2401041"/>
            <a:ext cx="5682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58870" y="3471215"/>
            <a:ext cx="5682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624222" y="4100059"/>
            <a:ext cx="5682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259627" y="3487226"/>
            <a:ext cx="1676981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4 + 4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259626" y="4116070"/>
            <a:ext cx="182943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smtClean="0">
                <a:solidFill>
                  <a:srgbClr val="32138B"/>
                </a:solidFill>
                <a:latin typeface="Times New Roman" pitchFamily="18" charset="0"/>
                <a:cs typeface="Times New Roman" pitchFamily="18" charset="0"/>
              </a:rPr>
              <a:t>8 + 0 =</a:t>
            </a:r>
            <a:endParaRPr lang="en-US" sz="3500" b="1" dirty="0">
              <a:solidFill>
                <a:srgbClr val="32138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36608" y="3487226"/>
            <a:ext cx="5682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01960" y="4116070"/>
            <a:ext cx="56823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5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96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10922</TotalTime>
  <Words>144</Words>
  <Application>Microsoft Office PowerPoint</Application>
  <PresentationFormat>Custom</PresentationFormat>
  <Paragraphs>77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Times New Roman</vt:lpstr>
      <vt:lpstr>Calibri Light</vt:lpstr>
      <vt:lpstr>Ariston</vt:lpstr>
      <vt:lpstr>HP-168</vt:lpstr>
      <vt:lpstr>Calibri</vt:lpstr>
      <vt:lpstr>Office Theme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</dc:title>
  <dc:creator>Windows User</dc:creator>
  <cp:lastModifiedBy>AD</cp:lastModifiedBy>
  <cp:revision>324</cp:revision>
  <dcterms:created xsi:type="dcterms:W3CDTF">2020-02-21T03:04:01Z</dcterms:created>
  <dcterms:modified xsi:type="dcterms:W3CDTF">2021-11-13T11:10:12Z</dcterms:modified>
</cp:coreProperties>
</file>