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9"/>
  </p:notesMasterIdLst>
  <p:sldIdLst>
    <p:sldId id="294" r:id="rId2"/>
    <p:sldId id="302" r:id="rId3"/>
    <p:sldId id="295" r:id="rId4"/>
    <p:sldId id="296" r:id="rId5"/>
    <p:sldId id="297" r:id="rId6"/>
    <p:sldId id="298" r:id="rId7"/>
    <p:sldId id="299" r:id="rId8"/>
    <p:sldId id="300" r:id="rId9"/>
    <p:sldId id="301" r:id="rId10"/>
    <p:sldId id="281" r:id="rId11"/>
    <p:sldId id="303" r:id="rId12"/>
    <p:sldId id="282" r:id="rId13"/>
    <p:sldId id="283" r:id="rId14"/>
    <p:sldId id="284" r:id="rId15"/>
    <p:sldId id="304" r:id="rId16"/>
    <p:sldId id="305" r:id="rId17"/>
    <p:sldId id="292" r:id="rId18"/>
    <p:sldId id="306" r:id="rId19"/>
    <p:sldId id="285" r:id="rId20"/>
    <p:sldId id="307" r:id="rId21"/>
    <p:sldId id="318" r:id="rId22"/>
    <p:sldId id="308" r:id="rId23"/>
    <p:sldId id="317" r:id="rId24"/>
    <p:sldId id="320" r:id="rId25"/>
    <p:sldId id="309" r:id="rId26"/>
    <p:sldId id="321" r:id="rId27"/>
    <p:sldId id="310" r:id="rId28"/>
    <p:sldId id="293" r:id="rId29"/>
    <p:sldId id="311" r:id="rId30"/>
    <p:sldId id="288" r:id="rId31"/>
    <p:sldId id="290" r:id="rId32"/>
    <p:sldId id="313" r:id="rId33"/>
    <p:sldId id="314" r:id="rId34"/>
    <p:sldId id="312" r:id="rId35"/>
    <p:sldId id="315" r:id="rId36"/>
    <p:sldId id="289" r:id="rId37"/>
    <p:sldId id="316" r:id="rId38"/>
  </p:sldIdLst>
  <p:sldSz cx="12192000" cy="6858000"/>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FF9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658"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95C161-AB57-4B24-9837-8925A0BE8F5D}" type="datetimeFigureOut">
              <a:rPr lang="en-US" smtClean="0"/>
              <a:t>11/13/2021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5DC7CB-22CF-46C1-8CC7-50B205A9A765}" type="slidenum">
              <a:rPr lang="en-US" smtClean="0"/>
              <a:t>‹#›</a:t>
            </a:fld>
            <a:endParaRPr lang="en-US"/>
          </a:p>
        </p:txBody>
      </p:sp>
    </p:spTree>
    <p:extLst>
      <p:ext uri="{BB962C8B-B14F-4D97-AF65-F5344CB8AC3E}">
        <p14:creationId xmlns:p14="http://schemas.microsoft.com/office/powerpoint/2010/main" val="1783480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5668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839C6D-705B-4CB3-A477-E559EA636457}"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3717361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839C6D-705B-4CB3-A477-E559EA636457}"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562115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839C6D-705B-4CB3-A477-E559EA636457}"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545389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43527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839C6D-705B-4CB3-A477-E559EA636457}"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1409976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839C6D-705B-4CB3-A477-E559EA636457}"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1641291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839C6D-705B-4CB3-A477-E559EA636457}" type="datetimeFigureOut">
              <a:rPr lang="en-US" smtClean="0"/>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2859335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839C6D-705B-4CB3-A477-E559EA636457}" type="datetimeFigureOut">
              <a:rPr lang="en-US" smtClean="0"/>
              <a:t>11/13/2021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471941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839C6D-705B-4CB3-A477-E559EA636457}" type="datetimeFigureOut">
              <a:rPr lang="en-US" smtClean="0"/>
              <a:t>11/13/2021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1489270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839C6D-705B-4CB3-A477-E559EA636457}" type="datetimeFigureOut">
              <a:rPr lang="en-US" smtClean="0"/>
              <a:t>11/13/2021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2808083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839C6D-705B-4CB3-A477-E559EA636457}" type="datetimeFigureOut">
              <a:rPr lang="en-US" smtClean="0"/>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3273601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839C6D-705B-4CB3-A477-E559EA636457}" type="datetimeFigureOut">
              <a:rPr lang="en-US" smtClean="0"/>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1509038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839C6D-705B-4CB3-A477-E559EA636457}" type="datetimeFigureOut">
              <a:rPr lang="en-US" smtClean="0"/>
              <a:t>11/13/2021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11024-D906-444A-9189-63C41D4FCB11}" type="slidenum">
              <a:rPr lang="en-US" smtClean="0"/>
              <a:t>‹#›</a:t>
            </a:fld>
            <a:endParaRPr lang="en-US"/>
          </a:p>
        </p:txBody>
      </p:sp>
    </p:spTree>
    <p:extLst>
      <p:ext uri="{BB962C8B-B14F-4D97-AF65-F5344CB8AC3E}">
        <p14:creationId xmlns:p14="http://schemas.microsoft.com/office/powerpoint/2010/main" val="10215001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7.xml"/><Relationship Id="rId3" Type="http://schemas.microsoft.com/office/2007/relationships/media" Target="../media/media2.mp3"/><Relationship Id="rId7" Type="http://schemas.openxmlformats.org/officeDocument/2006/relationships/image" Target="../media/image3.png"/><Relationship Id="rId12" Type="http://schemas.openxmlformats.org/officeDocument/2006/relationships/slide" Target="slide8.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11" Type="http://schemas.openxmlformats.org/officeDocument/2006/relationships/slide" Target="slide5.xml"/><Relationship Id="rId5" Type="http://schemas.openxmlformats.org/officeDocument/2006/relationships/slideLayout" Target="../slideLayouts/slideLayout2.xml"/><Relationship Id="rId10" Type="http://schemas.openxmlformats.org/officeDocument/2006/relationships/slide" Target="slide9.xml"/><Relationship Id="rId4" Type="http://schemas.openxmlformats.org/officeDocument/2006/relationships/audio" Target="../media/media2.mp3"/><Relationship Id="rId9" Type="http://schemas.openxmlformats.org/officeDocument/2006/relationships/image" Target="../media/image5.png"/><Relationship Id="rId14"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914400"/>
            <a:ext cx="10668000" cy="2123658"/>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Chào mừng các con đến với tiết học hôm nay</a:t>
            </a:r>
            <a:endPar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TextBox 2"/>
          <p:cNvSpPr txBox="1"/>
          <p:nvPr/>
        </p:nvSpPr>
        <p:spPr>
          <a:xfrm>
            <a:off x="3162300" y="4114800"/>
            <a:ext cx="5410200" cy="1015663"/>
          </a:xfrm>
          <a:prstGeom prst="rect">
            <a:avLst/>
          </a:prstGeom>
          <a:noFill/>
        </p:spPr>
        <p:txBody>
          <a:bodyPr wrap="square" rtlCol="0">
            <a:spAutoFit/>
          </a:bodyPr>
          <a:lstStyle/>
          <a:p>
            <a:r>
              <a:rPr lang="en-US" sz="6000" smtClean="0">
                <a:solidFill>
                  <a:srgbClr val="FF0000"/>
                </a:solidFill>
                <a:latin typeface="Times New Roman" pitchFamily="18" charset="0"/>
                <a:cs typeface="Times New Roman" pitchFamily="18" charset="0"/>
              </a:rPr>
              <a:t>Môn: Tiếng Việt</a:t>
            </a:r>
            <a:endParaRPr lang="en-US" sz="6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1901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F9FF"/>
        </a:solidFill>
        <a:effectLst/>
      </p:bgPr>
    </p:bg>
    <p:spTree>
      <p:nvGrpSpPr>
        <p:cNvPr id="1" name=""/>
        <p:cNvGrpSpPr/>
        <p:nvPr/>
      </p:nvGrpSpPr>
      <p:grpSpPr>
        <a:xfrm>
          <a:off x="0" y="0"/>
          <a:ext cx="0" cy="0"/>
          <a:chOff x="0" y="0"/>
          <a:chExt cx="0" cy="0"/>
        </a:xfrm>
      </p:grpSpPr>
      <p:sp>
        <p:nvSpPr>
          <p:cNvPr id="6" name="TextBox 5"/>
          <p:cNvSpPr txBox="1"/>
          <p:nvPr/>
        </p:nvSpPr>
        <p:spPr>
          <a:xfrm>
            <a:off x="609600" y="5715000"/>
            <a:ext cx="11418510" cy="1015663"/>
          </a:xfrm>
          <a:prstGeom prst="rect">
            <a:avLst/>
          </a:prstGeom>
          <a:noFill/>
        </p:spPr>
        <p:txBody>
          <a:bodyPr wrap="none" rtlCol="0">
            <a:spAutoFit/>
          </a:bodyPr>
          <a:lstStyle/>
          <a:p>
            <a:r>
              <a:rPr lang="en-US" sz="6000" smtClean="0">
                <a:latin typeface="Arial-SGK-TV" pitchFamily="2" charset="0"/>
                <a:cs typeface="Arial-SGK-TV" pitchFamily="2" charset="0"/>
              </a:rPr>
              <a:t>Đàn sẻ nâu kêu ríu rít ở sau nhà.</a:t>
            </a:r>
            <a:endParaRPr lang="en-US" sz="6000" dirty="0">
              <a:latin typeface="Arial-SGK-TV" pitchFamily="2" charset="0"/>
              <a:cs typeface="Arial-SGK-TV" pitchFamily="2" charset="0"/>
            </a:endParaRPr>
          </a:p>
        </p:txBody>
      </p:sp>
      <p:sp>
        <p:nvSpPr>
          <p:cNvPr id="14" name="Rectangle 13"/>
          <p:cNvSpPr/>
          <p:nvPr/>
        </p:nvSpPr>
        <p:spPr>
          <a:xfrm>
            <a:off x="3654445" y="5718051"/>
            <a:ext cx="1040670" cy="1015663"/>
          </a:xfrm>
          <a:prstGeom prst="rect">
            <a:avLst/>
          </a:prstGeom>
        </p:spPr>
        <p:txBody>
          <a:bodyPr wrap="none">
            <a:spAutoFit/>
          </a:bodyPr>
          <a:lstStyle/>
          <a:p>
            <a:r>
              <a:rPr lang="en-US" sz="6000">
                <a:solidFill>
                  <a:srgbClr val="FF0000"/>
                </a:solidFill>
                <a:latin typeface="Arial-SGK-TV" pitchFamily="2" charset="0"/>
                <a:cs typeface="Arial-SGK-TV" pitchFamily="2" charset="0"/>
              </a:rPr>
              <a:t>â</a:t>
            </a:r>
            <a:r>
              <a:rPr lang="en-US" sz="6000" smtClean="0">
                <a:solidFill>
                  <a:srgbClr val="FF0000"/>
                </a:solidFill>
                <a:latin typeface="Arial-SGK-TV" pitchFamily="2" charset="0"/>
                <a:cs typeface="Arial-SGK-TV" pitchFamily="2" charset="0"/>
              </a:rPr>
              <a:t>u</a:t>
            </a:r>
            <a:endParaRPr lang="en-US" sz="3600" dirty="0">
              <a:solidFill>
                <a:srgbClr val="FF0000"/>
              </a:solidFill>
              <a:latin typeface="Arial-SGK-TV" pitchFamily="2" charset="0"/>
              <a:cs typeface="Arial-SGK-TV" pitchFamily="2" charset="0"/>
            </a:endParaRPr>
          </a:p>
        </p:txBody>
      </p:sp>
      <p:sp>
        <p:nvSpPr>
          <p:cNvPr id="9" name="Rectangle 8"/>
          <p:cNvSpPr/>
          <p:nvPr/>
        </p:nvSpPr>
        <p:spPr>
          <a:xfrm>
            <a:off x="9196265" y="5718051"/>
            <a:ext cx="1040670" cy="1015663"/>
          </a:xfrm>
          <a:prstGeom prst="rect">
            <a:avLst/>
          </a:prstGeom>
        </p:spPr>
        <p:txBody>
          <a:bodyPr wrap="none">
            <a:spAutoFit/>
          </a:bodyPr>
          <a:lstStyle/>
          <a:p>
            <a:r>
              <a:rPr lang="en-US" sz="6000" dirty="0">
                <a:solidFill>
                  <a:srgbClr val="FF0000"/>
                </a:solidFill>
                <a:latin typeface="Arial-SGK-TV" pitchFamily="2" charset="0"/>
                <a:cs typeface="Arial-SGK-TV" pitchFamily="2" charset="0"/>
              </a:rPr>
              <a:t>au</a:t>
            </a:r>
            <a:endParaRPr lang="en-US" sz="3600" dirty="0">
              <a:solidFill>
                <a:srgbClr val="FF0000"/>
              </a:solidFill>
              <a:latin typeface="Arial-SGK-TV" pitchFamily="2" charset="0"/>
              <a:cs typeface="Arial-SGK-TV" pitchFamily="2" charset="0"/>
            </a:endParaRPr>
          </a:p>
        </p:txBody>
      </p:sp>
      <p:sp>
        <p:nvSpPr>
          <p:cNvPr id="10" name="Rectangle 9"/>
          <p:cNvSpPr/>
          <p:nvPr/>
        </p:nvSpPr>
        <p:spPr>
          <a:xfrm>
            <a:off x="5105005" y="5718051"/>
            <a:ext cx="1040670" cy="1015663"/>
          </a:xfrm>
          <a:prstGeom prst="rect">
            <a:avLst/>
          </a:prstGeom>
        </p:spPr>
        <p:txBody>
          <a:bodyPr wrap="none">
            <a:spAutoFit/>
          </a:bodyPr>
          <a:lstStyle/>
          <a:p>
            <a:r>
              <a:rPr lang="en-US" sz="6000">
                <a:solidFill>
                  <a:srgbClr val="FF0000"/>
                </a:solidFill>
                <a:latin typeface="Arial-SGK-TV" pitchFamily="2" charset="0"/>
                <a:cs typeface="Arial-SGK-TV" pitchFamily="2" charset="0"/>
              </a:rPr>
              <a:t>ê</a:t>
            </a:r>
            <a:r>
              <a:rPr lang="en-US" sz="6000" smtClean="0">
                <a:solidFill>
                  <a:srgbClr val="FF0000"/>
                </a:solidFill>
                <a:latin typeface="Arial-SGK-TV" pitchFamily="2" charset="0"/>
                <a:cs typeface="Arial-SGK-TV" pitchFamily="2" charset="0"/>
              </a:rPr>
              <a:t>u</a:t>
            </a:r>
            <a:endParaRPr lang="en-US" sz="3600" dirty="0">
              <a:solidFill>
                <a:srgbClr val="FF0000"/>
              </a:solidFill>
              <a:latin typeface="Arial-SGK-TV" pitchFamily="2" charset="0"/>
              <a:cs typeface="Arial-SGK-TV" pitchFamily="2"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889" b="66667"/>
          <a:stretch/>
        </p:blipFill>
        <p:spPr>
          <a:xfrm>
            <a:off x="0" y="34636"/>
            <a:ext cx="12192000" cy="5680364"/>
          </a:xfrm>
          <a:prstGeom prst="rect">
            <a:avLst/>
          </a:prstGeom>
        </p:spPr>
      </p:pic>
    </p:spTree>
    <p:extLst>
      <p:ext uri="{BB962C8B-B14F-4D97-AF65-F5344CB8AC3E}">
        <p14:creationId xmlns:p14="http://schemas.microsoft.com/office/powerpoint/2010/main" val="303556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143000"/>
            <a:ext cx="7170383" cy="3733800"/>
          </a:xfrm>
          <a:prstGeom prst="rect">
            <a:avLst/>
          </a:prstGeom>
        </p:spPr>
      </p:pic>
    </p:spTree>
    <p:extLst>
      <p:ext uri="{BB962C8B-B14F-4D97-AF65-F5344CB8AC3E}">
        <p14:creationId xmlns:p14="http://schemas.microsoft.com/office/powerpoint/2010/main" val="16224033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66800" y="-228600"/>
            <a:ext cx="2837237" cy="2646878"/>
          </a:xfrm>
          <a:prstGeom prst="rect">
            <a:avLst/>
          </a:prstGeom>
          <a:noFill/>
        </p:spPr>
        <p:txBody>
          <a:bodyPr wrap="square" rtlCol="0">
            <a:spAutoFit/>
          </a:bodyPr>
          <a:lstStyle/>
          <a:p>
            <a:r>
              <a:rPr lang="en-US" sz="16600" b="1">
                <a:solidFill>
                  <a:srgbClr val="FF0000"/>
                </a:solidFill>
                <a:latin typeface="Arial-SGK-TV" pitchFamily="2" charset="0"/>
                <a:cs typeface="Arial-SGK-TV" pitchFamily="2" charset="0"/>
              </a:rPr>
              <a:t>au</a:t>
            </a:r>
            <a:endParaRPr lang="en-US" sz="16600" b="1" dirty="0">
              <a:solidFill>
                <a:srgbClr val="FF0000"/>
              </a:solidFill>
              <a:latin typeface="Arial-SGK-TV" pitchFamily="2" charset="0"/>
              <a:cs typeface="Arial-SGK-TV" pitchFamily="2" charset="0"/>
            </a:endParaRPr>
          </a:p>
        </p:txBody>
      </p:sp>
      <p:sp>
        <p:nvSpPr>
          <p:cNvPr id="9" name="TextBox 8"/>
          <p:cNvSpPr txBox="1"/>
          <p:nvPr/>
        </p:nvSpPr>
        <p:spPr>
          <a:xfrm>
            <a:off x="3230960" y="2133600"/>
            <a:ext cx="2764773" cy="2646878"/>
          </a:xfrm>
          <a:prstGeom prst="rect">
            <a:avLst/>
          </a:prstGeom>
          <a:solidFill>
            <a:srgbClr val="FFFF00"/>
          </a:solidFill>
        </p:spPr>
        <p:txBody>
          <a:bodyPr wrap="square" rtlCol="0">
            <a:spAutoFit/>
          </a:bodyPr>
          <a:lstStyle/>
          <a:p>
            <a:pPr algn="ctr"/>
            <a:r>
              <a:rPr lang="en-US" sz="16600" b="1">
                <a:solidFill>
                  <a:srgbClr val="002060"/>
                </a:solidFill>
                <a:latin typeface="Arial-SGK-TV" pitchFamily="2" charset="0"/>
                <a:cs typeface="Arial-SGK-TV" pitchFamily="2" charset="0"/>
              </a:rPr>
              <a:t>s</a:t>
            </a:r>
            <a:endParaRPr lang="en-US" sz="16600" b="1" dirty="0">
              <a:solidFill>
                <a:srgbClr val="002060"/>
              </a:solidFill>
              <a:latin typeface="Arial-SGK-TV" pitchFamily="2" charset="0"/>
              <a:cs typeface="Arial-SGK-TV" pitchFamily="2" charset="0"/>
            </a:endParaRPr>
          </a:p>
        </p:txBody>
      </p:sp>
      <p:sp>
        <p:nvSpPr>
          <p:cNvPr id="10" name="TextBox 9"/>
          <p:cNvSpPr txBox="1"/>
          <p:nvPr/>
        </p:nvSpPr>
        <p:spPr>
          <a:xfrm>
            <a:off x="3230960" y="4349590"/>
            <a:ext cx="5626036" cy="2646878"/>
          </a:xfrm>
          <a:prstGeom prst="rect">
            <a:avLst/>
          </a:prstGeom>
          <a:solidFill>
            <a:srgbClr val="FFFF00"/>
          </a:solidFill>
        </p:spPr>
        <p:txBody>
          <a:bodyPr wrap="square" rtlCol="0">
            <a:spAutoFit/>
          </a:bodyPr>
          <a:lstStyle/>
          <a:p>
            <a:pPr algn="ctr"/>
            <a:r>
              <a:rPr lang="en-US" sz="16600" b="1" dirty="0" err="1">
                <a:solidFill>
                  <a:srgbClr val="002060"/>
                </a:solidFill>
                <a:latin typeface="Arial-SGK-TV" pitchFamily="2" charset="0"/>
                <a:cs typeface="Arial-SGK-TV" pitchFamily="2" charset="0"/>
              </a:rPr>
              <a:t>s</a:t>
            </a:r>
            <a:r>
              <a:rPr lang="en-US" sz="16600" b="1" dirty="0" err="1">
                <a:solidFill>
                  <a:srgbClr val="FF0000"/>
                </a:solidFill>
                <a:latin typeface="Arial-SGK-TV" pitchFamily="2" charset="0"/>
                <a:cs typeface="Arial-SGK-TV" pitchFamily="2" charset="0"/>
              </a:rPr>
              <a:t>au</a:t>
            </a:r>
            <a:endParaRPr lang="en-US" sz="16600" b="1" dirty="0">
              <a:solidFill>
                <a:srgbClr val="FF0000"/>
              </a:solidFill>
              <a:latin typeface="Arial-SGK-TV" pitchFamily="2" charset="0"/>
              <a:cs typeface="Arial-SGK-TV" pitchFamily="2" charset="0"/>
            </a:endParaRPr>
          </a:p>
        </p:txBody>
      </p:sp>
      <p:sp>
        <p:nvSpPr>
          <p:cNvPr id="11" name="TextBox 10"/>
          <p:cNvSpPr txBox="1"/>
          <p:nvPr/>
        </p:nvSpPr>
        <p:spPr>
          <a:xfrm>
            <a:off x="6016515" y="2133599"/>
            <a:ext cx="2837237" cy="2646878"/>
          </a:xfrm>
          <a:prstGeom prst="rect">
            <a:avLst/>
          </a:prstGeom>
          <a:solidFill>
            <a:srgbClr val="FFFF00"/>
          </a:solidFill>
        </p:spPr>
        <p:txBody>
          <a:bodyPr wrap="square" rtlCol="0">
            <a:spAutoFit/>
          </a:bodyPr>
          <a:lstStyle/>
          <a:p>
            <a:pPr algn="ctr"/>
            <a:r>
              <a:rPr lang="en-US" sz="16600" b="1">
                <a:solidFill>
                  <a:srgbClr val="FF0000"/>
                </a:solidFill>
                <a:latin typeface="Arial-SGK-TV" pitchFamily="2" charset="0"/>
                <a:cs typeface="Arial-SGK-TV" pitchFamily="2" charset="0"/>
              </a:rPr>
              <a:t>au</a:t>
            </a:r>
            <a:endParaRPr lang="en-US" sz="16600" b="1" dirty="0">
              <a:solidFill>
                <a:srgbClr val="FF0000"/>
              </a:solidFill>
              <a:latin typeface="Arial-SGK-TV" pitchFamily="2" charset="0"/>
              <a:cs typeface="Arial-SGK-TV" pitchFamily="2" charset="0"/>
            </a:endParaRPr>
          </a:p>
        </p:txBody>
      </p:sp>
      <p:sp>
        <p:nvSpPr>
          <p:cNvPr id="13" name="TextBox 12"/>
          <p:cNvSpPr txBox="1"/>
          <p:nvPr/>
        </p:nvSpPr>
        <p:spPr>
          <a:xfrm>
            <a:off x="4892716" y="-207817"/>
            <a:ext cx="2845507" cy="2646878"/>
          </a:xfrm>
          <a:prstGeom prst="rect">
            <a:avLst/>
          </a:prstGeom>
          <a:noFill/>
        </p:spPr>
        <p:txBody>
          <a:bodyPr wrap="square" rtlCol="0">
            <a:spAutoFit/>
          </a:bodyPr>
          <a:lstStyle/>
          <a:p>
            <a:r>
              <a:rPr lang="en-US" sz="16600" b="1">
                <a:solidFill>
                  <a:srgbClr val="FF0000"/>
                </a:solidFill>
                <a:latin typeface="Arial-SGK-TV" pitchFamily="2" charset="0"/>
                <a:cs typeface="Arial-SGK-TV" pitchFamily="2" charset="0"/>
              </a:rPr>
              <a:t>â</a:t>
            </a:r>
            <a:r>
              <a:rPr lang="en-US" sz="16600" b="1" smtClean="0">
                <a:solidFill>
                  <a:srgbClr val="FF0000"/>
                </a:solidFill>
                <a:latin typeface="Arial-SGK-TV" pitchFamily="2" charset="0"/>
                <a:cs typeface="Arial-SGK-TV" pitchFamily="2" charset="0"/>
              </a:rPr>
              <a:t>u</a:t>
            </a:r>
            <a:endParaRPr lang="en-US" sz="16600" b="1" dirty="0">
              <a:solidFill>
                <a:srgbClr val="FF0000"/>
              </a:solidFill>
              <a:latin typeface="Arial-SGK-TV" pitchFamily="2" charset="0"/>
              <a:cs typeface="Arial-SGK-TV" pitchFamily="2" charset="0"/>
            </a:endParaRPr>
          </a:p>
        </p:txBody>
      </p:sp>
      <p:sp>
        <p:nvSpPr>
          <p:cNvPr id="15" name="TextBox 14"/>
          <p:cNvSpPr txBox="1"/>
          <p:nvPr/>
        </p:nvSpPr>
        <p:spPr>
          <a:xfrm>
            <a:off x="8610600" y="-207818"/>
            <a:ext cx="2901334" cy="2646878"/>
          </a:xfrm>
          <a:prstGeom prst="rect">
            <a:avLst/>
          </a:prstGeom>
          <a:noFill/>
        </p:spPr>
        <p:txBody>
          <a:bodyPr wrap="square" rtlCol="0">
            <a:spAutoFit/>
          </a:bodyPr>
          <a:lstStyle/>
          <a:p>
            <a:r>
              <a:rPr lang="en-US" sz="16600" b="1" dirty="0">
                <a:solidFill>
                  <a:srgbClr val="FF0000"/>
                </a:solidFill>
                <a:latin typeface="Arial-SGK-TV" pitchFamily="2" charset="0"/>
                <a:cs typeface="Arial-SGK-TV" pitchFamily="2" charset="0"/>
              </a:rPr>
              <a:t>ê</a:t>
            </a:r>
            <a:r>
              <a:rPr lang="en-US" sz="16600" b="1" smtClean="0">
                <a:solidFill>
                  <a:srgbClr val="FF0000"/>
                </a:solidFill>
                <a:latin typeface="Arial-SGK-TV" pitchFamily="2" charset="0"/>
                <a:cs typeface="Arial-SGK-TV" pitchFamily="2" charset="0"/>
              </a:rPr>
              <a:t>u</a:t>
            </a:r>
            <a:endParaRPr lang="en-US" sz="16600" b="1" dirty="0">
              <a:solidFill>
                <a:srgbClr val="FF0000"/>
              </a:solidFill>
              <a:latin typeface="Arial-SGK-TV" pitchFamily="2" charset="0"/>
              <a:cs typeface="Arial-SGK-TV" pitchFamily="2" charset="0"/>
            </a:endParaRPr>
          </a:p>
        </p:txBody>
      </p:sp>
      <p:sp>
        <p:nvSpPr>
          <p:cNvPr id="2" name="TextBox 1"/>
          <p:cNvSpPr txBox="1"/>
          <p:nvPr/>
        </p:nvSpPr>
        <p:spPr>
          <a:xfrm>
            <a:off x="2184786" y="-222042"/>
            <a:ext cx="1484702" cy="2646878"/>
          </a:xfrm>
          <a:prstGeom prst="rect">
            <a:avLst/>
          </a:prstGeom>
          <a:noFill/>
        </p:spPr>
        <p:txBody>
          <a:bodyPr wrap="none" rtlCol="0">
            <a:spAutoFit/>
          </a:bodyPr>
          <a:lstStyle/>
          <a:p>
            <a:r>
              <a:rPr lang="en-US" sz="16600" b="1" smtClean="0">
                <a:solidFill>
                  <a:srgbClr val="0070C0"/>
                </a:solidFill>
                <a:latin typeface="Arial-SGK-TV" pitchFamily="2" charset="0"/>
                <a:cs typeface="Arial-SGK-TV" pitchFamily="2" charset="0"/>
              </a:rPr>
              <a:t>u</a:t>
            </a:r>
            <a:endParaRPr lang="en-US" sz="16600" b="1">
              <a:solidFill>
                <a:srgbClr val="0070C0"/>
              </a:solidFill>
              <a:latin typeface="Arial-SGK-TV" pitchFamily="2" charset="0"/>
              <a:cs typeface="Arial-SGK-TV" pitchFamily="2" charset="0"/>
            </a:endParaRPr>
          </a:p>
        </p:txBody>
      </p:sp>
      <p:sp>
        <p:nvSpPr>
          <p:cNvPr id="12" name="TextBox 11"/>
          <p:cNvSpPr txBox="1"/>
          <p:nvPr/>
        </p:nvSpPr>
        <p:spPr>
          <a:xfrm>
            <a:off x="9781549" y="-208187"/>
            <a:ext cx="1484702" cy="2646878"/>
          </a:xfrm>
          <a:prstGeom prst="rect">
            <a:avLst/>
          </a:prstGeom>
          <a:noFill/>
        </p:spPr>
        <p:txBody>
          <a:bodyPr wrap="none" rtlCol="0">
            <a:spAutoFit/>
          </a:bodyPr>
          <a:lstStyle/>
          <a:p>
            <a:r>
              <a:rPr lang="en-US" sz="16600" b="1" smtClean="0">
                <a:solidFill>
                  <a:srgbClr val="0070C0"/>
                </a:solidFill>
                <a:latin typeface="Arial-SGK-TV" pitchFamily="2" charset="0"/>
                <a:cs typeface="Arial-SGK-TV" pitchFamily="2" charset="0"/>
              </a:rPr>
              <a:t>u</a:t>
            </a:r>
            <a:endParaRPr lang="en-US" sz="16600" b="1">
              <a:solidFill>
                <a:srgbClr val="0070C0"/>
              </a:solidFill>
              <a:latin typeface="Arial-SGK-TV" pitchFamily="2" charset="0"/>
              <a:cs typeface="Arial-SGK-TV" pitchFamily="2" charset="0"/>
            </a:endParaRPr>
          </a:p>
        </p:txBody>
      </p:sp>
      <p:sp>
        <p:nvSpPr>
          <p:cNvPr id="14" name="TextBox 13"/>
          <p:cNvSpPr txBox="1"/>
          <p:nvPr/>
        </p:nvSpPr>
        <p:spPr>
          <a:xfrm>
            <a:off x="6013271" y="-207818"/>
            <a:ext cx="1484702" cy="2646878"/>
          </a:xfrm>
          <a:prstGeom prst="rect">
            <a:avLst/>
          </a:prstGeom>
          <a:noFill/>
        </p:spPr>
        <p:txBody>
          <a:bodyPr wrap="none" rtlCol="0">
            <a:spAutoFit/>
          </a:bodyPr>
          <a:lstStyle/>
          <a:p>
            <a:r>
              <a:rPr lang="en-US" sz="16600" b="1" smtClean="0">
                <a:solidFill>
                  <a:srgbClr val="0070C0"/>
                </a:solidFill>
                <a:latin typeface="Arial-SGK-TV" pitchFamily="2" charset="0"/>
                <a:cs typeface="Arial-SGK-TV" pitchFamily="2" charset="0"/>
              </a:rPr>
              <a:t>u</a:t>
            </a:r>
            <a:endParaRPr lang="en-US" sz="16600" b="1">
              <a:solidFill>
                <a:srgbClr val="0070C0"/>
              </a:solidFill>
              <a:latin typeface="Arial-SGK-TV" pitchFamily="2" charset="0"/>
              <a:cs typeface="Arial-SGK-TV" pitchFamily="2" charset="0"/>
            </a:endParaRPr>
          </a:p>
        </p:txBody>
      </p:sp>
    </p:spTree>
    <p:extLst>
      <p:ext uri="{BB962C8B-B14F-4D97-AF65-F5344CB8AC3E}">
        <p14:creationId xmlns:p14="http://schemas.microsoft.com/office/powerpoint/2010/main" val="16695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1" grpId="0" animBg="1"/>
      <p:bldP spid="13" grpId="0"/>
      <p:bldP spid="15" grpId="0"/>
      <p:bldP spid="2" grpId="0"/>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1127" y="304800"/>
            <a:ext cx="2839832" cy="5073505"/>
          </a:xfrm>
          <a:prstGeom prst="rect">
            <a:avLst/>
          </a:prstGeom>
          <a:noFill/>
        </p:spPr>
        <p:txBody>
          <a:bodyPr wrap="square" rtlCol="0">
            <a:spAutoFit/>
          </a:bodyPr>
          <a:lstStyle/>
          <a:p>
            <a:pPr>
              <a:lnSpc>
                <a:spcPct val="150000"/>
              </a:lnSpc>
            </a:pPr>
            <a:r>
              <a:rPr lang="en-US" sz="11500" b="1">
                <a:latin typeface="Arial-SGK-TV" pitchFamily="2" charset="0"/>
                <a:cs typeface="Arial-SGK-TV" pitchFamily="2" charset="0"/>
              </a:rPr>
              <a:t>cau     </a:t>
            </a:r>
            <a:r>
              <a:rPr lang="en-US" sz="11500" b="1" smtClean="0">
                <a:latin typeface="Arial-SGK-TV" pitchFamily="2" charset="0"/>
                <a:cs typeface="Arial-SGK-TV" pitchFamily="2" charset="0"/>
              </a:rPr>
              <a:t>tàu</a:t>
            </a:r>
            <a:endParaRPr lang="en-US" sz="11500" b="1" dirty="0">
              <a:latin typeface="Arial-SGK-TV" pitchFamily="2" charset="0"/>
              <a:cs typeface="Arial-SGK-TV" pitchFamily="2" charset="0"/>
            </a:endParaRPr>
          </a:p>
        </p:txBody>
      </p:sp>
      <p:sp>
        <p:nvSpPr>
          <p:cNvPr id="7" name="TextBox 6"/>
          <p:cNvSpPr txBox="1"/>
          <p:nvPr/>
        </p:nvSpPr>
        <p:spPr>
          <a:xfrm>
            <a:off x="4406252" y="304800"/>
            <a:ext cx="4307692" cy="5401479"/>
          </a:xfrm>
          <a:prstGeom prst="rect">
            <a:avLst/>
          </a:prstGeom>
          <a:noFill/>
        </p:spPr>
        <p:txBody>
          <a:bodyPr wrap="square" rtlCol="0">
            <a:spAutoFit/>
          </a:bodyPr>
          <a:lstStyle/>
          <a:p>
            <a:pPr>
              <a:lnSpc>
                <a:spcPct val="150000"/>
              </a:lnSpc>
            </a:pPr>
            <a:r>
              <a:rPr lang="en-US" sz="11500" b="1">
                <a:latin typeface="Arial-SGK-TV" pitchFamily="2" charset="0"/>
                <a:cs typeface="Arial-SGK-TV" pitchFamily="2" charset="0"/>
              </a:rPr>
              <a:t>b</a:t>
            </a:r>
            <a:r>
              <a:rPr lang="en-US" sz="11500" b="1" smtClean="0">
                <a:latin typeface="Arial-SGK-TV" pitchFamily="2" charset="0"/>
                <a:cs typeface="Arial-SGK-TV" pitchFamily="2" charset="0"/>
              </a:rPr>
              <a:t>ậu     gấu</a:t>
            </a:r>
            <a:endParaRPr lang="en-US" sz="11500" b="1" dirty="0">
              <a:latin typeface="Arial-SGK-TV" pitchFamily="2" charset="0"/>
              <a:cs typeface="Arial-SGK-TV" pitchFamily="2" charset="0"/>
            </a:endParaRPr>
          </a:p>
        </p:txBody>
      </p:sp>
      <p:sp>
        <p:nvSpPr>
          <p:cNvPr id="8" name="TextBox 7"/>
          <p:cNvSpPr txBox="1"/>
          <p:nvPr/>
        </p:nvSpPr>
        <p:spPr>
          <a:xfrm>
            <a:off x="1306344" y="304800"/>
            <a:ext cx="2024616" cy="2746906"/>
          </a:xfrm>
          <a:prstGeom prst="rect">
            <a:avLst/>
          </a:prstGeom>
          <a:noFill/>
        </p:spPr>
        <p:txBody>
          <a:bodyPr wrap="square" rtlCol="0">
            <a:spAutoFit/>
          </a:bodyPr>
          <a:lstStyle/>
          <a:p>
            <a:pPr>
              <a:lnSpc>
                <a:spcPct val="150000"/>
              </a:lnSpc>
            </a:pPr>
            <a:r>
              <a:rPr lang="en-US" sz="11500" b="1" smtClean="0">
                <a:solidFill>
                  <a:srgbClr val="FF0000"/>
                </a:solidFill>
                <a:latin typeface="Arial-SGK-TV" pitchFamily="2" charset="0"/>
                <a:cs typeface="Arial-SGK-TV" pitchFamily="2" charset="0"/>
              </a:rPr>
              <a:t>au</a:t>
            </a:r>
            <a:endParaRPr lang="en-US" sz="11500" b="1" dirty="0">
              <a:latin typeface="Arial-SGK-TV" pitchFamily="2" charset="0"/>
              <a:cs typeface="Arial-SGK-TV" pitchFamily="2" charset="0"/>
            </a:endParaRPr>
          </a:p>
        </p:txBody>
      </p:sp>
      <p:sp>
        <p:nvSpPr>
          <p:cNvPr id="9" name="TextBox 8"/>
          <p:cNvSpPr txBox="1"/>
          <p:nvPr/>
        </p:nvSpPr>
        <p:spPr>
          <a:xfrm>
            <a:off x="5288590" y="304800"/>
            <a:ext cx="2115824" cy="2746906"/>
          </a:xfrm>
          <a:prstGeom prst="rect">
            <a:avLst/>
          </a:prstGeom>
          <a:noFill/>
        </p:spPr>
        <p:txBody>
          <a:bodyPr wrap="square" rtlCol="0">
            <a:spAutoFit/>
          </a:bodyPr>
          <a:lstStyle/>
          <a:p>
            <a:pPr>
              <a:lnSpc>
                <a:spcPct val="150000"/>
              </a:lnSpc>
            </a:pPr>
            <a:r>
              <a:rPr lang="en-US" sz="11500" b="1" smtClean="0">
                <a:solidFill>
                  <a:srgbClr val="FF0000"/>
                </a:solidFill>
                <a:latin typeface="Arial-SGK-TV" pitchFamily="2" charset="0"/>
                <a:cs typeface="Arial-SGK-TV" pitchFamily="2" charset="0"/>
              </a:rPr>
              <a:t>âu</a:t>
            </a:r>
            <a:endParaRPr lang="en-US" sz="11500" b="1" dirty="0">
              <a:latin typeface="Arial-SGK-TV" pitchFamily="2" charset="0"/>
              <a:cs typeface="Arial-SGK-TV" pitchFamily="2" charset="0"/>
            </a:endParaRPr>
          </a:p>
        </p:txBody>
      </p:sp>
      <p:sp>
        <p:nvSpPr>
          <p:cNvPr id="6" name="TextBox 5"/>
          <p:cNvSpPr txBox="1"/>
          <p:nvPr/>
        </p:nvSpPr>
        <p:spPr>
          <a:xfrm>
            <a:off x="8229600" y="304800"/>
            <a:ext cx="3727133" cy="5073505"/>
          </a:xfrm>
          <a:prstGeom prst="rect">
            <a:avLst/>
          </a:prstGeom>
          <a:noFill/>
        </p:spPr>
        <p:txBody>
          <a:bodyPr wrap="square" rtlCol="0">
            <a:spAutoFit/>
          </a:bodyPr>
          <a:lstStyle/>
          <a:p>
            <a:pPr>
              <a:lnSpc>
                <a:spcPct val="150000"/>
              </a:lnSpc>
            </a:pPr>
            <a:r>
              <a:rPr lang="en-US" sz="11500" b="1" smtClean="0">
                <a:latin typeface="Arial-SGK-TV" pitchFamily="2" charset="0"/>
                <a:cs typeface="Arial-SGK-TV" pitchFamily="2" charset="0"/>
              </a:rPr>
              <a:t>khều      rêu</a:t>
            </a:r>
            <a:endParaRPr lang="en-US" sz="11500" b="1" dirty="0">
              <a:latin typeface="Arial-SGK-TV" pitchFamily="2" charset="0"/>
              <a:cs typeface="Arial-SGK-TV" pitchFamily="2" charset="0"/>
            </a:endParaRPr>
          </a:p>
        </p:txBody>
      </p:sp>
      <p:sp>
        <p:nvSpPr>
          <p:cNvPr id="10" name="TextBox 9"/>
          <p:cNvSpPr txBox="1"/>
          <p:nvPr/>
        </p:nvSpPr>
        <p:spPr>
          <a:xfrm>
            <a:off x="9932473" y="304800"/>
            <a:ext cx="1962346" cy="2418932"/>
          </a:xfrm>
          <a:prstGeom prst="rect">
            <a:avLst/>
          </a:prstGeom>
          <a:noFill/>
        </p:spPr>
        <p:txBody>
          <a:bodyPr wrap="square" rtlCol="0">
            <a:spAutoFit/>
          </a:bodyPr>
          <a:lstStyle/>
          <a:p>
            <a:pPr>
              <a:lnSpc>
                <a:spcPct val="150000"/>
              </a:lnSpc>
            </a:pPr>
            <a:r>
              <a:rPr lang="en-US" sz="11500" b="1" smtClean="0">
                <a:solidFill>
                  <a:srgbClr val="FF0000"/>
                </a:solidFill>
                <a:latin typeface="Arial-SGK-TV" pitchFamily="2" charset="0"/>
                <a:cs typeface="Arial-SGK-TV" pitchFamily="2" charset="0"/>
              </a:rPr>
              <a:t>êu</a:t>
            </a:r>
            <a:endParaRPr lang="en-US" sz="11500" b="1" dirty="0">
              <a:latin typeface="Arial-SGK-TV" pitchFamily="2" charset="0"/>
              <a:cs typeface="Arial-SGK-TV" pitchFamily="2" charset="0"/>
            </a:endParaRPr>
          </a:p>
        </p:txBody>
      </p:sp>
      <p:sp>
        <p:nvSpPr>
          <p:cNvPr id="11" name="TextBox 10"/>
          <p:cNvSpPr txBox="1"/>
          <p:nvPr/>
        </p:nvSpPr>
        <p:spPr>
          <a:xfrm>
            <a:off x="999876" y="2945085"/>
            <a:ext cx="2024616" cy="2746906"/>
          </a:xfrm>
          <a:prstGeom prst="rect">
            <a:avLst/>
          </a:prstGeom>
          <a:noFill/>
        </p:spPr>
        <p:txBody>
          <a:bodyPr wrap="square" rtlCol="0">
            <a:spAutoFit/>
          </a:bodyPr>
          <a:lstStyle/>
          <a:p>
            <a:pPr>
              <a:lnSpc>
                <a:spcPct val="150000"/>
              </a:lnSpc>
            </a:pPr>
            <a:r>
              <a:rPr lang="en-US" sz="11500" b="1" smtClean="0">
                <a:solidFill>
                  <a:srgbClr val="FF0000"/>
                </a:solidFill>
                <a:latin typeface="Arial-SGK-TV" pitchFamily="2" charset="0"/>
                <a:cs typeface="Arial-SGK-TV" pitchFamily="2" charset="0"/>
              </a:rPr>
              <a:t>au</a:t>
            </a:r>
            <a:endParaRPr lang="en-US" sz="11500" b="1" dirty="0">
              <a:latin typeface="Arial-SGK-TV" pitchFamily="2" charset="0"/>
              <a:cs typeface="Arial-SGK-TV" pitchFamily="2" charset="0"/>
            </a:endParaRPr>
          </a:p>
        </p:txBody>
      </p:sp>
      <p:sp>
        <p:nvSpPr>
          <p:cNvPr id="12" name="TextBox 11"/>
          <p:cNvSpPr txBox="1"/>
          <p:nvPr/>
        </p:nvSpPr>
        <p:spPr>
          <a:xfrm>
            <a:off x="5302878" y="2941782"/>
            <a:ext cx="2115824" cy="2746906"/>
          </a:xfrm>
          <a:prstGeom prst="rect">
            <a:avLst/>
          </a:prstGeom>
          <a:noFill/>
        </p:spPr>
        <p:txBody>
          <a:bodyPr wrap="square" rtlCol="0">
            <a:spAutoFit/>
          </a:bodyPr>
          <a:lstStyle/>
          <a:p>
            <a:pPr>
              <a:lnSpc>
                <a:spcPct val="150000"/>
              </a:lnSpc>
            </a:pPr>
            <a:r>
              <a:rPr lang="en-US" sz="11500" b="1" smtClean="0">
                <a:solidFill>
                  <a:srgbClr val="FF0000"/>
                </a:solidFill>
                <a:latin typeface="Arial-SGK-TV" pitchFamily="2" charset="0"/>
                <a:cs typeface="Arial-SGK-TV" pitchFamily="2" charset="0"/>
              </a:rPr>
              <a:t>âu</a:t>
            </a:r>
            <a:endParaRPr lang="en-US" sz="11500" b="1" dirty="0">
              <a:latin typeface="Arial-SGK-TV" pitchFamily="2" charset="0"/>
              <a:cs typeface="Arial-SGK-TV" pitchFamily="2" charset="0"/>
            </a:endParaRPr>
          </a:p>
        </p:txBody>
      </p:sp>
      <p:sp>
        <p:nvSpPr>
          <p:cNvPr id="13" name="TextBox 12"/>
          <p:cNvSpPr txBox="1"/>
          <p:nvPr/>
        </p:nvSpPr>
        <p:spPr>
          <a:xfrm>
            <a:off x="8793775" y="2941783"/>
            <a:ext cx="1962346" cy="2418932"/>
          </a:xfrm>
          <a:prstGeom prst="rect">
            <a:avLst/>
          </a:prstGeom>
          <a:noFill/>
        </p:spPr>
        <p:txBody>
          <a:bodyPr wrap="square" rtlCol="0">
            <a:spAutoFit/>
          </a:bodyPr>
          <a:lstStyle/>
          <a:p>
            <a:pPr>
              <a:lnSpc>
                <a:spcPct val="150000"/>
              </a:lnSpc>
            </a:pPr>
            <a:r>
              <a:rPr lang="en-US" sz="11500" b="1" smtClean="0">
                <a:solidFill>
                  <a:srgbClr val="FF0000"/>
                </a:solidFill>
                <a:latin typeface="Arial-SGK-TV" pitchFamily="2" charset="0"/>
                <a:cs typeface="Arial-SGK-TV" pitchFamily="2" charset="0"/>
              </a:rPr>
              <a:t>êu</a:t>
            </a:r>
            <a:endParaRPr lang="en-US" sz="11500" b="1" dirty="0">
              <a:latin typeface="Arial-SGK-TV" pitchFamily="2" charset="0"/>
              <a:cs typeface="Arial-SGK-TV" pitchFamily="2" charset="0"/>
            </a:endParaRPr>
          </a:p>
        </p:txBody>
      </p:sp>
    </p:spTree>
    <p:extLst>
      <p:ext uri="{BB962C8B-B14F-4D97-AF65-F5344CB8AC3E}">
        <p14:creationId xmlns:p14="http://schemas.microsoft.com/office/powerpoint/2010/main" val="140431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ipe(left)">
                                      <p:cBhvr>
                                        <p:cTn id="10" dur="500"/>
                                        <p:tgtEl>
                                          <p:spTgt spid="7">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left)">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left)">
                                      <p:cBhvr>
                                        <p:cTn id="18" dur="500"/>
                                        <p:tgtEl>
                                          <p:spTgt spid="8">
                                            <p:txEl>
                                              <p:pRg st="0" end="0"/>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wipe(left)">
                                      <p:cBhvr>
                                        <p:cTn id="21" dur="500"/>
                                        <p:tgtEl>
                                          <p:spTgt spid="11">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wipe(left)">
                                      <p:cBhvr>
                                        <p:cTn id="26" dur="500"/>
                                        <p:tgtEl>
                                          <p:spTgt spid="9">
                                            <p:txEl>
                                              <p:pRg st="0" end="0"/>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wipe(left)">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wipe(left)">
                                      <p:cBhvr>
                                        <p:cTn id="34" dur="500"/>
                                        <p:tgtEl>
                                          <p:spTgt spid="10">
                                            <p:txEl>
                                              <p:pRg st="0" end="0"/>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wipe(left)">
                                      <p:cBhvr>
                                        <p:cTn id="3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7" grpId="0" build="allAtOnce"/>
      <p:bldP spid="8" grpId="0" build="allAtOnce"/>
      <p:bldP spid="9" grpId="0" build="allAtOnce"/>
      <p:bldP spid="6" grpId="0" build="allAtOnce"/>
      <p:bldP spid="10" grpId="0" build="allAtOnce"/>
      <p:bldP spid="11" grpId="0" build="allAtOnce"/>
      <p:bldP spid="12" grpId="0" build="allAtOnce"/>
      <p:bldP spid="13"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F9FF"/>
        </a:solidFill>
        <a:effectLst/>
      </p:bgPr>
    </p:bg>
    <p:spTree>
      <p:nvGrpSpPr>
        <p:cNvPr id="1" name=""/>
        <p:cNvGrpSpPr/>
        <p:nvPr/>
      </p:nvGrpSpPr>
      <p:grpSpPr>
        <a:xfrm>
          <a:off x="0" y="0"/>
          <a:ext cx="0" cy="0"/>
          <a:chOff x="0" y="0"/>
          <a:chExt cx="0" cy="0"/>
        </a:xfrm>
      </p:grpSpPr>
      <p:sp>
        <p:nvSpPr>
          <p:cNvPr id="5" name="TextBox 4"/>
          <p:cNvSpPr txBox="1"/>
          <p:nvPr/>
        </p:nvSpPr>
        <p:spPr>
          <a:xfrm>
            <a:off x="1366525" y="3464034"/>
            <a:ext cx="2470548" cy="1015663"/>
          </a:xfrm>
          <a:prstGeom prst="rect">
            <a:avLst/>
          </a:prstGeom>
          <a:noFill/>
        </p:spPr>
        <p:txBody>
          <a:bodyPr wrap="none" rtlCol="0">
            <a:spAutoFit/>
          </a:bodyPr>
          <a:lstStyle/>
          <a:p>
            <a:r>
              <a:rPr lang="en-US" sz="6000" b="1">
                <a:latin typeface="Arial-SGK-TV" pitchFamily="2" charset="0"/>
                <a:cs typeface="Arial-SGK-TV" pitchFamily="2" charset="0"/>
              </a:rPr>
              <a:t>rau </a:t>
            </a:r>
            <a:r>
              <a:rPr lang="en-US" sz="6000" b="1" smtClean="0">
                <a:latin typeface="Arial-SGK-TV" pitchFamily="2" charset="0"/>
                <a:cs typeface="Arial-SGK-TV" pitchFamily="2" charset="0"/>
              </a:rPr>
              <a:t>củ</a:t>
            </a:r>
            <a:endParaRPr lang="en-US" sz="6000" b="1" dirty="0">
              <a:latin typeface="Arial-SGK-TV" pitchFamily="2" charset="0"/>
              <a:cs typeface="Arial-SGK-TV" pitchFamily="2" charset="0"/>
            </a:endParaRPr>
          </a:p>
        </p:txBody>
      </p:sp>
      <p:sp>
        <p:nvSpPr>
          <p:cNvPr id="8" name="Oval 7"/>
          <p:cNvSpPr/>
          <p:nvPr/>
        </p:nvSpPr>
        <p:spPr>
          <a:xfrm>
            <a:off x="1319842" y="3619478"/>
            <a:ext cx="1415584" cy="86021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SGK-TV" pitchFamily="2" charset="0"/>
              <a:cs typeface="Arial-SGK-TV" pitchFamily="2" charset="0"/>
            </a:endParaRPr>
          </a:p>
        </p:txBody>
      </p:sp>
      <p:sp>
        <p:nvSpPr>
          <p:cNvPr id="10" name="TextBox 9"/>
          <p:cNvSpPr txBox="1"/>
          <p:nvPr/>
        </p:nvSpPr>
        <p:spPr>
          <a:xfrm>
            <a:off x="4153048" y="5624899"/>
            <a:ext cx="2927404" cy="1015663"/>
          </a:xfrm>
          <a:prstGeom prst="rect">
            <a:avLst/>
          </a:prstGeom>
          <a:noFill/>
        </p:spPr>
        <p:txBody>
          <a:bodyPr wrap="none" rtlCol="0">
            <a:spAutoFit/>
          </a:bodyPr>
          <a:lstStyle/>
          <a:p>
            <a:r>
              <a:rPr lang="en-US" sz="6000" b="1" smtClean="0">
                <a:latin typeface="Arial-SGK-TV" pitchFamily="2" charset="0"/>
                <a:cs typeface="Arial-SGK-TV" pitchFamily="2" charset="0"/>
              </a:rPr>
              <a:t>chú tễu</a:t>
            </a:r>
            <a:endParaRPr lang="en-US" sz="6000" b="1" dirty="0">
              <a:latin typeface="Arial-SGK-TV" pitchFamily="2" charset="0"/>
              <a:cs typeface="Arial-SGK-TV" pitchFamily="2" charset="0"/>
            </a:endParaRPr>
          </a:p>
        </p:txBody>
      </p:sp>
      <p:sp>
        <p:nvSpPr>
          <p:cNvPr id="13" name="TextBox 12"/>
          <p:cNvSpPr txBox="1"/>
          <p:nvPr/>
        </p:nvSpPr>
        <p:spPr>
          <a:xfrm>
            <a:off x="7989340" y="3565262"/>
            <a:ext cx="3207929" cy="1015663"/>
          </a:xfrm>
          <a:prstGeom prst="rect">
            <a:avLst/>
          </a:prstGeom>
          <a:noFill/>
        </p:spPr>
        <p:txBody>
          <a:bodyPr wrap="none" rtlCol="0">
            <a:spAutoFit/>
          </a:bodyPr>
          <a:lstStyle/>
          <a:p>
            <a:r>
              <a:rPr lang="en-US" sz="6000" b="1">
                <a:latin typeface="Arial-SGK-TV" pitchFamily="2" charset="0"/>
                <a:cs typeface="Arial-SGK-TV" pitchFamily="2" charset="0"/>
              </a:rPr>
              <a:t>con </a:t>
            </a:r>
            <a:r>
              <a:rPr lang="en-US" sz="6000" b="1" smtClean="0">
                <a:latin typeface="Arial-SGK-TV" pitchFamily="2" charset="0"/>
                <a:cs typeface="Arial-SGK-TV" pitchFamily="2" charset="0"/>
              </a:rPr>
              <a:t>trâu</a:t>
            </a:r>
            <a:endParaRPr lang="en-US" sz="6000" b="1" dirty="0">
              <a:latin typeface="Arial-SGK-TV" pitchFamily="2" charset="0"/>
              <a:cs typeface="Arial-SGK-TV" pitchFamily="2" charset="0"/>
            </a:endParaRPr>
          </a:p>
        </p:txBody>
      </p:sp>
      <p:sp>
        <p:nvSpPr>
          <p:cNvPr id="15" name="Oval 14"/>
          <p:cNvSpPr/>
          <p:nvPr/>
        </p:nvSpPr>
        <p:spPr>
          <a:xfrm>
            <a:off x="9448800" y="3619478"/>
            <a:ext cx="1748469" cy="96144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SGK-TV" pitchFamily="2" charset="0"/>
              <a:cs typeface="Arial-SGK-TV" pitchFamily="2" charset="0"/>
            </a:endParaRPr>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0141" t="58635" r="63014" b="31496"/>
          <a:stretch/>
        </p:blipFill>
        <p:spPr>
          <a:xfrm>
            <a:off x="845906" y="114302"/>
            <a:ext cx="3886200" cy="3268436"/>
          </a:xfrm>
          <a:prstGeom prst="rect">
            <a:avLst/>
          </a:prstGeom>
        </p:spPr>
      </p:pic>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44475" t="58821" r="33858" b="31310"/>
          <a:stretch/>
        </p:blipFill>
        <p:spPr>
          <a:xfrm>
            <a:off x="6799157" y="216380"/>
            <a:ext cx="4998785" cy="3268436"/>
          </a:xfrm>
          <a:prstGeom prst="rect">
            <a:avLst/>
          </a:prstGeom>
        </p:spPr>
      </p:pic>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l="76084" t="58777" r="13677" b="31354"/>
          <a:stretch/>
        </p:blipFill>
        <p:spPr>
          <a:xfrm>
            <a:off x="4732106" y="2416806"/>
            <a:ext cx="2362201" cy="3268436"/>
          </a:xfrm>
          <a:prstGeom prst="rect">
            <a:avLst/>
          </a:prstGeom>
        </p:spPr>
      </p:pic>
      <p:sp>
        <p:nvSpPr>
          <p:cNvPr id="12" name="Oval 11"/>
          <p:cNvSpPr/>
          <p:nvPr/>
        </p:nvSpPr>
        <p:spPr>
          <a:xfrm>
            <a:off x="5616750" y="5564842"/>
            <a:ext cx="1615594" cy="104801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SGK-TV" pitchFamily="2" charset="0"/>
              <a:cs typeface="Arial-SGK-TV" pitchFamily="2" charset="0"/>
            </a:endParaRPr>
          </a:p>
        </p:txBody>
      </p:sp>
    </p:spTree>
    <p:extLst>
      <p:ext uri="{BB962C8B-B14F-4D97-AF65-F5344CB8AC3E}">
        <p14:creationId xmlns:p14="http://schemas.microsoft.com/office/powerpoint/2010/main" val="333694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0" grpId="0"/>
      <p:bldP spid="13" grpId="0"/>
      <p:bldP spid="15"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66525" y="3464034"/>
            <a:ext cx="2470548" cy="1015663"/>
          </a:xfrm>
          <a:prstGeom prst="rect">
            <a:avLst/>
          </a:prstGeom>
          <a:noFill/>
        </p:spPr>
        <p:txBody>
          <a:bodyPr wrap="none" rtlCol="0">
            <a:spAutoFit/>
          </a:bodyPr>
          <a:lstStyle/>
          <a:p>
            <a:r>
              <a:rPr lang="en-US" sz="6000" b="1">
                <a:latin typeface="Arial-SGK-TV" pitchFamily="2" charset="0"/>
                <a:cs typeface="Arial-SGK-TV" pitchFamily="2" charset="0"/>
              </a:rPr>
              <a:t>rau </a:t>
            </a:r>
            <a:r>
              <a:rPr lang="en-US" sz="6000" b="1" smtClean="0">
                <a:latin typeface="Arial-SGK-TV" pitchFamily="2" charset="0"/>
                <a:cs typeface="Arial-SGK-TV" pitchFamily="2" charset="0"/>
              </a:rPr>
              <a:t>củ</a:t>
            </a:r>
            <a:endParaRPr lang="en-US" sz="6000" b="1" dirty="0">
              <a:latin typeface="Arial-SGK-TV" pitchFamily="2" charset="0"/>
              <a:cs typeface="Arial-SGK-TV" pitchFamily="2" charset="0"/>
            </a:endParaRPr>
          </a:p>
        </p:txBody>
      </p:sp>
      <p:sp>
        <p:nvSpPr>
          <p:cNvPr id="5" name="Oval 4"/>
          <p:cNvSpPr/>
          <p:nvPr/>
        </p:nvSpPr>
        <p:spPr>
          <a:xfrm>
            <a:off x="1319842" y="3619478"/>
            <a:ext cx="1415584" cy="86021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SGK-TV" pitchFamily="2" charset="0"/>
              <a:cs typeface="Arial-SGK-TV" pitchFamily="2" charset="0"/>
            </a:endParaRPr>
          </a:p>
        </p:txBody>
      </p:sp>
      <p:sp>
        <p:nvSpPr>
          <p:cNvPr id="6" name="TextBox 5"/>
          <p:cNvSpPr txBox="1"/>
          <p:nvPr/>
        </p:nvSpPr>
        <p:spPr>
          <a:xfrm>
            <a:off x="4153048" y="5624899"/>
            <a:ext cx="2927404" cy="1015663"/>
          </a:xfrm>
          <a:prstGeom prst="rect">
            <a:avLst/>
          </a:prstGeom>
          <a:noFill/>
        </p:spPr>
        <p:txBody>
          <a:bodyPr wrap="none" rtlCol="0">
            <a:spAutoFit/>
          </a:bodyPr>
          <a:lstStyle/>
          <a:p>
            <a:r>
              <a:rPr lang="en-US" sz="6000" b="1" smtClean="0">
                <a:latin typeface="Arial-SGK-TV" pitchFamily="2" charset="0"/>
                <a:cs typeface="Arial-SGK-TV" pitchFamily="2" charset="0"/>
              </a:rPr>
              <a:t>chú tễu</a:t>
            </a:r>
            <a:endParaRPr lang="en-US" sz="6000" b="1" dirty="0">
              <a:latin typeface="Arial-SGK-TV" pitchFamily="2" charset="0"/>
              <a:cs typeface="Arial-SGK-TV" pitchFamily="2" charset="0"/>
            </a:endParaRPr>
          </a:p>
        </p:txBody>
      </p:sp>
      <p:sp>
        <p:nvSpPr>
          <p:cNvPr id="7" name="TextBox 6"/>
          <p:cNvSpPr txBox="1"/>
          <p:nvPr/>
        </p:nvSpPr>
        <p:spPr>
          <a:xfrm>
            <a:off x="7989340" y="3565262"/>
            <a:ext cx="3207929" cy="1015663"/>
          </a:xfrm>
          <a:prstGeom prst="rect">
            <a:avLst/>
          </a:prstGeom>
          <a:noFill/>
        </p:spPr>
        <p:txBody>
          <a:bodyPr wrap="none" rtlCol="0">
            <a:spAutoFit/>
          </a:bodyPr>
          <a:lstStyle/>
          <a:p>
            <a:r>
              <a:rPr lang="en-US" sz="6000" b="1">
                <a:latin typeface="Arial-SGK-TV" pitchFamily="2" charset="0"/>
                <a:cs typeface="Arial-SGK-TV" pitchFamily="2" charset="0"/>
              </a:rPr>
              <a:t>con </a:t>
            </a:r>
            <a:r>
              <a:rPr lang="en-US" sz="6000" b="1" smtClean="0">
                <a:latin typeface="Arial-SGK-TV" pitchFamily="2" charset="0"/>
                <a:cs typeface="Arial-SGK-TV" pitchFamily="2" charset="0"/>
              </a:rPr>
              <a:t>trâu</a:t>
            </a:r>
            <a:endParaRPr lang="en-US" sz="6000" b="1" dirty="0">
              <a:latin typeface="Arial-SGK-TV" pitchFamily="2" charset="0"/>
              <a:cs typeface="Arial-SGK-TV" pitchFamily="2" charset="0"/>
            </a:endParaRPr>
          </a:p>
        </p:txBody>
      </p:sp>
      <p:sp>
        <p:nvSpPr>
          <p:cNvPr id="8" name="Oval 7"/>
          <p:cNvSpPr/>
          <p:nvPr/>
        </p:nvSpPr>
        <p:spPr>
          <a:xfrm>
            <a:off x="9448800" y="3619478"/>
            <a:ext cx="1748469" cy="96144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SGK-TV" pitchFamily="2" charset="0"/>
              <a:cs typeface="Arial-SGK-TV" pitchFamily="2" charset="0"/>
            </a:endParaRPr>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0141" t="58635" r="63014" b="31496"/>
          <a:stretch/>
        </p:blipFill>
        <p:spPr>
          <a:xfrm>
            <a:off x="845906" y="114302"/>
            <a:ext cx="3886200" cy="3268436"/>
          </a:xfrm>
          <a:prstGeom prst="rect">
            <a:avLst/>
          </a:prstGeom>
        </p:spPr>
      </p:pic>
      <p:pic>
        <p:nvPicPr>
          <p:cNvPr id="10" name="Picture 9"/>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4475" t="58821" r="33858" b="31310"/>
          <a:stretch/>
        </p:blipFill>
        <p:spPr>
          <a:xfrm>
            <a:off x="6799157" y="216380"/>
            <a:ext cx="4998785" cy="3268436"/>
          </a:xfrm>
          <a:prstGeom prst="rect">
            <a:avLst/>
          </a:prstGeom>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76084" t="58777" r="13677" b="31354"/>
          <a:stretch/>
        </p:blipFill>
        <p:spPr>
          <a:xfrm>
            <a:off x="4732106" y="2416806"/>
            <a:ext cx="2362201" cy="3268436"/>
          </a:xfrm>
          <a:prstGeom prst="rect">
            <a:avLst/>
          </a:prstGeom>
        </p:spPr>
      </p:pic>
      <p:sp>
        <p:nvSpPr>
          <p:cNvPr id="12" name="Oval 11"/>
          <p:cNvSpPr/>
          <p:nvPr/>
        </p:nvSpPr>
        <p:spPr>
          <a:xfrm>
            <a:off x="5616750" y="5564842"/>
            <a:ext cx="1615594" cy="104801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SGK-TV" pitchFamily="2" charset="0"/>
              <a:cs typeface="Arial-SGK-TV" pitchFamily="2" charset="0"/>
            </a:endParaRPr>
          </a:p>
        </p:txBody>
      </p:sp>
    </p:spTree>
    <p:extLst>
      <p:ext uri="{BB962C8B-B14F-4D97-AF65-F5344CB8AC3E}">
        <p14:creationId xmlns:p14="http://schemas.microsoft.com/office/powerpoint/2010/main" val="38304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P spid="8"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4360" y="156697"/>
            <a:ext cx="5811040" cy="2494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72" y="2658662"/>
            <a:ext cx="11504616" cy="806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429000"/>
            <a:ext cx="3351164" cy="324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3712222"/>
            <a:ext cx="3884289" cy="295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3346" y="3712221"/>
            <a:ext cx="3339870" cy="295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53300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11500" b="1" smtClean="0">
                <a:solidFill>
                  <a:srgbClr val="0000FF"/>
                </a:solidFill>
                <a:latin typeface="Arial" panose="020B0604020202020204" pitchFamily="34" charset="0"/>
                <a:cs typeface="Arial" panose="020B0604020202020204" pitchFamily="34" charset="0"/>
              </a:rPr>
              <a:t>THƯ GIÃN</a:t>
            </a:r>
            <a:endParaRPr lang="en-US" sz="11500" b="1">
              <a:solidFill>
                <a:srgbClr val="0000FF"/>
              </a:solidFill>
              <a:latin typeface="Arial" panose="020B0604020202020204" pitchFamily="34" charset="0"/>
              <a:cs typeface="Arial" panose="020B0604020202020204" pitchFamily="34" charset="0"/>
            </a:endParaRPr>
          </a:p>
        </p:txBody>
      </p:sp>
      <p:pic>
        <p:nvPicPr>
          <p:cNvPr id="4" name="Chi-Ong-Nau-Va-Em-Be-Various-Artis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15000" y="4737100"/>
            <a:ext cx="609600" cy="609600"/>
          </a:xfrm>
          <a:prstGeom prst="rect">
            <a:avLst/>
          </a:prstGeom>
        </p:spPr>
      </p:pic>
    </p:spTree>
    <p:extLst>
      <p:ext uri="{BB962C8B-B14F-4D97-AF65-F5344CB8AC3E}">
        <p14:creationId xmlns:p14="http://schemas.microsoft.com/office/powerpoint/2010/main" val="26662288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9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981200"/>
            <a:ext cx="7832147" cy="2286000"/>
          </a:xfrm>
          <a:prstGeom prst="rect">
            <a:avLst/>
          </a:prstGeom>
        </p:spPr>
      </p:pic>
    </p:spTree>
    <p:extLst>
      <p:ext uri="{BB962C8B-B14F-4D97-AF65-F5344CB8AC3E}">
        <p14:creationId xmlns:p14="http://schemas.microsoft.com/office/powerpoint/2010/main" val="25059125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333" t="81384" r="28334" b="5952"/>
          <a:stretch/>
        </p:blipFill>
        <p:spPr>
          <a:xfrm>
            <a:off x="-1143000" y="1524000"/>
            <a:ext cx="12877800" cy="3696370"/>
          </a:xfrm>
          <a:prstGeom prst="rect">
            <a:avLst/>
          </a:prstGeom>
        </p:spPr>
      </p:pic>
    </p:spTree>
    <p:extLst>
      <p:ext uri="{BB962C8B-B14F-4D97-AF65-F5344CB8AC3E}">
        <p14:creationId xmlns:p14="http://schemas.microsoft.com/office/powerpoint/2010/main" val="33809868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457200"/>
            <a:ext cx="8229600" cy="1143000"/>
          </a:xfrm>
        </p:spPr>
        <p:txBody>
          <a:bodyPr>
            <a:noAutofit/>
          </a:bodyPr>
          <a:lstStyle/>
          <a:p>
            <a:r>
              <a:rPr lang="en-US" sz="8000" b="1" dirty="0" smtClean="0">
                <a:solidFill>
                  <a:srgbClr val="FF0000"/>
                </a:solidFill>
                <a:latin typeface="Times New Roman" pitchFamily="18" charset="0"/>
                <a:cs typeface="Times New Roman" pitchFamily="18" charset="0"/>
              </a:rPr>
              <a:t>TIẾNG VIỆT</a:t>
            </a:r>
            <a:endParaRPr lang="en-US" sz="8000" b="1" dirty="0">
              <a:solidFill>
                <a:srgbClr val="FF0000"/>
              </a:solidFill>
              <a:latin typeface="Times New Roman" pitchFamily="18" charset="0"/>
              <a:cs typeface="Times New Roman" pitchFamily="18" charset="0"/>
            </a:endParaRPr>
          </a:p>
        </p:txBody>
      </p:sp>
      <p:sp>
        <p:nvSpPr>
          <p:cNvPr id="2" name="Content Placeholder 1"/>
          <p:cNvSpPr>
            <a:spLocks noGrp="1"/>
          </p:cNvSpPr>
          <p:nvPr>
            <p:ph idx="1"/>
          </p:nvPr>
        </p:nvSpPr>
        <p:spPr>
          <a:xfrm>
            <a:off x="571500" y="2590800"/>
            <a:ext cx="11049000" cy="4525963"/>
          </a:xfrm>
        </p:spPr>
        <p:txBody>
          <a:bodyPr>
            <a:normAutofit/>
          </a:bodyPr>
          <a:lstStyle/>
          <a:p>
            <a:pPr marL="82296" indent="0" algn="ctr">
              <a:buNone/>
            </a:pPr>
            <a:r>
              <a:rPr lang="en-US" sz="8800" b="1">
                <a:solidFill>
                  <a:srgbClr val="0000FF"/>
                </a:solidFill>
                <a:latin typeface="Times New Roman" pitchFamily="18" charset="0"/>
                <a:cs typeface="Times New Roman" pitchFamily="18" charset="0"/>
              </a:rPr>
              <a:t>BÀI 43 : </a:t>
            </a:r>
            <a:r>
              <a:rPr lang="en-US" sz="8800" b="1">
                <a:solidFill>
                  <a:srgbClr val="0000FF"/>
                </a:solidFill>
                <a:latin typeface="Arial-SGK-TV" pitchFamily="2" charset="0"/>
                <a:cs typeface="Arial-SGK-TV" pitchFamily="2" charset="0"/>
              </a:rPr>
              <a:t>au - â</a:t>
            </a:r>
            <a:r>
              <a:rPr lang="en-US" sz="8800" b="1" smtClean="0">
                <a:solidFill>
                  <a:srgbClr val="0000FF"/>
                </a:solidFill>
                <a:latin typeface="Arial-SGK-TV" pitchFamily="2" charset="0"/>
                <a:cs typeface="Arial-SGK-TV" pitchFamily="2" charset="0"/>
              </a:rPr>
              <a:t>u </a:t>
            </a:r>
            <a:r>
              <a:rPr lang="en-US" sz="8800" b="1">
                <a:solidFill>
                  <a:srgbClr val="0000FF"/>
                </a:solidFill>
                <a:latin typeface="Arial-SGK-TV" pitchFamily="2" charset="0"/>
                <a:cs typeface="Arial-SGK-TV" pitchFamily="2" charset="0"/>
              </a:rPr>
              <a:t>- </a:t>
            </a:r>
            <a:r>
              <a:rPr lang="en-US" sz="8800" b="1" smtClean="0">
                <a:solidFill>
                  <a:srgbClr val="0000FF"/>
                </a:solidFill>
                <a:latin typeface="Arial-SGK-TV" pitchFamily="2" charset="0"/>
                <a:cs typeface="Arial-SGK-TV" pitchFamily="2" charset="0"/>
              </a:rPr>
              <a:t>êu</a:t>
            </a:r>
            <a:endParaRPr lang="en-US" sz="8800" b="1">
              <a:solidFill>
                <a:srgbClr val="0000FF"/>
              </a:solidFill>
              <a:latin typeface="Arial-SGK-TV" pitchFamily="2" charset="0"/>
              <a:cs typeface="Arial-SGK-TV" pitchFamily="2" charset="0"/>
            </a:endParaRPr>
          </a:p>
        </p:txBody>
      </p:sp>
    </p:spTree>
    <p:extLst>
      <p:ext uri="{BB962C8B-B14F-4D97-AF65-F5344CB8AC3E}">
        <p14:creationId xmlns:p14="http://schemas.microsoft.com/office/powerpoint/2010/main" val="12380944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09" y="1143000"/>
            <a:ext cx="12192000" cy="4290290"/>
          </a:xfrm>
          <a:prstGeom prst="rect">
            <a:avLst/>
          </a:prstGeom>
        </p:spPr>
      </p:pic>
    </p:spTree>
    <p:extLst>
      <p:ext uri="{BB962C8B-B14F-4D97-AF65-F5344CB8AC3E}">
        <p14:creationId xmlns:p14="http://schemas.microsoft.com/office/powerpoint/2010/main" val="34339030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5830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Â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90600"/>
            <a:ext cx="12133455" cy="4595760"/>
          </a:xfrm>
          <a:prstGeom prst="rect">
            <a:avLst/>
          </a:prstGeom>
        </p:spPr>
      </p:pic>
    </p:spTree>
    <p:extLst>
      <p:ext uri="{BB962C8B-B14F-4D97-AF65-F5344CB8AC3E}">
        <p14:creationId xmlns:p14="http://schemas.microsoft.com/office/powerpoint/2010/main" val="41331082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ÊU">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1066800"/>
            <a:ext cx="12206129" cy="4572000"/>
          </a:xfrm>
        </p:spPr>
      </p:pic>
    </p:spTree>
    <p:extLst>
      <p:ext uri="{BB962C8B-B14F-4D97-AF65-F5344CB8AC3E}">
        <p14:creationId xmlns:p14="http://schemas.microsoft.com/office/powerpoint/2010/main" val="2976140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2652585" y="-2561342"/>
            <a:ext cx="6886830" cy="11951854"/>
          </a:xfrm>
        </p:spPr>
      </p:pic>
    </p:spTree>
    <p:extLst>
      <p:ext uri="{BB962C8B-B14F-4D97-AF65-F5344CB8AC3E}">
        <p14:creationId xmlns:p14="http://schemas.microsoft.com/office/powerpoint/2010/main" val="2184419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52400"/>
            <a:ext cx="8815802" cy="583940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74" y="5687006"/>
            <a:ext cx="8942728" cy="1247252"/>
          </a:xfrm>
          <a:prstGeom prst="rect">
            <a:avLst/>
          </a:prstGeom>
        </p:spPr>
      </p:pic>
    </p:spTree>
    <p:extLst>
      <p:ext uri="{BB962C8B-B14F-4D97-AF65-F5344CB8AC3E}">
        <p14:creationId xmlns:p14="http://schemas.microsoft.com/office/powerpoint/2010/main" val="24760582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3105"/>
            <a:ext cx="11887200" cy="6871105"/>
          </a:xfrm>
        </p:spPr>
      </p:pic>
    </p:spTree>
    <p:extLst>
      <p:ext uri="{BB962C8B-B14F-4D97-AF65-F5344CB8AC3E}">
        <p14:creationId xmlns:p14="http://schemas.microsoft.com/office/powerpoint/2010/main" val="2580677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812"/>
          <a:stretch/>
        </p:blipFill>
        <p:spPr>
          <a:xfrm rot="10800000">
            <a:off x="1524000" y="-404341"/>
            <a:ext cx="8991600" cy="6052167"/>
          </a:xfrm>
          <a:prstGeom prst="rect">
            <a:avLst/>
          </a:prstGeom>
        </p:spPr>
      </p:pic>
      <p:pic>
        <p:nvPicPr>
          <p:cNvPr id="5" name="Picture 4"/>
          <p:cNvPicPr>
            <a:picLocks noChangeAspect="1"/>
          </p:cNvPicPr>
          <p:nvPr/>
        </p:nvPicPr>
        <p:blipFill rotWithShape="1">
          <a:blip r:embed="rId3"/>
          <a:srcRect l="1" r="-2711" b="5557"/>
          <a:stretch/>
        </p:blipFill>
        <p:spPr>
          <a:xfrm rot="16200000">
            <a:off x="5322332" y="1648688"/>
            <a:ext cx="1226498" cy="9160042"/>
          </a:xfrm>
          <a:prstGeom prst="rect">
            <a:avLst/>
          </a:prstGeom>
        </p:spPr>
      </p:pic>
    </p:spTree>
    <p:extLst>
      <p:ext uri="{BB962C8B-B14F-4D97-AF65-F5344CB8AC3E}">
        <p14:creationId xmlns:p14="http://schemas.microsoft.com/office/powerpoint/2010/main" val="17992450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smtClean="0">
                <a:solidFill>
                  <a:srgbClr val="0000FF"/>
                </a:solidFill>
                <a:latin typeface="Arial" panose="020B0604020202020204" pitchFamily="34" charset="0"/>
                <a:cs typeface="Arial" panose="020B0604020202020204" pitchFamily="34" charset="0"/>
              </a:rPr>
              <a:t>THƯ GIÃN</a:t>
            </a:r>
            <a:endParaRPr lang="en-US" b="1">
              <a:solidFill>
                <a:srgbClr val="0000FF"/>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p:txBody>
          <a:bodyPr/>
          <a:lstStyle/>
          <a:p>
            <a:endParaRPr lang="en-US"/>
          </a:p>
        </p:txBody>
      </p:sp>
      <p:pic>
        <p:nvPicPr>
          <p:cNvPr id="5" name="Me-Yeu-Khong-Nao-Xuan-M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254711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20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1524000"/>
            <a:ext cx="5316093" cy="2768225"/>
          </a:xfrm>
          <a:prstGeom prst="rect">
            <a:avLst/>
          </a:prstGeom>
        </p:spPr>
      </p:pic>
    </p:spTree>
    <p:extLst>
      <p:ext uri="{BB962C8B-B14F-4D97-AF65-F5344CB8AC3E}">
        <p14:creationId xmlns:p14="http://schemas.microsoft.com/office/powerpoint/2010/main" val="6841115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71800" y="2438400"/>
            <a:ext cx="5791200" cy="1200329"/>
          </a:xfrm>
          <a:prstGeom prst="rect">
            <a:avLst/>
          </a:prstGeom>
          <a:noFill/>
        </p:spPr>
        <p:txBody>
          <a:bodyPr wrap="square" rtlCol="0">
            <a:spAutoFit/>
          </a:bodyPr>
          <a:lstStyle/>
          <a:p>
            <a:r>
              <a:rPr lang="en-US" sz="7200" b="1" dirty="0">
                <a:solidFill>
                  <a:srgbClr val="FF0000"/>
                </a:solidFill>
                <a:latin typeface="Times New Roman" pitchFamily="18" charset="0"/>
                <a:cs typeface="Times New Roman" pitchFamily="18" charset="0"/>
              </a:rPr>
              <a:t>KHỞI ĐỘNG</a:t>
            </a:r>
          </a:p>
        </p:txBody>
      </p:sp>
    </p:spTree>
    <p:extLst>
      <p:ext uri="{BB962C8B-B14F-4D97-AF65-F5344CB8AC3E}">
        <p14:creationId xmlns:p14="http://schemas.microsoft.com/office/powerpoint/2010/main" val="8136812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6200" y="4602116"/>
            <a:ext cx="12115799" cy="2044602"/>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002060"/>
                </a:solidFill>
                <a:latin typeface="Arial-SGK-TV" pitchFamily="2" charset="0"/>
                <a:cs typeface="Arial-SGK-TV" pitchFamily="2" charset="0"/>
              </a:rPr>
              <a:t>    </a:t>
            </a:r>
            <a:r>
              <a:rPr lang="en-US" b="1" smtClean="0">
                <a:solidFill>
                  <a:srgbClr val="002060"/>
                </a:solidFill>
                <a:latin typeface="Arial-SGK-TV" pitchFamily="2" charset="0"/>
                <a:cs typeface="Arial-SGK-TV" pitchFamily="2" charset="0"/>
              </a:rPr>
              <a:t>Nhà dì Tư ở quê có cây cau, giàn trầu. Sau nhà có rau cải, rau dền và cả dưa hấu. Gần nhà dì có cây cầu tre nhỏ. Xa xa là dãy núi nhỏ.</a:t>
            </a:r>
            <a:endParaRPr lang="en-US" b="1" dirty="0">
              <a:solidFill>
                <a:srgbClr val="002060"/>
              </a:solidFill>
              <a:latin typeface="Arial-SGK-TV" pitchFamily="2" charset="0"/>
              <a:cs typeface="Arial-SGK-TV" pitchFamily="2" charset="0"/>
            </a:endParaRPr>
          </a:p>
        </p:txBody>
      </p:sp>
      <p:sp>
        <p:nvSpPr>
          <p:cNvPr id="9" name="Rectangle 8"/>
          <p:cNvSpPr/>
          <p:nvPr/>
        </p:nvSpPr>
        <p:spPr>
          <a:xfrm>
            <a:off x="8190240" y="7010400"/>
            <a:ext cx="497252" cy="661720"/>
          </a:xfrm>
          <a:prstGeom prst="rect">
            <a:avLst/>
          </a:prstGeom>
        </p:spPr>
        <p:txBody>
          <a:bodyPr wrap="none">
            <a:spAutoFit/>
          </a:bodyPr>
          <a:lstStyle/>
          <a:p>
            <a:r>
              <a:rPr lang="en-US" sz="3700" b="1">
                <a:solidFill>
                  <a:srgbClr val="FF0000"/>
                </a:solidFill>
                <a:latin typeface=".VnAvant" pitchFamily="34" charset="0"/>
              </a:rPr>
              <a:t>©</a:t>
            </a:r>
            <a:endParaRPr lang="en-US" sz="3700" dirty="0">
              <a:solidFill>
                <a:srgbClr val="FF0000"/>
              </a:solidFill>
            </a:endParaRPr>
          </a:p>
        </p:txBody>
      </p:sp>
      <p:sp>
        <p:nvSpPr>
          <p:cNvPr id="10" name="Rectangle 9"/>
          <p:cNvSpPr/>
          <p:nvPr/>
        </p:nvSpPr>
        <p:spPr>
          <a:xfrm>
            <a:off x="6480094" y="7466201"/>
            <a:ext cx="800219" cy="661720"/>
          </a:xfrm>
          <a:prstGeom prst="rect">
            <a:avLst/>
          </a:prstGeom>
        </p:spPr>
        <p:txBody>
          <a:bodyPr wrap="none">
            <a:spAutoFit/>
          </a:bodyPr>
          <a:lstStyle/>
          <a:p>
            <a:r>
              <a:rPr lang="en-US" sz="3700" b="1">
                <a:solidFill>
                  <a:srgbClr val="FF0000"/>
                </a:solidFill>
                <a:latin typeface=".VnAvant" pitchFamily="34" charset="0"/>
              </a:rPr>
              <a:t>ao</a:t>
            </a:r>
            <a:endParaRPr lang="en-US" sz="3700" dirty="0">
              <a:solidFill>
                <a:srgbClr val="FF0000"/>
              </a:solidFill>
            </a:endParaRPr>
          </a:p>
        </p:txBody>
      </p:sp>
      <p:sp>
        <p:nvSpPr>
          <p:cNvPr id="11" name="Rectangle 10"/>
          <p:cNvSpPr/>
          <p:nvPr/>
        </p:nvSpPr>
        <p:spPr>
          <a:xfrm>
            <a:off x="1903185" y="7916306"/>
            <a:ext cx="800219" cy="661720"/>
          </a:xfrm>
          <a:prstGeom prst="rect">
            <a:avLst/>
          </a:prstGeom>
        </p:spPr>
        <p:txBody>
          <a:bodyPr wrap="none">
            <a:spAutoFit/>
          </a:bodyPr>
          <a:lstStyle/>
          <a:p>
            <a:r>
              <a:rPr lang="en-US" sz="3700" b="1">
                <a:solidFill>
                  <a:srgbClr val="FF0000"/>
                </a:solidFill>
                <a:latin typeface=".VnAvant" pitchFamily="34" charset="0"/>
              </a:rPr>
              <a:t>eo</a:t>
            </a:r>
            <a:endParaRPr lang="en-US" sz="3700" dirty="0">
              <a:solidFill>
                <a:srgbClr val="FF0000"/>
              </a:solidFill>
            </a:endParaRPr>
          </a:p>
        </p:txBody>
      </p:sp>
      <p:sp>
        <p:nvSpPr>
          <p:cNvPr id="12" name="Rectangle 11"/>
          <p:cNvSpPr/>
          <p:nvPr/>
        </p:nvSpPr>
        <p:spPr>
          <a:xfrm>
            <a:off x="6851175" y="8362937"/>
            <a:ext cx="800219" cy="661720"/>
          </a:xfrm>
          <a:prstGeom prst="rect">
            <a:avLst/>
          </a:prstGeom>
        </p:spPr>
        <p:txBody>
          <a:bodyPr wrap="none">
            <a:spAutoFit/>
          </a:bodyPr>
          <a:lstStyle/>
          <a:p>
            <a:r>
              <a:rPr lang="en-US" sz="3700" b="1">
                <a:solidFill>
                  <a:srgbClr val="FF0000"/>
                </a:solidFill>
                <a:latin typeface=".VnAvant" pitchFamily="34" charset="0"/>
              </a:rPr>
              <a:t>eo</a:t>
            </a:r>
            <a:endParaRPr lang="en-US" sz="3700" dirty="0">
              <a:solidFill>
                <a:srgbClr val="FF0000"/>
              </a:solidFill>
            </a:endParaRPr>
          </a:p>
        </p:txBody>
      </p:sp>
      <p:sp>
        <p:nvSpPr>
          <p:cNvPr id="13" name="Rectangle 12"/>
          <p:cNvSpPr/>
          <p:nvPr/>
        </p:nvSpPr>
        <p:spPr>
          <a:xfrm>
            <a:off x="7691296" y="8362937"/>
            <a:ext cx="800219" cy="661720"/>
          </a:xfrm>
          <a:prstGeom prst="rect">
            <a:avLst/>
          </a:prstGeom>
        </p:spPr>
        <p:txBody>
          <a:bodyPr wrap="none">
            <a:spAutoFit/>
          </a:bodyPr>
          <a:lstStyle/>
          <a:p>
            <a:r>
              <a:rPr lang="en-US" sz="3700" b="1">
                <a:solidFill>
                  <a:srgbClr val="FF0000"/>
                </a:solidFill>
                <a:latin typeface=".VnAvant" pitchFamily="34" charset="0"/>
              </a:rPr>
              <a:t>eo</a:t>
            </a:r>
            <a:endParaRPr lang="en-US" sz="3700" dirty="0">
              <a:solidFill>
                <a:srgbClr val="FF0000"/>
              </a:solidFill>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348" t="3334" r="9782" b="63333"/>
          <a:stretch/>
        </p:blipFill>
        <p:spPr>
          <a:xfrm>
            <a:off x="-27710" y="-136814"/>
            <a:ext cx="12219709" cy="4416813"/>
          </a:xfrm>
          <a:prstGeom prst="rect">
            <a:avLst/>
          </a:prstGeom>
        </p:spPr>
      </p:pic>
    </p:spTree>
    <p:extLst>
      <p:ext uri="{BB962C8B-B14F-4D97-AF65-F5344CB8AC3E}">
        <p14:creationId xmlns:p14="http://schemas.microsoft.com/office/powerpoint/2010/main" val="8762010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35289" y="2459072"/>
            <a:ext cx="11811000" cy="20446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600" b="1">
                <a:solidFill>
                  <a:srgbClr val="002060"/>
                </a:solidFill>
                <a:latin typeface="Arial-SGK-TV" pitchFamily="2" charset="0"/>
                <a:cs typeface="Arial-SGK-TV" pitchFamily="2" charset="0"/>
              </a:rPr>
              <a:t>    </a:t>
            </a:r>
            <a:r>
              <a:rPr lang="en-US" sz="6600" b="1" smtClean="0">
                <a:solidFill>
                  <a:srgbClr val="002060"/>
                </a:solidFill>
                <a:latin typeface="Arial-SGK-TV" pitchFamily="2" charset="0"/>
                <a:cs typeface="Arial-SGK-TV" pitchFamily="2" charset="0"/>
              </a:rPr>
              <a:t>Nhà dì Tư ở quê có cây cau, giàn trầu. Sau nhà có rau cải, rau dền và cả dưa hấu. Gần nhà dì có cây cầu tre nhỏ. Xa xa là dãy núi nhỏ.</a:t>
            </a:r>
            <a:endParaRPr lang="en-US" sz="6600" b="1" dirty="0">
              <a:solidFill>
                <a:srgbClr val="002060"/>
              </a:solidFill>
              <a:latin typeface="Arial-SGK-TV" pitchFamily="2" charset="0"/>
              <a:cs typeface="Arial-SGK-TV" pitchFamily="2" charset="0"/>
            </a:endParaRPr>
          </a:p>
        </p:txBody>
      </p:sp>
      <p:sp>
        <p:nvSpPr>
          <p:cNvPr id="2" name="TextBox 1"/>
          <p:cNvSpPr txBox="1"/>
          <p:nvPr/>
        </p:nvSpPr>
        <p:spPr>
          <a:xfrm>
            <a:off x="806641" y="1919362"/>
            <a:ext cx="2216474" cy="1107996"/>
          </a:xfrm>
          <a:prstGeom prst="rect">
            <a:avLst/>
          </a:prstGeom>
          <a:noFill/>
        </p:spPr>
        <p:txBody>
          <a:bodyPr wrap="square" rtlCol="0">
            <a:spAutoFit/>
          </a:bodyPr>
          <a:lstStyle/>
          <a:p>
            <a:r>
              <a:rPr lang="en-US" sz="6600" b="1" smtClean="0">
                <a:solidFill>
                  <a:srgbClr val="FF0000"/>
                </a:solidFill>
                <a:latin typeface="Arial-SGK-TV" pitchFamily="2" charset="0"/>
                <a:cs typeface="Arial-SGK-TV" pitchFamily="2" charset="0"/>
              </a:rPr>
              <a:t>au</a:t>
            </a:r>
            <a:endParaRPr lang="en-US" sz="6600" b="1">
              <a:solidFill>
                <a:srgbClr val="FF0000"/>
              </a:solidFill>
              <a:latin typeface="Arial-SGK-TV" pitchFamily="2" charset="0"/>
              <a:cs typeface="Arial-SGK-TV" pitchFamily="2" charset="0"/>
            </a:endParaRPr>
          </a:p>
        </p:txBody>
      </p:sp>
      <p:sp>
        <p:nvSpPr>
          <p:cNvPr id="9" name="TextBox 8"/>
          <p:cNvSpPr txBox="1"/>
          <p:nvPr/>
        </p:nvSpPr>
        <p:spPr>
          <a:xfrm>
            <a:off x="4765369" y="1919362"/>
            <a:ext cx="1152880" cy="1107996"/>
          </a:xfrm>
          <a:prstGeom prst="rect">
            <a:avLst/>
          </a:prstGeom>
          <a:noFill/>
        </p:spPr>
        <p:txBody>
          <a:bodyPr wrap="none" rtlCol="0">
            <a:spAutoFit/>
          </a:bodyPr>
          <a:lstStyle/>
          <a:p>
            <a:r>
              <a:rPr lang="en-US" sz="6600" b="1" smtClean="0">
                <a:solidFill>
                  <a:srgbClr val="FF0000"/>
                </a:solidFill>
                <a:latin typeface="Arial-SGK-TV" pitchFamily="2" charset="0"/>
                <a:cs typeface="Arial-SGK-TV" pitchFamily="2" charset="0"/>
              </a:rPr>
              <a:t>âu</a:t>
            </a:r>
            <a:endParaRPr lang="en-US" sz="6600" b="1">
              <a:solidFill>
                <a:srgbClr val="FF0000"/>
              </a:solidFill>
              <a:latin typeface="Arial-SGK-TV" pitchFamily="2" charset="0"/>
              <a:cs typeface="Arial-SGK-TV" pitchFamily="2" charset="0"/>
            </a:endParaRPr>
          </a:p>
        </p:txBody>
      </p:sp>
      <p:sp>
        <p:nvSpPr>
          <p:cNvPr id="10" name="TextBox 9"/>
          <p:cNvSpPr txBox="1"/>
          <p:nvPr/>
        </p:nvSpPr>
        <p:spPr>
          <a:xfrm>
            <a:off x="3787384" y="2934490"/>
            <a:ext cx="2216474" cy="1107996"/>
          </a:xfrm>
          <a:prstGeom prst="rect">
            <a:avLst/>
          </a:prstGeom>
          <a:noFill/>
        </p:spPr>
        <p:txBody>
          <a:bodyPr wrap="square" rtlCol="0">
            <a:spAutoFit/>
          </a:bodyPr>
          <a:lstStyle/>
          <a:p>
            <a:r>
              <a:rPr lang="en-US" sz="6600" b="1" smtClean="0">
                <a:solidFill>
                  <a:srgbClr val="FF0000"/>
                </a:solidFill>
                <a:latin typeface="Arial-SGK-TV" pitchFamily="2" charset="0"/>
                <a:cs typeface="Arial-SGK-TV" pitchFamily="2" charset="0"/>
              </a:rPr>
              <a:t>au</a:t>
            </a:r>
            <a:endParaRPr lang="en-US" sz="6600" b="1">
              <a:solidFill>
                <a:srgbClr val="FF0000"/>
              </a:solidFill>
              <a:latin typeface="Arial-SGK-TV" pitchFamily="2" charset="0"/>
              <a:cs typeface="Arial-SGK-TV" pitchFamily="2" charset="0"/>
            </a:endParaRPr>
          </a:p>
        </p:txBody>
      </p:sp>
      <p:sp>
        <p:nvSpPr>
          <p:cNvPr id="11" name="TextBox 10"/>
          <p:cNvSpPr txBox="1"/>
          <p:nvPr/>
        </p:nvSpPr>
        <p:spPr>
          <a:xfrm>
            <a:off x="661471" y="2934490"/>
            <a:ext cx="2216474" cy="1107996"/>
          </a:xfrm>
          <a:prstGeom prst="rect">
            <a:avLst/>
          </a:prstGeom>
          <a:noFill/>
        </p:spPr>
        <p:txBody>
          <a:bodyPr wrap="square" rtlCol="0">
            <a:spAutoFit/>
          </a:bodyPr>
          <a:lstStyle/>
          <a:p>
            <a:r>
              <a:rPr lang="en-US" sz="6600" b="1" smtClean="0">
                <a:solidFill>
                  <a:srgbClr val="FF0000"/>
                </a:solidFill>
                <a:latin typeface="Arial-SGK-TV" pitchFamily="2" charset="0"/>
                <a:cs typeface="Arial-SGK-TV" pitchFamily="2" charset="0"/>
              </a:rPr>
              <a:t>au</a:t>
            </a:r>
            <a:endParaRPr lang="en-US" sz="6600" b="1">
              <a:solidFill>
                <a:srgbClr val="FF0000"/>
              </a:solidFill>
              <a:latin typeface="Arial-SGK-TV" pitchFamily="2" charset="0"/>
              <a:cs typeface="Arial-SGK-TV" pitchFamily="2" charset="0"/>
            </a:endParaRPr>
          </a:p>
        </p:txBody>
      </p:sp>
      <p:sp>
        <p:nvSpPr>
          <p:cNvPr id="12" name="TextBox 11"/>
          <p:cNvSpPr txBox="1"/>
          <p:nvPr/>
        </p:nvSpPr>
        <p:spPr>
          <a:xfrm>
            <a:off x="844520" y="3933799"/>
            <a:ext cx="1152880" cy="1107996"/>
          </a:xfrm>
          <a:prstGeom prst="rect">
            <a:avLst/>
          </a:prstGeom>
          <a:noFill/>
        </p:spPr>
        <p:txBody>
          <a:bodyPr wrap="none" rtlCol="0">
            <a:spAutoFit/>
          </a:bodyPr>
          <a:lstStyle/>
          <a:p>
            <a:r>
              <a:rPr lang="en-US" sz="6600" b="1" smtClean="0">
                <a:solidFill>
                  <a:srgbClr val="FF0000"/>
                </a:solidFill>
                <a:latin typeface="Arial-SGK-TV" pitchFamily="2" charset="0"/>
                <a:cs typeface="Arial-SGK-TV" pitchFamily="2" charset="0"/>
              </a:rPr>
              <a:t>âu</a:t>
            </a:r>
            <a:endParaRPr lang="en-US" sz="6600" b="1">
              <a:solidFill>
                <a:srgbClr val="FF0000"/>
              </a:solidFill>
              <a:latin typeface="Arial-SGK-TV" pitchFamily="2" charset="0"/>
              <a:cs typeface="Arial-SGK-TV" pitchFamily="2" charset="0"/>
            </a:endParaRPr>
          </a:p>
        </p:txBody>
      </p:sp>
      <p:sp>
        <p:nvSpPr>
          <p:cNvPr id="13" name="TextBox 12"/>
          <p:cNvSpPr txBox="1"/>
          <p:nvPr/>
        </p:nvSpPr>
        <p:spPr>
          <a:xfrm>
            <a:off x="10086976" y="3935374"/>
            <a:ext cx="1152880" cy="1107996"/>
          </a:xfrm>
          <a:prstGeom prst="rect">
            <a:avLst/>
          </a:prstGeom>
          <a:noFill/>
        </p:spPr>
        <p:txBody>
          <a:bodyPr wrap="none" rtlCol="0">
            <a:spAutoFit/>
          </a:bodyPr>
          <a:lstStyle/>
          <a:p>
            <a:r>
              <a:rPr lang="en-US" sz="6600" b="1" smtClean="0">
                <a:solidFill>
                  <a:srgbClr val="FF0000"/>
                </a:solidFill>
                <a:latin typeface="Arial-SGK-TV" pitchFamily="2" charset="0"/>
                <a:cs typeface="Arial-SGK-TV" pitchFamily="2" charset="0"/>
              </a:rPr>
              <a:t>âu</a:t>
            </a:r>
            <a:endParaRPr lang="en-US" sz="6600" b="1">
              <a:solidFill>
                <a:srgbClr val="FF0000"/>
              </a:solidFill>
              <a:latin typeface="Arial-SGK-TV" pitchFamily="2" charset="0"/>
              <a:cs typeface="Arial-SGK-TV" pitchFamily="2" charset="0"/>
            </a:endParaRPr>
          </a:p>
        </p:txBody>
      </p:sp>
      <p:sp>
        <p:nvSpPr>
          <p:cNvPr id="3" name="Oval 2"/>
          <p:cNvSpPr/>
          <p:nvPr/>
        </p:nvSpPr>
        <p:spPr>
          <a:xfrm>
            <a:off x="806641" y="941956"/>
            <a:ext cx="467241" cy="48203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rPr>
              <a:t>1</a:t>
            </a:r>
            <a:endParaRPr lang="en-US" sz="3200" b="1">
              <a:solidFill>
                <a:schemeClr val="tx1"/>
              </a:solidFill>
            </a:endParaRPr>
          </a:p>
        </p:txBody>
      </p:sp>
      <p:cxnSp>
        <p:nvCxnSpPr>
          <p:cNvPr id="8" name="Straight Connector 7"/>
          <p:cNvCxnSpPr/>
          <p:nvPr/>
        </p:nvCxnSpPr>
        <p:spPr>
          <a:xfrm flipH="1">
            <a:off x="7772400" y="1182973"/>
            <a:ext cx="76200" cy="6239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0744200" y="2216858"/>
            <a:ext cx="76200" cy="6239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148376" y="2238834"/>
            <a:ext cx="76200" cy="6239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691927" y="3169392"/>
            <a:ext cx="76200" cy="6239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367150" y="3169392"/>
            <a:ext cx="76200" cy="6239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6653827" y="4133821"/>
            <a:ext cx="76200" cy="6239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6012495" y="5170098"/>
            <a:ext cx="76200" cy="6239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1887200" y="5170098"/>
            <a:ext cx="76200" cy="6239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1963400" y="5170098"/>
            <a:ext cx="76200" cy="6239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3534968" y="5170098"/>
            <a:ext cx="76200" cy="6239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3611168" y="5170098"/>
            <a:ext cx="76200" cy="6239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2154094" y="4160105"/>
            <a:ext cx="76200" cy="6239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2230294" y="4160105"/>
            <a:ext cx="76200" cy="6239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6075022" y="2190646"/>
            <a:ext cx="76200" cy="6239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6151222" y="2190646"/>
            <a:ext cx="76200" cy="6239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3109090" y="4784067"/>
            <a:ext cx="492615" cy="5197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4</a:t>
            </a:r>
          </a:p>
        </p:txBody>
      </p:sp>
      <p:sp>
        <p:nvSpPr>
          <p:cNvPr id="18" name="Oval 17"/>
          <p:cNvSpPr/>
          <p:nvPr/>
        </p:nvSpPr>
        <p:spPr>
          <a:xfrm>
            <a:off x="5688484" y="1792648"/>
            <a:ext cx="436383" cy="48974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2</a:t>
            </a:r>
          </a:p>
        </p:txBody>
      </p:sp>
      <p:sp>
        <p:nvSpPr>
          <p:cNvPr id="19" name="Oval 18"/>
          <p:cNvSpPr/>
          <p:nvPr/>
        </p:nvSpPr>
        <p:spPr>
          <a:xfrm>
            <a:off x="1741089" y="3849117"/>
            <a:ext cx="551494" cy="46242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rPr>
              <a:t>3</a:t>
            </a:r>
            <a:endParaRPr lang="en-US" sz="3200" b="1">
              <a:solidFill>
                <a:schemeClr val="tx1"/>
              </a:solidFill>
            </a:endParaRPr>
          </a:p>
        </p:txBody>
      </p:sp>
    </p:spTree>
    <p:extLst>
      <p:ext uri="{BB962C8B-B14F-4D97-AF65-F5344CB8AC3E}">
        <p14:creationId xmlns:p14="http://schemas.microsoft.com/office/powerpoint/2010/main" val="175787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par>
                                <p:cTn id="50" presetID="10" presetClass="entr" presetSubtype="0"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par>
                                <p:cTn id="53" presetID="10"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par>
                                <p:cTn id="62" presetID="10" presetClass="entr" presetSubtype="0" fill="hold"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par>
                                <p:cTn id="65" presetID="10" presetClass="entr" presetSubtype="0" fill="hold"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par>
                                <p:cTn id="68" presetID="10" presetClass="entr" presetSubtype="0"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par>
                                <p:cTn id="71" presetID="10" presetClass="entr" presetSubtype="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500"/>
                                        <p:tgtEl>
                                          <p:spTgt spid="31"/>
                                        </p:tgtEl>
                                      </p:cBhvr>
                                    </p:animEffect>
                                  </p:childTnLst>
                                </p:cTn>
                              </p:par>
                              <p:par>
                                <p:cTn id="74" presetID="10" presetClass="entr" presetSubtype="0" fill="hold"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childTnLst>
                                </p:cTn>
                              </p:par>
                              <p:par>
                                <p:cTn id="77" presetID="10" presetClass="entr" presetSubtype="0" fill="hold" nodeType="with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500"/>
                                        <p:tgtEl>
                                          <p:spTgt spid="27"/>
                                        </p:tgtEl>
                                      </p:cBhvr>
                                    </p:animEffect>
                                  </p:childTnLst>
                                </p:cTn>
                              </p:par>
                              <p:par>
                                <p:cTn id="80" presetID="10" presetClass="entr" presetSubtype="0" fill="hold" nodeType="with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500"/>
                                        <p:tgtEl>
                                          <p:spTgt spid="29"/>
                                        </p:tgtEl>
                                      </p:cBhvr>
                                    </p:animEffect>
                                  </p:childTnLst>
                                </p:cTn>
                              </p:par>
                              <p:par>
                                <p:cTn id="83" presetID="10" presetClass="entr" presetSubtype="0" fill="hold"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2" grpId="0"/>
      <p:bldP spid="13" grpId="0"/>
      <p:bldP spid="3" grpId="0" animBg="1"/>
      <p:bldP spid="20" grpId="0" animBg="1"/>
      <p:bldP spid="18"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6651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4360" y="156697"/>
            <a:ext cx="5811040" cy="2494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72" y="2658662"/>
            <a:ext cx="11504616" cy="806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429000"/>
            <a:ext cx="3351164" cy="324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3712222"/>
            <a:ext cx="3884289" cy="295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3346" y="3712221"/>
            <a:ext cx="3339870" cy="295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79756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6" y="13854"/>
            <a:ext cx="12185074" cy="6818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66817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1600200"/>
            <a:ext cx="5320716" cy="2770632"/>
          </a:xfrm>
          <a:prstGeom prst="rect">
            <a:avLst/>
          </a:prstGeom>
        </p:spPr>
      </p:pic>
    </p:spTree>
    <p:extLst>
      <p:ext uri="{BB962C8B-B14F-4D97-AF65-F5344CB8AC3E}">
        <p14:creationId xmlns:p14="http://schemas.microsoft.com/office/powerpoint/2010/main" val="33405359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853" t="50462" r="6094" b="5689"/>
          <a:stretch/>
        </p:blipFill>
        <p:spPr>
          <a:xfrm>
            <a:off x="6926" y="-20783"/>
            <a:ext cx="12185074" cy="6882445"/>
          </a:xfrm>
          <a:prstGeom prst="rect">
            <a:avLst/>
          </a:prstGeom>
        </p:spPr>
      </p:pic>
    </p:spTree>
    <p:extLst>
      <p:ext uri="{BB962C8B-B14F-4D97-AF65-F5344CB8AC3E}">
        <p14:creationId xmlns:p14="http://schemas.microsoft.com/office/powerpoint/2010/main" val="30563935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3" name="Rectangle 2">
            <a:extLst>
              <a:ext uri="{FF2B5EF4-FFF2-40B4-BE49-F238E27FC236}">
                <a16:creationId xmlns:a16="http://schemas.microsoft.com/office/drawing/2014/main" id="{344AB88F-3A6B-44F3-A7AE-A3AB23060D0C}"/>
              </a:ext>
            </a:extLst>
          </p:cNvPr>
          <p:cNvSpPr/>
          <p:nvPr/>
        </p:nvSpPr>
        <p:spPr>
          <a:xfrm>
            <a:off x="1857022" y="1600201"/>
            <a:ext cx="5401338" cy="4251959"/>
          </a:xfrm>
          <a:prstGeom prst="rect">
            <a:avLst/>
          </a:prstGeom>
          <a:noFill/>
          <a:ln>
            <a:noFill/>
          </a:ln>
        </p:spPr>
        <p:txBody>
          <a:bodyPr spcFirstLastPara="1" wrap="square" lIns="121900" tIns="121900" rIns="121900" bIns="121900" anchor="ctr" anchorCtr="0">
            <a:noAutofit/>
          </a:bodyPr>
          <a:lstStyle/>
          <a:p>
            <a:pPr algn="ctr" defTabSz="1219170">
              <a:lnSpc>
                <a:spcPct val="150000"/>
              </a:lnSpc>
              <a:buClr>
                <a:srgbClr val="000000"/>
              </a:buClr>
              <a:buSzPts val="5200"/>
              <a:defRPr/>
            </a:pPr>
            <a:r>
              <a:rPr lang="en-GB" sz="8000" b="1" kern="0" spc="13" dirty="0" err="1">
                <a:solidFill>
                  <a:srgbClr val="000000"/>
                </a:solidFill>
                <a:latin typeface="Arial-SGK-TV" pitchFamily="2" charset="0"/>
                <a:ea typeface="Arial-Rounded" panose="020B0500000000000000" pitchFamily="34" charset="0"/>
                <a:cs typeface="Arial-SGK-TV" pitchFamily="2" charset="0"/>
                <a:sym typeface="Arial"/>
              </a:rPr>
              <a:t>CỦNG</a:t>
            </a:r>
            <a:r>
              <a:rPr lang="en-GB" sz="8000" b="1" kern="0" spc="13" dirty="0">
                <a:solidFill>
                  <a:srgbClr val="000000"/>
                </a:solidFill>
                <a:latin typeface="Arial-SGK-TV" pitchFamily="2" charset="0"/>
                <a:ea typeface="Arial-Rounded" panose="020B0500000000000000" pitchFamily="34" charset="0"/>
                <a:cs typeface="Arial-SGK-TV" pitchFamily="2" charset="0"/>
                <a:sym typeface="Arial"/>
              </a:rPr>
              <a:t> </a:t>
            </a:r>
            <a:r>
              <a:rPr lang="en-GB" sz="8000" b="1" kern="0" spc="13" dirty="0" err="1">
                <a:solidFill>
                  <a:srgbClr val="000000"/>
                </a:solidFill>
                <a:latin typeface="Arial-SGK-TV" pitchFamily="2" charset="0"/>
                <a:ea typeface="Arial-Rounded" panose="020B0500000000000000" pitchFamily="34" charset="0"/>
                <a:cs typeface="Arial-SGK-TV" pitchFamily="2" charset="0"/>
                <a:sym typeface="Arial"/>
              </a:rPr>
              <a:t>CỐ</a:t>
            </a:r>
            <a:r>
              <a:rPr lang="en-GB" sz="8000" b="1" kern="0" spc="13" dirty="0">
                <a:solidFill>
                  <a:srgbClr val="000000"/>
                </a:solidFill>
                <a:latin typeface="Arial-SGK-TV" pitchFamily="2" charset="0"/>
                <a:ea typeface="Arial-Rounded" panose="020B0500000000000000" pitchFamily="34" charset="0"/>
                <a:cs typeface="Arial-SGK-TV" pitchFamily="2" charset="0"/>
                <a:sym typeface="Arial"/>
              </a:rPr>
              <a:t> </a:t>
            </a:r>
          </a:p>
          <a:p>
            <a:pPr algn="ctr" defTabSz="1219170">
              <a:lnSpc>
                <a:spcPct val="150000"/>
              </a:lnSpc>
              <a:buClr>
                <a:srgbClr val="000000"/>
              </a:buClr>
              <a:buSzPts val="5200"/>
              <a:defRPr/>
            </a:pPr>
            <a:r>
              <a:rPr lang="en-GB" sz="8000" b="1" kern="0" spc="13" dirty="0" err="1">
                <a:solidFill>
                  <a:srgbClr val="000000"/>
                </a:solidFill>
                <a:latin typeface="Arial-SGK-TV" pitchFamily="2" charset="0"/>
                <a:ea typeface="Arial-Rounded" panose="020B0500000000000000" pitchFamily="34" charset="0"/>
                <a:cs typeface="Arial-SGK-TV" pitchFamily="2" charset="0"/>
                <a:sym typeface="Arial"/>
              </a:rPr>
              <a:t>BÀI</a:t>
            </a:r>
            <a:r>
              <a:rPr lang="en-GB" sz="8000" b="1" kern="0" spc="13" dirty="0">
                <a:solidFill>
                  <a:srgbClr val="000000"/>
                </a:solidFill>
                <a:latin typeface="Arial-SGK-TV" pitchFamily="2" charset="0"/>
                <a:ea typeface="Arial-Rounded" panose="020B0500000000000000" pitchFamily="34" charset="0"/>
                <a:cs typeface="Arial-SGK-TV" pitchFamily="2" charset="0"/>
                <a:sym typeface="Arial"/>
              </a:rPr>
              <a:t> </a:t>
            </a:r>
            <a:r>
              <a:rPr lang="en-GB" sz="8000" b="1" kern="0" spc="13" dirty="0" err="1">
                <a:solidFill>
                  <a:srgbClr val="000000"/>
                </a:solidFill>
                <a:latin typeface="Arial-SGK-TV" pitchFamily="2" charset="0"/>
                <a:ea typeface="Arial-Rounded" panose="020B0500000000000000" pitchFamily="34" charset="0"/>
                <a:cs typeface="Arial-SGK-TV" pitchFamily="2" charset="0"/>
                <a:sym typeface="Arial"/>
              </a:rPr>
              <a:t>HỌC</a:t>
            </a:r>
            <a:r>
              <a:rPr lang="en-GB" sz="8000" b="1" kern="0" spc="13" dirty="0">
                <a:solidFill>
                  <a:srgbClr val="000000"/>
                </a:solidFill>
                <a:latin typeface="Arial-SGK-TV" pitchFamily="2" charset="0"/>
                <a:ea typeface="Arial-Rounded" panose="020B0500000000000000" pitchFamily="34" charset="0"/>
                <a:cs typeface="Arial-SGK-TV" pitchFamily="2" charset="0"/>
                <a:sym typeface="Arial"/>
              </a:rPr>
              <a:t> </a:t>
            </a:r>
          </a:p>
        </p:txBody>
      </p:sp>
      <p:pic>
        <p:nvPicPr>
          <p:cNvPr id="7" name="Picture 6">
            <a:extLst>
              <a:ext uri="{FF2B5EF4-FFF2-40B4-BE49-F238E27FC236}">
                <a16:creationId xmlns:a16="http://schemas.microsoft.com/office/drawing/2014/main" id="{3DC8453C-C512-4489-80A2-2910095B8EFB}"/>
              </a:ext>
            </a:extLst>
          </p:cNvPr>
          <p:cNvPicPr>
            <a:picLocks noChangeAspect="1"/>
          </p:cNvPicPr>
          <p:nvPr/>
        </p:nvPicPr>
        <p:blipFill>
          <a:blip r:embed="rId3"/>
          <a:stretch>
            <a:fillRect/>
          </a:stretch>
        </p:blipFill>
        <p:spPr>
          <a:xfrm>
            <a:off x="7715481" y="3969219"/>
            <a:ext cx="2952520" cy="2888780"/>
          </a:xfrm>
          <a:prstGeom prst="rect">
            <a:avLst/>
          </a:prstGeom>
        </p:spPr>
      </p:pic>
    </p:spTree>
    <p:extLst>
      <p:ext uri="{BB962C8B-B14F-4D97-AF65-F5344CB8AC3E}">
        <p14:creationId xmlns:p14="http://schemas.microsoft.com/office/powerpoint/2010/main" val="2036548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2688616" y="248010"/>
            <a:ext cx="6287504" cy="6208886"/>
            <a:chOff x="2834250" y="217774"/>
            <a:chExt cx="6250227" cy="6208886"/>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4250" y="217774"/>
              <a:ext cx="6191232" cy="6208886"/>
            </a:xfrm>
            <a:prstGeom prst="rect">
              <a:avLst/>
            </a:prstGeom>
          </p:spPr>
        </p:pic>
        <p:sp>
          <p:nvSpPr>
            <p:cNvPr id="6" name="TextBox 5"/>
            <p:cNvSpPr txBox="1"/>
            <p:nvPr/>
          </p:nvSpPr>
          <p:spPr>
            <a:xfrm rot="300000">
              <a:off x="7065360" y="3332060"/>
              <a:ext cx="2019117" cy="369332"/>
            </a:xfrm>
            <a:prstGeom prst="rect">
              <a:avLst/>
            </a:prstGeom>
            <a:noFill/>
          </p:spPr>
          <p:txBody>
            <a:bodyPr wrap="square" rtlCol="0">
              <a:spAutoFit/>
            </a:bodyPr>
            <a:lstStyle/>
            <a:p>
              <a:pPr algn="ctr"/>
              <a:r>
                <a:rPr lang="en-US">
                  <a:solidFill>
                    <a:schemeClr val="bg1"/>
                  </a:solidFill>
                </a:rPr>
                <a:t>Ngọc Hân</a:t>
              </a:r>
              <a:endParaRPr lang="en-US" dirty="0">
                <a:solidFill>
                  <a:schemeClr val="bg1"/>
                </a:solidFill>
              </a:endParaRPr>
            </a:p>
          </p:txBody>
        </p:sp>
        <p:sp>
          <p:nvSpPr>
            <p:cNvPr id="7" name="TextBox 6"/>
            <p:cNvSpPr txBox="1"/>
            <p:nvPr/>
          </p:nvSpPr>
          <p:spPr>
            <a:xfrm rot="900000">
              <a:off x="6953878" y="3739686"/>
              <a:ext cx="2019117" cy="369332"/>
            </a:xfrm>
            <a:prstGeom prst="rect">
              <a:avLst/>
            </a:prstGeom>
            <a:noFill/>
          </p:spPr>
          <p:txBody>
            <a:bodyPr wrap="square" rtlCol="0">
              <a:spAutoFit/>
            </a:bodyPr>
            <a:lstStyle/>
            <a:p>
              <a:pPr algn="ctr"/>
              <a:r>
                <a:rPr lang="en-US"/>
                <a:t>Bảo Hân</a:t>
              </a:r>
              <a:endParaRPr lang="en-US" dirty="0"/>
            </a:p>
          </p:txBody>
        </p:sp>
        <p:sp>
          <p:nvSpPr>
            <p:cNvPr id="8" name="TextBox 7"/>
            <p:cNvSpPr txBox="1"/>
            <p:nvPr/>
          </p:nvSpPr>
          <p:spPr>
            <a:xfrm rot="1500000">
              <a:off x="6844403" y="4074454"/>
              <a:ext cx="2019117" cy="369332"/>
            </a:xfrm>
            <a:prstGeom prst="rect">
              <a:avLst/>
            </a:prstGeom>
            <a:noFill/>
          </p:spPr>
          <p:txBody>
            <a:bodyPr wrap="square" rtlCol="0">
              <a:spAutoFit/>
            </a:bodyPr>
            <a:lstStyle/>
            <a:p>
              <a:pPr algn="ctr"/>
              <a:r>
                <a:rPr lang="en-US"/>
                <a:t>Thanh Hiệp</a:t>
              </a:r>
              <a:endParaRPr lang="en-US" dirty="0"/>
            </a:p>
          </p:txBody>
        </p:sp>
        <p:sp>
          <p:nvSpPr>
            <p:cNvPr id="9" name="TextBox 8"/>
            <p:cNvSpPr txBox="1"/>
            <p:nvPr/>
          </p:nvSpPr>
          <p:spPr>
            <a:xfrm rot="2100000">
              <a:off x="6696828" y="4358422"/>
              <a:ext cx="2019117" cy="369332"/>
            </a:xfrm>
            <a:prstGeom prst="rect">
              <a:avLst/>
            </a:prstGeom>
            <a:noFill/>
          </p:spPr>
          <p:txBody>
            <a:bodyPr wrap="square" rtlCol="0">
              <a:spAutoFit/>
            </a:bodyPr>
            <a:lstStyle/>
            <a:p>
              <a:pPr algn="ctr"/>
              <a:r>
                <a:rPr lang="en-US">
                  <a:solidFill>
                    <a:srgbClr val="FF0000"/>
                  </a:solidFill>
                </a:rPr>
                <a:t>Đình Hiếu</a:t>
              </a:r>
              <a:endParaRPr lang="en-US" dirty="0">
                <a:solidFill>
                  <a:srgbClr val="FF0000"/>
                </a:solidFill>
              </a:endParaRPr>
            </a:p>
          </p:txBody>
        </p:sp>
        <p:sp>
          <p:nvSpPr>
            <p:cNvPr id="10" name="TextBox 9"/>
            <p:cNvSpPr txBox="1"/>
            <p:nvPr/>
          </p:nvSpPr>
          <p:spPr>
            <a:xfrm rot="2700000">
              <a:off x="6473053" y="4618087"/>
              <a:ext cx="2019117" cy="367142"/>
            </a:xfrm>
            <a:prstGeom prst="rect">
              <a:avLst/>
            </a:prstGeom>
            <a:noFill/>
          </p:spPr>
          <p:txBody>
            <a:bodyPr wrap="square" rtlCol="0">
              <a:spAutoFit/>
            </a:bodyPr>
            <a:lstStyle/>
            <a:p>
              <a:pPr algn="ctr"/>
              <a:r>
                <a:rPr lang="en-US">
                  <a:solidFill>
                    <a:schemeClr val="accent1">
                      <a:lumMod val="20000"/>
                      <a:lumOff val="80000"/>
                    </a:schemeClr>
                  </a:solidFill>
                </a:rPr>
                <a:t>Minh Hoàng</a:t>
              </a:r>
              <a:endParaRPr lang="en-US" dirty="0">
                <a:solidFill>
                  <a:schemeClr val="accent1">
                    <a:lumMod val="20000"/>
                    <a:lumOff val="80000"/>
                  </a:schemeClr>
                </a:solidFill>
              </a:endParaRPr>
            </a:p>
          </p:txBody>
        </p:sp>
        <p:sp>
          <p:nvSpPr>
            <p:cNvPr id="11" name="TextBox 10"/>
            <p:cNvSpPr txBox="1"/>
            <p:nvPr/>
          </p:nvSpPr>
          <p:spPr>
            <a:xfrm rot="3300000">
              <a:off x="6150644" y="4836192"/>
              <a:ext cx="2019117" cy="367142"/>
            </a:xfrm>
            <a:prstGeom prst="rect">
              <a:avLst/>
            </a:prstGeom>
            <a:noFill/>
          </p:spPr>
          <p:txBody>
            <a:bodyPr wrap="square" rtlCol="0">
              <a:spAutoFit/>
            </a:bodyPr>
            <a:lstStyle/>
            <a:p>
              <a:pPr algn="ctr"/>
              <a:r>
                <a:rPr lang="en-US">
                  <a:solidFill>
                    <a:schemeClr val="bg1"/>
                  </a:solidFill>
                </a:rPr>
                <a:t>Duy Hưng</a:t>
              </a:r>
              <a:endParaRPr lang="en-US" dirty="0">
                <a:solidFill>
                  <a:schemeClr val="bg1"/>
                </a:solidFill>
              </a:endParaRPr>
            </a:p>
          </p:txBody>
        </p:sp>
        <p:sp>
          <p:nvSpPr>
            <p:cNvPr id="12" name="TextBox 11"/>
            <p:cNvSpPr txBox="1"/>
            <p:nvPr/>
          </p:nvSpPr>
          <p:spPr>
            <a:xfrm rot="3900000">
              <a:off x="5850293" y="4993728"/>
              <a:ext cx="2019117" cy="367142"/>
            </a:xfrm>
            <a:prstGeom prst="rect">
              <a:avLst/>
            </a:prstGeom>
            <a:noFill/>
          </p:spPr>
          <p:txBody>
            <a:bodyPr wrap="square" rtlCol="0">
              <a:spAutoFit/>
            </a:bodyPr>
            <a:lstStyle/>
            <a:p>
              <a:pPr algn="ctr"/>
              <a:r>
                <a:rPr lang="en-US"/>
                <a:t>Gia Huy</a:t>
              </a:r>
              <a:endParaRPr lang="en-US" dirty="0"/>
            </a:p>
          </p:txBody>
        </p:sp>
        <p:sp>
          <p:nvSpPr>
            <p:cNvPr id="13" name="TextBox 12"/>
            <p:cNvSpPr txBox="1"/>
            <p:nvPr/>
          </p:nvSpPr>
          <p:spPr>
            <a:xfrm rot="4500000">
              <a:off x="5529840" y="5103390"/>
              <a:ext cx="2019117" cy="367142"/>
            </a:xfrm>
            <a:prstGeom prst="rect">
              <a:avLst/>
            </a:prstGeom>
            <a:noFill/>
          </p:spPr>
          <p:txBody>
            <a:bodyPr wrap="square" rtlCol="0">
              <a:spAutoFit/>
            </a:bodyPr>
            <a:lstStyle/>
            <a:p>
              <a:pPr algn="ctr"/>
              <a:r>
                <a:rPr lang="en-US"/>
                <a:t>An Khang</a:t>
              </a:r>
              <a:endParaRPr lang="en-US" dirty="0"/>
            </a:p>
          </p:txBody>
        </p:sp>
        <p:sp>
          <p:nvSpPr>
            <p:cNvPr id="24" name="TextBox 23"/>
            <p:cNvSpPr txBox="1"/>
            <p:nvPr/>
          </p:nvSpPr>
          <p:spPr>
            <a:xfrm rot="5100000">
              <a:off x="5172325" y="5191970"/>
              <a:ext cx="2019117" cy="367142"/>
            </a:xfrm>
            <a:prstGeom prst="rect">
              <a:avLst/>
            </a:prstGeom>
            <a:noFill/>
          </p:spPr>
          <p:txBody>
            <a:bodyPr wrap="square" rtlCol="0">
              <a:spAutoFit/>
            </a:bodyPr>
            <a:lstStyle/>
            <a:p>
              <a:pPr algn="ctr"/>
              <a:r>
                <a:rPr lang="en-US"/>
                <a:t>Duy Khánh</a:t>
              </a:r>
              <a:endParaRPr lang="en-US" dirty="0"/>
            </a:p>
          </p:txBody>
        </p:sp>
        <p:sp>
          <p:nvSpPr>
            <p:cNvPr id="25" name="TextBox 24"/>
            <p:cNvSpPr txBox="1"/>
            <p:nvPr/>
          </p:nvSpPr>
          <p:spPr>
            <a:xfrm rot="5700000">
              <a:off x="4828757" y="5225378"/>
              <a:ext cx="2019117" cy="367142"/>
            </a:xfrm>
            <a:prstGeom prst="rect">
              <a:avLst/>
            </a:prstGeom>
            <a:noFill/>
          </p:spPr>
          <p:txBody>
            <a:bodyPr wrap="square" rtlCol="0">
              <a:spAutoFit/>
            </a:bodyPr>
            <a:lstStyle/>
            <a:p>
              <a:pPr algn="ctr"/>
              <a:r>
                <a:rPr lang="en-US"/>
                <a:t>Đăng Khôi</a:t>
              </a:r>
              <a:endParaRPr lang="en-US" dirty="0"/>
            </a:p>
          </p:txBody>
        </p:sp>
        <p:sp>
          <p:nvSpPr>
            <p:cNvPr id="26" name="TextBox 25"/>
            <p:cNvSpPr txBox="1"/>
            <p:nvPr/>
          </p:nvSpPr>
          <p:spPr>
            <a:xfrm rot="6300000">
              <a:off x="4475296" y="5098420"/>
              <a:ext cx="2019117" cy="367142"/>
            </a:xfrm>
            <a:prstGeom prst="rect">
              <a:avLst/>
            </a:prstGeom>
            <a:noFill/>
          </p:spPr>
          <p:txBody>
            <a:bodyPr wrap="square" rtlCol="0">
              <a:spAutoFit/>
            </a:bodyPr>
            <a:lstStyle/>
            <a:p>
              <a:pPr algn="ctr"/>
              <a:r>
                <a:rPr lang="en-US">
                  <a:solidFill>
                    <a:schemeClr val="bg1"/>
                  </a:solidFill>
                </a:rPr>
                <a:t>Gia Linh</a:t>
              </a:r>
              <a:endParaRPr lang="en-US" dirty="0">
                <a:solidFill>
                  <a:schemeClr val="bg1"/>
                </a:solidFill>
              </a:endParaRPr>
            </a:p>
          </p:txBody>
        </p:sp>
        <p:sp>
          <p:nvSpPr>
            <p:cNvPr id="27" name="TextBox 26"/>
            <p:cNvSpPr txBox="1"/>
            <p:nvPr/>
          </p:nvSpPr>
          <p:spPr>
            <a:xfrm rot="6900000">
              <a:off x="4142118" y="5044240"/>
              <a:ext cx="2019117" cy="367142"/>
            </a:xfrm>
            <a:prstGeom prst="rect">
              <a:avLst/>
            </a:prstGeom>
            <a:noFill/>
          </p:spPr>
          <p:txBody>
            <a:bodyPr wrap="square" rtlCol="0">
              <a:spAutoFit/>
            </a:bodyPr>
            <a:lstStyle/>
            <a:p>
              <a:pPr algn="ctr"/>
              <a:r>
                <a:rPr lang="en-US"/>
                <a:t>Khánh Linh</a:t>
              </a:r>
              <a:endParaRPr lang="en-US" dirty="0"/>
            </a:p>
          </p:txBody>
        </p:sp>
        <p:sp>
          <p:nvSpPr>
            <p:cNvPr id="28" name="TextBox 27"/>
            <p:cNvSpPr txBox="1"/>
            <p:nvPr/>
          </p:nvSpPr>
          <p:spPr>
            <a:xfrm rot="7500000">
              <a:off x="3874845" y="4788480"/>
              <a:ext cx="2019117" cy="367142"/>
            </a:xfrm>
            <a:prstGeom prst="rect">
              <a:avLst/>
            </a:prstGeom>
            <a:noFill/>
          </p:spPr>
          <p:txBody>
            <a:bodyPr wrap="square" rtlCol="0">
              <a:spAutoFit/>
            </a:bodyPr>
            <a:lstStyle/>
            <a:p>
              <a:pPr algn="ctr"/>
              <a:r>
                <a:rPr lang="en-US"/>
                <a:t>Hữu </a:t>
              </a:r>
              <a:r>
                <a:rPr lang="en-US" dirty="0"/>
                <a:t>Minh</a:t>
              </a:r>
            </a:p>
          </p:txBody>
        </p:sp>
        <p:sp>
          <p:nvSpPr>
            <p:cNvPr id="29" name="TextBox 28"/>
            <p:cNvSpPr txBox="1"/>
            <p:nvPr/>
          </p:nvSpPr>
          <p:spPr>
            <a:xfrm rot="8100000">
              <a:off x="3603676" y="4569810"/>
              <a:ext cx="2019117" cy="369332"/>
            </a:xfrm>
            <a:prstGeom prst="rect">
              <a:avLst/>
            </a:prstGeom>
            <a:noFill/>
          </p:spPr>
          <p:txBody>
            <a:bodyPr wrap="square" rtlCol="0">
              <a:spAutoFit/>
            </a:bodyPr>
            <a:lstStyle/>
            <a:p>
              <a:pPr algn="ctr"/>
              <a:r>
                <a:rPr lang="en-US"/>
                <a:t>Duy Minh</a:t>
              </a:r>
              <a:endParaRPr lang="en-US" dirty="0"/>
            </a:p>
          </p:txBody>
        </p:sp>
        <p:sp>
          <p:nvSpPr>
            <p:cNvPr id="30" name="TextBox 29"/>
            <p:cNvSpPr txBox="1"/>
            <p:nvPr/>
          </p:nvSpPr>
          <p:spPr>
            <a:xfrm rot="8700000">
              <a:off x="3391140" y="4287075"/>
              <a:ext cx="2019117" cy="369332"/>
            </a:xfrm>
            <a:prstGeom prst="rect">
              <a:avLst/>
            </a:prstGeom>
            <a:noFill/>
          </p:spPr>
          <p:txBody>
            <a:bodyPr wrap="square" rtlCol="0">
              <a:spAutoFit/>
            </a:bodyPr>
            <a:lstStyle/>
            <a:p>
              <a:pPr algn="ctr"/>
              <a:r>
                <a:rPr lang="en-US">
                  <a:solidFill>
                    <a:srgbClr val="FFFF00"/>
                  </a:solidFill>
                </a:rPr>
                <a:t>Khánh Ngọc</a:t>
              </a:r>
              <a:endParaRPr lang="en-US" dirty="0">
                <a:solidFill>
                  <a:srgbClr val="FFFF00"/>
                </a:solidFill>
              </a:endParaRPr>
            </a:p>
          </p:txBody>
        </p:sp>
        <p:sp>
          <p:nvSpPr>
            <p:cNvPr id="31" name="TextBox 30"/>
            <p:cNvSpPr txBox="1"/>
            <p:nvPr/>
          </p:nvSpPr>
          <p:spPr>
            <a:xfrm rot="9300000">
              <a:off x="3177601" y="3969157"/>
              <a:ext cx="2019117" cy="369332"/>
            </a:xfrm>
            <a:prstGeom prst="rect">
              <a:avLst/>
            </a:prstGeom>
            <a:noFill/>
          </p:spPr>
          <p:txBody>
            <a:bodyPr wrap="square" rtlCol="0">
              <a:spAutoFit/>
            </a:bodyPr>
            <a:lstStyle/>
            <a:p>
              <a:pPr algn="ctr"/>
              <a:r>
                <a:rPr lang="en-US">
                  <a:solidFill>
                    <a:schemeClr val="bg1"/>
                  </a:solidFill>
                </a:rPr>
                <a:t>Nam Nguyên</a:t>
              </a:r>
              <a:endParaRPr lang="en-US" dirty="0">
                <a:solidFill>
                  <a:schemeClr val="bg1"/>
                </a:solidFill>
              </a:endParaRPr>
            </a:p>
          </p:txBody>
        </p:sp>
        <p:sp>
          <p:nvSpPr>
            <p:cNvPr id="32" name="TextBox 31"/>
            <p:cNvSpPr txBox="1"/>
            <p:nvPr/>
          </p:nvSpPr>
          <p:spPr>
            <a:xfrm rot="9900000">
              <a:off x="3104680" y="3644780"/>
              <a:ext cx="2019117" cy="369332"/>
            </a:xfrm>
            <a:prstGeom prst="rect">
              <a:avLst/>
            </a:prstGeom>
            <a:noFill/>
          </p:spPr>
          <p:txBody>
            <a:bodyPr wrap="square" rtlCol="0">
              <a:spAutoFit/>
            </a:bodyPr>
            <a:lstStyle/>
            <a:p>
              <a:pPr algn="ctr"/>
              <a:r>
                <a:rPr lang="en-US">
                  <a:solidFill>
                    <a:schemeClr val="accent1">
                      <a:lumMod val="50000"/>
                    </a:schemeClr>
                  </a:solidFill>
                </a:rPr>
                <a:t>Viên Nhi</a:t>
              </a:r>
              <a:endParaRPr lang="en-US" dirty="0">
                <a:solidFill>
                  <a:schemeClr val="accent1">
                    <a:lumMod val="50000"/>
                  </a:schemeClr>
                </a:solidFill>
              </a:endParaRPr>
            </a:p>
          </p:txBody>
        </p:sp>
        <p:sp>
          <p:nvSpPr>
            <p:cNvPr id="33" name="TextBox 32"/>
            <p:cNvSpPr txBox="1"/>
            <p:nvPr/>
          </p:nvSpPr>
          <p:spPr>
            <a:xfrm rot="10500000">
              <a:off x="3015719" y="3336638"/>
              <a:ext cx="2019117" cy="369332"/>
            </a:xfrm>
            <a:prstGeom prst="rect">
              <a:avLst/>
            </a:prstGeom>
            <a:noFill/>
          </p:spPr>
          <p:txBody>
            <a:bodyPr wrap="square" rtlCol="0">
              <a:spAutoFit/>
            </a:bodyPr>
            <a:lstStyle/>
            <a:p>
              <a:pPr algn="ctr"/>
              <a:r>
                <a:rPr lang="en-US">
                  <a:solidFill>
                    <a:srgbClr val="FF00FF"/>
                  </a:solidFill>
                </a:rPr>
                <a:t>Yến Nhi</a:t>
              </a:r>
              <a:endParaRPr lang="en-US" dirty="0">
                <a:solidFill>
                  <a:srgbClr val="FF00FF"/>
                </a:solidFill>
              </a:endParaRPr>
            </a:p>
          </p:txBody>
        </p:sp>
        <p:sp>
          <p:nvSpPr>
            <p:cNvPr id="34" name="TextBox 33"/>
            <p:cNvSpPr txBox="1"/>
            <p:nvPr/>
          </p:nvSpPr>
          <p:spPr>
            <a:xfrm rot="11100000">
              <a:off x="3036561" y="3008948"/>
              <a:ext cx="2019117" cy="369332"/>
            </a:xfrm>
            <a:prstGeom prst="rect">
              <a:avLst/>
            </a:prstGeom>
            <a:noFill/>
          </p:spPr>
          <p:txBody>
            <a:bodyPr wrap="square" rtlCol="0">
              <a:spAutoFit/>
            </a:bodyPr>
            <a:lstStyle/>
            <a:p>
              <a:pPr algn="ctr"/>
              <a:r>
                <a:rPr lang="en-US"/>
                <a:t>Nam Phong</a:t>
              </a:r>
              <a:endParaRPr lang="en-US" dirty="0"/>
            </a:p>
          </p:txBody>
        </p:sp>
        <p:sp>
          <p:nvSpPr>
            <p:cNvPr id="35" name="TextBox 34"/>
            <p:cNvSpPr txBox="1"/>
            <p:nvPr/>
          </p:nvSpPr>
          <p:spPr>
            <a:xfrm rot="11700000">
              <a:off x="3141312" y="2664175"/>
              <a:ext cx="2019117" cy="369332"/>
            </a:xfrm>
            <a:prstGeom prst="rect">
              <a:avLst/>
            </a:prstGeom>
            <a:noFill/>
          </p:spPr>
          <p:txBody>
            <a:bodyPr wrap="square" rtlCol="0">
              <a:spAutoFit/>
            </a:bodyPr>
            <a:lstStyle/>
            <a:p>
              <a:pPr algn="ctr"/>
              <a:r>
                <a:rPr lang="en-US"/>
                <a:t>Khánh Phương</a:t>
              </a:r>
              <a:endParaRPr lang="en-US" dirty="0"/>
            </a:p>
          </p:txBody>
        </p:sp>
        <p:sp>
          <p:nvSpPr>
            <p:cNvPr id="36" name="TextBox 35"/>
            <p:cNvSpPr txBox="1"/>
            <p:nvPr/>
          </p:nvSpPr>
          <p:spPr>
            <a:xfrm rot="12300000">
              <a:off x="3292995" y="2375122"/>
              <a:ext cx="2019117" cy="369332"/>
            </a:xfrm>
            <a:prstGeom prst="rect">
              <a:avLst/>
            </a:prstGeom>
            <a:noFill/>
          </p:spPr>
          <p:txBody>
            <a:bodyPr wrap="square" rtlCol="0">
              <a:spAutoFit/>
            </a:bodyPr>
            <a:lstStyle/>
            <a:p>
              <a:pPr algn="ctr"/>
              <a:r>
                <a:rPr lang="en-US">
                  <a:solidFill>
                    <a:srgbClr val="FF0000"/>
                  </a:solidFill>
                </a:rPr>
                <a:t>Anh Huy</a:t>
              </a:r>
              <a:endParaRPr lang="en-US" dirty="0">
                <a:solidFill>
                  <a:srgbClr val="FF0000"/>
                </a:solidFill>
              </a:endParaRPr>
            </a:p>
          </p:txBody>
        </p:sp>
        <p:sp>
          <p:nvSpPr>
            <p:cNvPr id="37" name="TextBox 36"/>
            <p:cNvSpPr txBox="1"/>
            <p:nvPr/>
          </p:nvSpPr>
          <p:spPr>
            <a:xfrm rot="12900000">
              <a:off x="3499718" y="2147591"/>
              <a:ext cx="2019117" cy="369332"/>
            </a:xfrm>
            <a:prstGeom prst="rect">
              <a:avLst/>
            </a:prstGeom>
            <a:noFill/>
          </p:spPr>
          <p:txBody>
            <a:bodyPr wrap="square" rtlCol="0">
              <a:spAutoFit/>
            </a:bodyPr>
            <a:lstStyle/>
            <a:p>
              <a:pPr algn="ctr"/>
              <a:r>
                <a:rPr lang="en-US">
                  <a:solidFill>
                    <a:srgbClr val="002060"/>
                  </a:solidFill>
                </a:rPr>
                <a:t>Mai Phương</a:t>
              </a:r>
              <a:endParaRPr lang="en-US" dirty="0">
                <a:solidFill>
                  <a:srgbClr val="002060"/>
                </a:solidFill>
              </a:endParaRPr>
            </a:p>
          </p:txBody>
        </p:sp>
        <p:sp>
          <p:nvSpPr>
            <p:cNvPr id="38" name="TextBox 37"/>
            <p:cNvSpPr txBox="1"/>
            <p:nvPr/>
          </p:nvSpPr>
          <p:spPr>
            <a:xfrm rot="13500000">
              <a:off x="3722865" y="1891067"/>
              <a:ext cx="2019117" cy="367142"/>
            </a:xfrm>
            <a:prstGeom prst="rect">
              <a:avLst/>
            </a:prstGeom>
            <a:noFill/>
          </p:spPr>
          <p:txBody>
            <a:bodyPr wrap="square" rtlCol="0">
              <a:spAutoFit/>
            </a:bodyPr>
            <a:lstStyle/>
            <a:p>
              <a:pPr algn="ctr"/>
              <a:r>
                <a:rPr lang="en-US"/>
                <a:t>Minh Quân</a:t>
              </a:r>
              <a:endParaRPr lang="en-US" dirty="0"/>
            </a:p>
          </p:txBody>
        </p:sp>
        <p:sp>
          <p:nvSpPr>
            <p:cNvPr id="39" name="TextBox 38"/>
            <p:cNvSpPr txBox="1"/>
            <p:nvPr/>
          </p:nvSpPr>
          <p:spPr>
            <a:xfrm rot="14100000">
              <a:off x="3975039" y="1676987"/>
              <a:ext cx="2019117" cy="367142"/>
            </a:xfrm>
            <a:prstGeom prst="rect">
              <a:avLst/>
            </a:prstGeom>
            <a:noFill/>
          </p:spPr>
          <p:txBody>
            <a:bodyPr wrap="square" rtlCol="0">
              <a:spAutoFit/>
            </a:bodyPr>
            <a:lstStyle/>
            <a:p>
              <a:pPr algn="ctr"/>
              <a:r>
                <a:rPr lang="en-US"/>
                <a:t>Đức Quang</a:t>
              </a:r>
              <a:endParaRPr lang="en-US" dirty="0"/>
            </a:p>
          </p:txBody>
        </p:sp>
        <p:sp>
          <p:nvSpPr>
            <p:cNvPr id="40" name="TextBox 39"/>
            <p:cNvSpPr txBox="1"/>
            <p:nvPr/>
          </p:nvSpPr>
          <p:spPr>
            <a:xfrm rot="14700000">
              <a:off x="4270755" y="1506449"/>
              <a:ext cx="2019117" cy="367142"/>
            </a:xfrm>
            <a:prstGeom prst="rect">
              <a:avLst/>
            </a:prstGeom>
            <a:noFill/>
          </p:spPr>
          <p:txBody>
            <a:bodyPr wrap="square" rtlCol="0">
              <a:spAutoFit/>
            </a:bodyPr>
            <a:lstStyle/>
            <a:p>
              <a:pPr algn="ctr"/>
              <a:r>
                <a:rPr lang="en-US"/>
                <a:t>Chí Thành</a:t>
              </a:r>
              <a:endParaRPr lang="en-US" dirty="0"/>
            </a:p>
          </p:txBody>
        </p:sp>
        <p:sp>
          <p:nvSpPr>
            <p:cNvPr id="41" name="TextBox 40"/>
            <p:cNvSpPr txBox="1"/>
            <p:nvPr/>
          </p:nvSpPr>
          <p:spPr>
            <a:xfrm rot="15300000">
              <a:off x="4483247" y="1393967"/>
              <a:ext cx="2019117" cy="367142"/>
            </a:xfrm>
            <a:prstGeom prst="rect">
              <a:avLst/>
            </a:prstGeom>
            <a:noFill/>
          </p:spPr>
          <p:txBody>
            <a:bodyPr wrap="square" rtlCol="0">
              <a:spAutoFit/>
            </a:bodyPr>
            <a:lstStyle/>
            <a:p>
              <a:pPr algn="ctr"/>
              <a:r>
                <a:rPr lang="en-US">
                  <a:solidFill>
                    <a:schemeClr val="bg1"/>
                  </a:solidFill>
                </a:rPr>
                <a:t>Anh Thư</a:t>
              </a:r>
              <a:endParaRPr lang="en-US" dirty="0">
                <a:solidFill>
                  <a:schemeClr val="bg1"/>
                </a:solidFill>
              </a:endParaRPr>
            </a:p>
          </p:txBody>
        </p:sp>
        <p:sp>
          <p:nvSpPr>
            <p:cNvPr id="42" name="TextBox 41"/>
            <p:cNvSpPr txBox="1"/>
            <p:nvPr/>
          </p:nvSpPr>
          <p:spPr>
            <a:xfrm rot="15900000">
              <a:off x="4792874" y="1308705"/>
              <a:ext cx="2019117" cy="367142"/>
            </a:xfrm>
            <a:prstGeom prst="rect">
              <a:avLst/>
            </a:prstGeom>
            <a:noFill/>
          </p:spPr>
          <p:txBody>
            <a:bodyPr wrap="square" rtlCol="0">
              <a:spAutoFit/>
            </a:bodyPr>
            <a:lstStyle/>
            <a:p>
              <a:pPr algn="ctr"/>
              <a:r>
                <a:rPr lang="en-US">
                  <a:solidFill>
                    <a:srgbClr val="7030A0"/>
                  </a:solidFill>
                </a:rPr>
                <a:t>Bảo An</a:t>
              </a:r>
              <a:endParaRPr lang="en-US" dirty="0">
                <a:solidFill>
                  <a:srgbClr val="7030A0"/>
                </a:solidFill>
              </a:endParaRPr>
            </a:p>
          </p:txBody>
        </p:sp>
        <p:sp>
          <p:nvSpPr>
            <p:cNvPr id="43" name="TextBox 42"/>
            <p:cNvSpPr txBox="1"/>
            <p:nvPr/>
          </p:nvSpPr>
          <p:spPr>
            <a:xfrm rot="16500000">
              <a:off x="5116669" y="1287197"/>
              <a:ext cx="2019117" cy="367142"/>
            </a:xfrm>
            <a:prstGeom prst="rect">
              <a:avLst/>
            </a:prstGeom>
            <a:noFill/>
          </p:spPr>
          <p:txBody>
            <a:bodyPr wrap="square" rtlCol="0">
              <a:spAutoFit/>
            </a:bodyPr>
            <a:lstStyle/>
            <a:p>
              <a:pPr algn="ctr"/>
              <a:r>
                <a:rPr lang="en-US"/>
                <a:t>Châu Anh</a:t>
              </a:r>
              <a:endParaRPr lang="en-US" dirty="0"/>
            </a:p>
          </p:txBody>
        </p:sp>
        <p:sp>
          <p:nvSpPr>
            <p:cNvPr id="44" name="TextBox 43"/>
            <p:cNvSpPr txBox="1"/>
            <p:nvPr/>
          </p:nvSpPr>
          <p:spPr>
            <a:xfrm rot="17100000">
              <a:off x="5457415" y="1322477"/>
              <a:ext cx="2019117" cy="367142"/>
            </a:xfrm>
            <a:prstGeom prst="rect">
              <a:avLst/>
            </a:prstGeom>
            <a:noFill/>
          </p:spPr>
          <p:txBody>
            <a:bodyPr wrap="square" rtlCol="0">
              <a:spAutoFit/>
            </a:bodyPr>
            <a:lstStyle/>
            <a:p>
              <a:pPr algn="ctr"/>
              <a:r>
                <a:rPr lang="en-US">
                  <a:solidFill>
                    <a:schemeClr val="accent4">
                      <a:lumMod val="20000"/>
                      <a:lumOff val="80000"/>
                    </a:schemeClr>
                  </a:solidFill>
                </a:rPr>
                <a:t>Huy Anh</a:t>
              </a:r>
              <a:endParaRPr lang="en-US" dirty="0">
                <a:solidFill>
                  <a:schemeClr val="accent4">
                    <a:lumMod val="20000"/>
                    <a:lumOff val="80000"/>
                  </a:schemeClr>
                </a:solidFill>
              </a:endParaRPr>
            </a:p>
          </p:txBody>
        </p:sp>
        <p:sp>
          <p:nvSpPr>
            <p:cNvPr id="45" name="TextBox 44"/>
            <p:cNvSpPr txBox="1"/>
            <p:nvPr/>
          </p:nvSpPr>
          <p:spPr>
            <a:xfrm rot="17700000">
              <a:off x="5753761" y="1423906"/>
              <a:ext cx="2019117" cy="367142"/>
            </a:xfrm>
            <a:prstGeom prst="rect">
              <a:avLst/>
            </a:prstGeom>
            <a:noFill/>
          </p:spPr>
          <p:txBody>
            <a:bodyPr wrap="square" rtlCol="0">
              <a:spAutoFit/>
            </a:bodyPr>
            <a:lstStyle/>
            <a:p>
              <a:pPr algn="ctr"/>
              <a:r>
                <a:rPr lang="en-US">
                  <a:solidFill>
                    <a:schemeClr val="accent4">
                      <a:lumMod val="20000"/>
                      <a:lumOff val="80000"/>
                    </a:schemeClr>
                  </a:solidFill>
                </a:rPr>
                <a:t>Minh Anh</a:t>
              </a:r>
              <a:endParaRPr lang="en-US" dirty="0">
                <a:solidFill>
                  <a:schemeClr val="accent4">
                    <a:lumMod val="20000"/>
                    <a:lumOff val="80000"/>
                  </a:schemeClr>
                </a:solidFill>
              </a:endParaRPr>
            </a:p>
          </p:txBody>
        </p:sp>
        <p:sp>
          <p:nvSpPr>
            <p:cNvPr id="46" name="TextBox 45"/>
            <p:cNvSpPr txBox="1"/>
            <p:nvPr/>
          </p:nvSpPr>
          <p:spPr>
            <a:xfrm rot="18300000">
              <a:off x="6062550" y="1558893"/>
              <a:ext cx="2019117" cy="367142"/>
            </a:xfrm>
            <a:prstGeom prst="rect">
              <a:avLst/>
            </a:prstGeom>
            <a:noFill/>
          </p:spPr>
          <p:txBody>
            <a:bodyPr wrap="square" rtlCol="0">
              <a:spAutoFit/>
            </a:bodyPr>
            <a:lstStyle/>
            <a:p>
              <a:pPr algn="ctr"/>
              <a:r>
                <a:rPr lang="en-US">
                  <a:solidFill>
                    <a:schemeClr val="bg1"/>
                  </a:solidFill>
                </a:rPr>
                <a:t>Quỳnh Anh</a:t>
              </a:r>
              <a:endParaRPr lang="en-US" dirty="0">
                <a:solidFill>
                  <a:schemeClr val="bg1"/>
                </a:solidFill>
              </a:endParaRPr>
            </a:p>
          </p:txBody>
        </p:sp>
        <p:sp>
          <p:nvSpPr>
            <p:cNvPr id="47" name="TextBox 46"/>
            <p:cNvSpPr txBox="1"/>
            <p:nvPr/>
          </p:nvSpPr>
          <p:spPr>
            <a:xfrm rot="18900000">
              <a:off x="6310805" y="1764646"/>
              <a:ext cx="2019117" cy="369332"/>
            </a:xfrm>
            <a:prstGeom prst="rect">
              <a:avLst/>
            </a:prstGeom>
            <a:noFill/>
          </p:spPr>
          <p:txBody>
            <a:bodyPr wrap="square" rtlCol="0">
              <a:spAutoFit/>
            </a:bodyPr>
            <a:lstStyle/>
            <a:p>
              <a:pPr algn="ctr"/>
              <a:r>
                <a:rPr lang="en-US"/>
                <a:t>Kim Anh</a:t>
              </a:r>
              <a:endParaRPr lang="en-US" dirty="0"/>
            </a:p>
          </p:txBody>
        </p:sp>
        <p:sp>
          <p:nvSpPr>
            <p:cNvPr id="48" name="TextBox 47"/>
            <p:cNvSpPr txBox="1"/>
            <p:nvPr/>
          </p:nvSpPr>
          <p:spPr>
            <a:xfrm rot="19500000">
              <a:off x="6538143" y="2005969"/>
              <a:ext cx="2019117" cy="369332"/>
            </a:xfrm>
            <a:prstGeom prst="rect">
              <a:avLst/>
            </a:prstGeom>
            <a:noFill/>
          </p:spPr>
          <p:txBody>
            <a:bodyPr wrap="square" rtlCol="0">
              <a:spAutoFit/>
            </a:bodyPr>
            <a:lstStyle/>
            <a:p>
              <a:pPr algn="ctr"/>
              <a:r>
                <a:rPr lang="en-US">
                  <a:solidFill>
                    <a:srgbClr val="7030A0"/>
                  </a:solidFill>
                </a:rPr>
                <a:t>Phan Bách</a:t>
              </a:r>
              <a:endParaRPr lang="en-US" dirty="0">
                <a:solidFill>
                  <a:srgbClr val="7030A0"/>
                </a:solidFill>
              </a:endParaRPr>
            </a:p>
          </p:txBody>
        </p:sp>
        <p:sp>
          <p:nvSpPr>
            <p:cNvPr id="49" name="TextBox 48"/>
            <p:cNvSpPr txBox="1"/>
            <p:nvPr/>
          </p:nvSpPr>
          <p:spPr>
            <a:xfrm rot="20100000">
              <a:off x="6736537" y="2324054"/>
              <a:ext cx="2019117" cy="369332"/>
            </a:xfrm>
            <a:prstGeom prst="rect">
              <a:avLst/>
            </a:prstGeom>
            <a:noFill/>
          </p:spPr>
          <p:txBody>
            <a:bodyPr wrap="square" rtlCol="0">
              <a:spAutoFit/>
            </a:bodyPr>
            <a:lstStyle/>
            <a:p>
              <a:pPr algn="ctr"/>
              <a:r>
                <a:rPr lang="en-US"/>
                <a:t>Tiến Đạt</a:t>
              </a:r>
              <a:endParaRPr lang="en-US" dirty="0"/>
            </a:p>
          </p:txBody>
        </p:sp>
        <p:sp>
          <p:nvSpPr>
            <p:cNvPr id="50" name="TextBox 49"/>
            <p:cNvSpPr txBox="1"/>
            <p:nvPr/>
          </p:nvSpPr>
          <p:spPr>
            <a:xfrm rot="20700000">
              <a:off x="7014651" y="2628762"/>
              <a:ext cx="2019117" cy="369332"/>
            </a:xfrm>
            <a:prstGeom prst="rect">
              <a:avLst/>
            </a:prstGeom>
            <a:noFill/>
          </p:spPr>
          <p:txBody>
            <a:bodyPr wrap="square" rtlCol="0">
              <a:spAutoFit/>
            </a:bodyPr>
            <a:lstStyle/>
            <a:p>
              <a:pPr algn="ctr"/>
              <a:r>
                <a:rPr lang="en-US"/>
                <a:t>Thùy Dương</a:t>
              </a:r>
              <a:endParaRPr lang="en-US" dirty="0"/>
            </a:p>
          </p:txBody>
        </p:sp>
        <p:sp>
          <p:nvSpPr>
            <p:cNvPr id="51" name="TextBox 50"/>
            <p:cNvSpPr txBox="1"/>
            <p:nvPr/>
          </p:nvSpPr>
          <p:spPr>
            <a:xfrm rot="21300000">
              <a:off x="7040254" y="2997845"/>
              <a:ext cx="2019117" cy="369332"/>
            </a:xfrm>
            <a:prstGeom prst="rect">
              <a:avLst/>
            </a:prstGeom>
            <a:noFill/>
          </p:spPr>
          <p:txBody>
            <a:bodyPr wrap="square" rtlCol="0">
              <a:spAutoFit/>
            </a:bodyPr>
            <a:lstStyle/>
            <a:p>
              <a:pPr algn="ctr"/>
              <a:r>
                <a:rPr lang="en-US"/>
                <a:t>Thanh Dương</a:t>
              </a:r>
              <a:endParaRPr lang="en-US" dirty="0"/>
            </a:p>
          </p:txBody>
        </p:sp>
      </p:grpSp>
      <p:pic>
        <p:nvPicPr>
          <p:cNvPr id="55" name="Picture 5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59" name="Picture 5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72683" y="5341231"/>
            <a:ext cx="2098730" cy="1115665"/>
          </a:xfrm>
          <a:prstGeom prst="rect">
            <a:avLst/>
          </a:prstGeom>
        </p:spPr>
      </p:pic>
      <p:pic>
        <p:nvPicPr>
          <p:cNvPr id="60" name="Picture 5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61" name="Picture 6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62" name="Picture 6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63" name="Picture 6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65" name="Picture 6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66" name="Picture 6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67" name="Picture 6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68" name="Picture 6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69" name="Picture 6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70" name="Picture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71" name="Picture 7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72" name="Picture 7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73" name="Picture 7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74" name="Picture 7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75" name="Picture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76" name="Picture 7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77" name="Picture 7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78" name="Picture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79" name="Picture 7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80" name="Picture 7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81" name="Picture 8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82" name="Picture 8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83" name="Picture 8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84" name="Picture 8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85" name="Picture 8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86" name="Picture 8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87" name="Picture 8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88" name="Picture 8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89" name="Picture 8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90" name="Picture 8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91" name="Picture 9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92" name="Picture 9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93" name="Picture 9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94" name="Picture 9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95" name="Picture 9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96" name="Picture 9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97" name="Picture 9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98" name="Picture 9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99" name="Picture 9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100" name="Picture 9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101" name="Picture 10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102" name="Picture 10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103" name="Picture 10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104" name="Picture 10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105" name="Picture 10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106" name="Picture 10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107" name="Picture 10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108" name="Picture 10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109" name="Picture 10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8709205" y="2697443"/>
            <a:ext cx="971588" cy="713697"/>
          </a:xfrm>
          <a:prstGeom prst="rect">
            <a:avLst/>
          </a:prstGeom>
        </p:spPr>
      </p:pic>
      <p:pic>
        <p:nvPicPr>
          <p:cNvPr id="110"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071543" y="-609892"/>
            <a:ext cx="457200" cy="609600"/>
          </a:xfrm>
          <a:prstGeom prst="rect">
            <a:avLst/>
          </a:prstGeom>
        </p:spPr>
      </p:pic>
      <p:pic>
        <p:nvPicPr>
          <p:cNvPr id="116" name="Far_Away_St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641302" y="-797130"/>
            <a:ext cx="457200" cy="609600"/>
          </a:xfrm>
          <a:prstGeom prst="rect">
            <a:avLst/>
          </a:prstGeom>
        </p:spPr>
      </p:pic>
      <p:sp>
        <p:nvSpPr>
          <p:cNvPr id="117" name="Rounded Rectangle 116">
            <a:hlinkClick r:id="rId10" action="ppaction://hlinksldjump"/>
          </p:cNvPr>
          <p:cNvSpPr/>
          <p:nvPr/>
        </p:nvSpPr>
        <p:spPr>
          <a:xfrm>
            <a:off x="9480201" y="534216"/>
            <a:ext cx="1821956" cy="710955"/>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Bài mới</a:t>
            </a:r>
            <a:endParaRPr lang="en-US" dirty="0"/>
          </a:p>
        </p:txBody>
      </p:sp>
      <p:sp>
        <p:nvSpPr>
          <p:cNvPr id="2" name="Oval 1">
            <a:hlinkClick r:id="rId11" action="ppaction://hlinksldjump"/>
          </p:cNvPr>
          <p:cNvSpPr/>
          <p:nvPr/>
        </p:nvSpPr>
        <p:spPr>
          <a:xfrm>
            <a:off x="1763222" y="1066457"/>
            <a:ext cx="457200" cy="42063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1" name="Oval 110">
            <a:hlinkClick r:id="rId12" action="ppaction://hlinksldjump"/>
          </p:cNvPr>
          <p:cNvSpPr/>
          <p:nvPr/>
        </p:nvSpPr>
        <p:spPr>
          <a:xfrm>
            <a:off x="1738423" y="5255708"/>
            <a:ext cx="457200" cy="42063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hlinkClick r:id="rId13" action="ppaction://hlinksldjump"/>
          </p:cNvPr>
          <p:cNvSpPr/>
          <p:nvPr/>
        </p:nvSpPr>
        <p:spPr>
          <a:xfrm>
            <a:off x="802705" y="3844402"/>
            <a:ext cx="457200" cy="42063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3" name="Oval 112">
            <a:hlinkClick r:id="rId14" action="ppaction://hlinksldjump"/>
          </p:cNvPr>
          <p:cNvSpPr/>
          <p:nvPr/>
        </p:nvSpPr>
        <p:spPr>
          <a:xfrm>
            <a:off x="775013" y="2169393"/>
            <a:ext cx="457200" cy="42063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97200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49" fill="hold"/>
                                        <p:tgtEl>
                                          <p:spTgt spid="116"/>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10"/>
                                        <p:tgtEl>
                                          <p:spTgt spid="60"/>
                                        </p:tgtEl>
                                      </p:cBhvr>
                                    </p:animEffect>
                                    <p:set>
                                      <p:cBhvr>
                                        <p:cTn id="11" dur="1" fill="hold">
                                          <p:stCondLst>
                                            <p:cond delay="9"/>
                                          </p:stCondLst>
                                        </p:cTn>
                                        <p:tgtEl>
                                          <p:spTgt spid="60"/>
                                        </p:tgtEl>
                                        <p:attrNameLst>
                                          <p:attrName>style.visibility</p:attrName>
                                        </p:attrNameLst>
                                      </p:cBhvr>
                                      <p:to>
                                        <p:strVal val="hidden"/>
                                      </p:to>
                                    </p:set>
                                  </p:childTnLst>
                                </p:cTn>
                              </p:par>
                              <p:par>
                                <p:cTn id="12" presetID="3" presetClass="mediacall" presetSubtype="0" fill="hold" nodeType="withEffect">
                                  <p:stCondLst>
                                    <p:cond delay="0"/>
                                  </p:stCondLst>
                                  <p:childTnLst>
                                    <p:cmd type="call" cmd="stop">
                                      <p:cBhvr>
                                        <p:cTn id="13" dur="1" fill="hold"/>
                                        <p:tgtEl>
                                          <p:spTgt spid="110"/>
                                        </p:tgtEl>
                                      </p:cBhvr>
                                    </p:cmd>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10"/>
                                        <p:tgtEl>
                                          <p:spTgt spid="61"/>
                                        </p:tgtEl>
                                      </p:cBhvr>
                                    </p:animEffect>
                                    <p:set>
                                      <p:cBhvr>
                                        <p:cTn id="18" dur="1" fill="hold">
                                          <p:stCondLst>
                                            <p:cond delay="9"/>
                                          </p:stCondLst>
                                        </p:cTn>
                                        <p:tgtEl>
                                          <p:spTgt spid="61"/>
                                        </p:tgtEl>
                                        <p:attrNameLst>
                                          <p:attrName>style.visibility</p:attrName>
                                        </p:attrNameLst>
                                      </p:cBhvr>
                                      <p:to>
                                        <p:strVal val="hidden"/>
                                      </p:to>
                                    </p:set>
                                  </p:childTnLst>
                                </p:cTn>
                              </p:par>
                              <p:par>
                                <p:cTn id="19" presetID="3" presetClass="mediacall" presetSubtype="0" fill="hold" nodeType="withEffect">
                                  <p:stCondLst>
                                    <p:cond delay="0"/>
                                  </p:stCondLst>
                                  <p:childTnLst>
                                    <p:cmd type="call" cmd="stop">
                                      <p:cBhvr>
                                        <p:cTn id="20" dur="1" fill="hold"/>
                                        <p:tgtEl>
                                          <p:spTgt spid="110"/>
                                        </p:tgtEl>
                                      </p:cBhvr>
                                    </p:cmd>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
                                        <p:tgtEl>
                                          <p:spTgt spid="62"/>
                                        </p:tgtEl>
                                      </p:cBhvr>
                                    </p:animEffect>
                                    <p:set>
                                      <p:cBhvr>
                                        <p:cTn id="25" dur="1" fill="hold">
                                          <p:stCondLst>
                                            <p:cond delay="9"/>
                                          </p:stCondLst>
                                        </p:cTn>
                                        <p:tgtEl>
                                          <p:spTgt spid="62"/>
                                        </p:tgtEl>
                                        <p:attrNameLst>
                                          <p:attrName>style.visibility</p:attrName>
                                        </p:attrNameLst>
                                      </p:cBhvr>
                                      <p:to>
                                        <p:strVal val="hidden"/>
                                      </p:to>
                                    </p:set>
                                  </p:childTnLst>
                                </p:cTn>
                              </p:par>
                              <p:par>
                                <p:cTn id="26" presetID="3" presetClass="mediacall" presetSubtype="0" fill="hold" nodeType="withEffect">
                                  <p:stCondLst>
                                    <p:cond delay="0"/>
                                  </p:stCondLst>
                                  <p:childTnLst>
                                    <p:cmd type="call" cmd="stop">
                                      <p:cBhvr>
                                        <p:cTn id="27" dur="1" fill="hold"/>
                                        <p:tgtEl>
                                          <p:spTgt spid="110"/>
                                        </p:tgtEl>
                                      </p:cBhvr>
                                    </p:cmd>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
                                        <p:tgtEl>
                                          <p:spTgt spid="63"/>
                                        </p:tgtEl>
                                      </p:cBhvr>
                                    </p:animEffect>
                                    <p:set>
                                      <p:cBhvr>
                                        <p:cTn id="32" dur="1" fill="hold">
                                          <p:stCondLst>
                                            <p:cond delay="9"/>
                                          </p:stCondLst>
                                        </p:cTn>
                                        <p:tgtEl>
                                          <p:spTgt spid="63"/>
                                        </p:tgtEl>
                                        <p:attrNameLst>
                                          <p:attrName>style.visibility</p:attrName>
                                        </p:attrNameLst>
                                      </p:cBhvr>
                                      <p:to>
                                        <p:strVal val="hidden"/>
                                      </p:to>
                                    </p:set>
                                  </p:childTnLst>
                                </p:cTn>
                              </p:par>
                              <p:par>
                                <p:cTn id="33" presetID="3" presetClass="mediacall" presetSubtype="0" fill="hold" nodeType="withEffect">
                                  <p:stCondLst>
                                    <p:cond delay="0"/>
                                  </p:stCondLst>
                                  <p:childTnLst>
                                    <p:cmd type="call" cmd="stop">
                                      <p:cBhvr>
                                        <p:cTn id="34" dur="1" fill="hold"/>
                                        <p:tgtEl>
                                          <p:spTgt spid="110"/>
                                        </p:tgtEl>
                                      </p:cBhvr>
                                    </p:cmd>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
                                        <p:tgtEl>
                                          <p:spTgt spid="64"/>
                                        </p:tgtEl>
                                      </p:cBhvr>
                                    </p:animEffect>
                                    <p:set>
                                      <p:cBhvr>
                                        <p:cTn id="39" dur="1" fill="hold">
                                          <p:stCondLst>
                                            <p:cond delay="9"/>
                                          </p:stCondLst>
                                        </p:cTn>
                                        <p:tgtEl>
                                          <p:spTgt spid="64"/>
                                        </p:tgtEl>
                                        <p:attrNameLst>
                                          <p:attrName>style.visibility</p:attrName>
                                        </p:attrNameLst>
                                      </p:cBhvr>
                                      <p:to>
                                        <p:strVal val="hidden"/>
                                      </p:to>
                                    </p:set>
                                  </p:childTnLst>
                                </p:cTn>
                              </p:par>
                              <p:par>
                                <p:cTn id="40" presetID="3" presetClass="mediacall" presetSubtype="0" fill="hold" nodeType="withEffect">
                                  <p:stCondLst>
                                    <p:cond delay="0"/>
                                  </p:stCondLst>
                                  <p:childTnLst>
                                    <p:cmd type="call" cmd="stop">
                                      <p:cBhvr>
                                        <p:cTn id="41" dur="1" fill="hold"/>
                                        <p:tgtEl>
                                          <p:spTgt spid="110"/>
                                        </p:tgtEl>
                                      </p:cBhvr>
                                    </p:cmd>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
                                        <p:tgtEl>
                                          <p:spTgt spid="65"/>
                                        </p:tgtEl>
                                      </p:cBhvr>
                                    </p:animEffect>
                                    <p:set>
                                      <p:cBhvr>
                                        <p:cTn id="46" dur="1" fill="hold">
                                          <p:stCondLst>
                                            <p:cond delay="9"/>
                                          </p:stCondLst>
                                        </p:cTn>
                                        <p:tgtEl>
                                          <p:spTgt spid="65"/>
                                        </p:tgtEl>
                                        <p:attrNameLst>
                                          <p:attrName>style.visibility</p:attrName>
                                        </p:attrNameLst>
                                      </p:cBhvr>
                                      <p:to>
                                        <p:strVal val="hidden"/>
                                      </p:to>
                                    </p:set>
                                  </p:childTnLst>
                                </p:cTn>
                              </p:par>
                              <p:par>
                                <p:cTn id="47" presetID="3" presetClass="mediacall" presetSubtype="0" fill="hold" nodeType="withEffect">
                                  <p:stCondLst>
                                    <p:cond delay="0"/>
                                  </p:stCondLst>
                                  <p:childTnLst>
                                    <p:cmd type="call" cmd="stop">
                                      <p:cBhvr>
                                        <p:cTn id="48" dur="1" fill="hold"/>
                                        <p:tgtEl>
                                          <p:spTgt spid="110"/>
                                        </p:tgtEl>
                                      </p:cBhvr>
                                    </p:cmd>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10"/>
                                        <p:tgtEl>
                                          <p:spTgt spid="66"/>
                                        </p:tgtEl>
                                      </p:cBhvr>
                                    </p:animEffect>
                                    <p:set>
                                      <p:cBhvr>
                                        <p:cTn id="53" dur="1" fill="hold">
                                          <p:stCondLst>
                                            <p:cond delay="9"/>
                                          </p:stCondLst>
                                        </p:cTn>
                                        <p:tgtEl>
                                          <p:spTgt spid="66"/>
                                        </p:tgtEl>
                                        <p:attrNameLst>
                                          <p:attrName>style.visibility</p:attrName>
                                        </p:attrNameLst>
                                      </p:cBhvr>
                                      <p:to>
                                        <p:strVal val="hidden"/>
                                      </p:to>
                                    </p:set>
                                  </p:childTnLst>
                                </p:cTn>
                              </p:par>
                              <p:par>
                                <p:cTn id="54" presetID="3" presetClass="mediacall" presetSubtype="0" fill="hold" nodeType="withEffect">
                                  <p:stCondLst>
                                    <p:cond delay="0"/>
                                  </p:stCondLst>
                                  <p:childTnLst>
                                    <p:cmd type="call" cmd="stop">
                                      <p:cBhvr>
                                        <p:cTn id="55" dur="1" fill="hold"/>
                                        <p:tgtEl>
                                          <p:spTgt spid="110"/>
                                        </p:tgtEl>
                                      </p:cBhvr>
                                    </p:cmd>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10"/>
                                        <p:tgtEl>
                                          <p:spTgt spid="67"/>
                                        </p:tgtEl>
                                      </p:cBhvr>
                                    </p:animEffect>
                                    <p:set>
                                      <p:cBhvr>
                                        <p:cTn id="60" dur="1" fill="hold">
                                          <p:stCondLst>
                                            <p:cond delay="9"/>
                                          </p:stCondLst>
                                        </p:cTn>
                                        <p:tgtEl>
                                          <p:spTgt spid="67"/>
                                        </p:tgtEl>
                                        <p:attrNameLst>
                                          <p:attrName>style.visibility</p:attrName>
                                        </p:attrNameLst>
                                      </p:cBhvr>
                                      <p:to>
                                        <p:strVal val="hidden"/>
                                      </p:to>
                                    </p:set>
                                  </p:childTnLst>
                                </p:cTn>
                              </p:par>
                              <p:par>
                                <p:cTn id="61" presetID="3" presetClass="mediacall" presetSubtype="0" fill="hold" nodeType="withEffect">
                                  <p:stCondLst>
                                    <p:cond delay="0"/>
                                  </p:stCondLst>
                                  <p:childTnLst>
                                    <p:cmd type="call" cmd="stop">
                                      <p:cBhvr>
                                        <p:cTn id="62" dur="1" fill="hold"/>
                                        <p:tgtEl>
                                          <p:spTgt spid="110"/>
                                        </p:tgtEl>
                                      </p:cBhvr>
                                    </p:cmd>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10"/>
                                        <p:tgtEl>
                                          <p:spTgt spid="68"/>
                                        </p:tgtEl>
                                      </p:cBhvr>
                                    </p:animEffect>
                                    <p:set>
                                      <p:cBhvr>
                                        <p:cTn id="67" dur="1" fill="hold">
                                          <p:stCondLst>
                                            <p:cond delay="9"/>
                                          </p:stCondLst>
                                        </p:cTn>
                                        <p:tgtEl>
                                          <p:spTgt spid="68"/>
                                        </p:tgtEl>
                                        <p:attrNameLst>
                                          <p:attrName>style.visibility</p:attrName>
                                        </p:attrNameLst>
                                      </p:cBhvr>
                                      <p:to>
                                        <p:strVal val="hidden"/>
                                      </p:to>
                                    </p:set>
                                  </p:childTnLst>
                                </p:cTn>
                              </p:par>
                              <p:par>
                                <p:cTn id="68" presetID="3" presetClass="mediacall" presetSubtype="0" fill="hold" nodeType="withEffect">
                                  <p:stCondLst>
                                    <p:cond delay="0"/>
                                  </p:stCondLst>
                                  <p:childTnLst>
                                    <p:cmd type="call" cmd="stop">
                                      <p:cBhvr>
                                        <p:cTn id="69" dur="1" fill="hold"/>
                                        <p:tgtEl>
                                          <p:spTgt spid="110"/>
                                        </p:tgtEl>
                                      </p:cBhvr>
                                    </p:cmd>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10"/>
                                        <p:tgtEl>
                                          <p:spTgt spid="69"/>
                                        </p:tgtEl>
                                      </p:cBhvr>
                                    </p:animEffect>
                                    <p:set>
                                      <p:cBhvr>
                                        <p:cTn id="74" dur="1" fill="hold">
                                          <p:stCondLst>
                                            <p:cond delay="9"/>
                                          </p:stCondLst>
                                        </p:cTn>
                                        <p:tgtEl>
                                          <p:spTgt spid="69"/>
                                        </p:tgtEl>
                                        <p:attrNameLst>
                                          <p:attrName>style.visibility</p:attrName>
                                        </p:attrNameLst>
                                      </p:cBhvr>
                                      <p:to>
                                        <p:strVal val="hidden"/>
                                      </p:to>
                                    </p:set>
                                  </p:childTnLst>
                                </p:cTn>
                              </p:par>
                              <p:par>
                                <p:cTn id="75" presetID="3" presetClass="mediacall" presetSubtype="0" fill="hold" nodeType="withEffect">
                                  <p:stCondLst>
                                    <p:cond delay="0"/>
                                  </p:stCondLst>
                                  <p:childTnLst>
                                    <p:cmd type="call" cmd="stop">
                                      <p:cBhvr>
                                        <p:cTn id="76" dur="1" fill="hold"/>
                                        <p:tgtEl>
                                          <p:spTgt spid="110"/>
                                        </p:tgtEl>
                                      </p:cBhvr>
                                    </p:cmd>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10"/>
                                        <p:tgtEl>
                                          <p:spTgt spid="70"/>
                                        </p:tgtEl>
                                      </p:cBhvr>
                                    </p:animEffect>
                                    <p:set>
                                      <p:cBhvr>
                                        <p:cTn id="81" dur="1" fill="hold">
                                          <p:stCondLst>
                                            <p:cond delay="9"/>
                                          </p:stCondLst>
                                        </p:cTn>
                                        <p:tgtEl>
                                          <p:spTgt spid="70"/>
                                        </p:tgtEl>
                                        <p:attrNameLst>
                                          <p:attrName>style.visibility</p:attrName>
                                        </p:attrNameLst>
                                      </p:cBhvr>
                                      <p:to>
                                        <p:strVal val="hidden"/>
                                      </p:to>
                                    </p:set>
                                  </p:childTnLst>
                                </p:cTn>
                              </p:par>
                              <p:par>
                                <p:cTn id="82" presetID="3" presetClass="mediacall" presetSubtype="0" fill="hold" nodeType="withEffect">
                                  <p:stCondLst>
                                    <p:cond delay="0"/>
                                  </p:stCondLst>
                                  <p:childTnLst>
                                    <p:cmd type="call" cmd="stop">
                                      <p:cBhvr>
                                        <p:cTn id="83" dur="1" fill="hold"/>
                                        <p:tgtEl>
                                          <p:spTgt spid="110"/>
                                        </p:tgtEl>
                                      </p:cBhvr>
                                    </p:cmd>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10"/>
                                        <p:tgtEl>
                                          <p:spTgt spid="71"/>
                                        </p:tgtEl>
                                      </p:cBhvr>
                                    </p:animEffect>
                                    <p:set>
                                      <p:cBhvr>
                                        <p:cTn id="88" dur="1" fill="hold">
                                          <p:stCondLst>
                                            <p:cond delay="9"/>
                                          </p:stCondLst>
                                        </p:cTn>
                                        <p:tgtEl>
                                          <p:spTgt spid="71"/>
                                        </p:tgtEl>
                                        <p:attrNameLst>
                                          <p:attrName>style.visibility</p:attrName>
                                        </p:attrNameLst>
                                      </p:cBhvr>
                                      <p:to>
                                        <p:strVal val="hidden"/>
                                      </p:to>
                                    </p:set>
                                  </p:childTnLst>
                                </p:cTn>
                              </p:par>
                              <p:par>
                                <p:cTn id="89" presetID="3" presetClass="mediacall" presetSubtype="0" fill="hold" nodeType="withEffect">
                                  <p:stCondLst>
                                    <p:cond delay="0"/>
                                  </p:stCondLst>
                                  <p:childTnLst>
                                    <p:cmd type="call" cmd="stop">
                                      <p:cBhvr>
                                        <p:cTn id="90" dur="1" fill="hold"/>
                                        <p:tgtEl>
                                          <p:spTgt spid="110"/>
                                        </p:tgtEl>
                                      </p:cBhvr>
                                    </p:cmd>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10"/>
                                        <p:tgtEl>
                                          <p:spTgt spid="72"/>
                                        </p:tgtEl>
                                      </p:cBhvr>
                                    </p:animEffect>
                                    <p:set>
                                      <p:cBhvr>
                                        <p:cTn id="95" dur="1" fill="hold">
                                          <p:stCondLst>
                                            <p:cond delay="9"/>
                                          </p:stCondLst>
                                        </p:cTn>
                                        <p:tgtEl>
                                          <p:spTgt spid="72"/>
                                        </p:tgtEl>
                                        <p:attrNameLst>
                                          <p:attrName>style.visibility</p:attrName>
                                        </p:attrNameLst>
                                      </p:cBhvr>
                                      <p:to>
                                        <p:strVal val="hidden"/>
                                      </p:to>
                                    </p:set>
                                  </p:childTnLst>
                                </p:cTn>
                              </p:par>
                              <p:par>
                                <p:cTn id="96" presetID="3" presetClass="mediacall" presetSubtype="0" fill="hold" nodeType="withEffect">
                                  <p:stCondLst>
                                    <p:cond delay="0"/>
                                  </p:stCondLst>
                                  <p:childTnLst>
                                    <p:cmd type="call" cmd="stop">
                                      <p:cBhvr>
                                        <p:cTn id="97" dur="1" fill="hold"/>
                                        <p:tgtEl>
                                          <p:spTgt spid="110"/>
                                        </p:tgtEl>
                                      </p:cBhvr>
                                    </p:cmd>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10"/>
                                        <p:tgtEl>
                                          <p:spTgt spid="73"/>
                                        </p:tgtEl>
                                      </p:cBhvr>
                                    </p:animEffect>
                                    <p:set>
                                      <p:cBhvr>
                                        <p:cTn id="102" dur="1" fill="hold">
                                          <p:stCondLst>
                                            <p:cond delay="9"/>
                                          </p:stCondLst>
                                        </p:cTn>
                                        <p:tgtEl>
                                          <p:spTgt spid="73"/>
                                        </p:tgtEl>
                                        <p:attrNameLst>
                                          <p:attrName>style.visibility</p:attrName>
                                        </p:attrNameLst>
                                      </p:cBhvr>
                                      <p:to>
                                        <p:strVal val="hidden"/>
                                      </p:to>
                                    </p:set>
                                  </p:childTnLst>
                                </p:cTn>
                              </p:par>
                              <p:par>
                                <p:cTn id="103" presetID="3" presetClass="mediacall" presetSubtype="0" fill="hold" nodeType="withEffect">
                                  <p:stCondLst>
                                    <p:cond delay="0"/>
                                  </p:stCondLst>
                                  <p:childTnLst>
                                    <p:cmd type="call" cmd="stop">
                                      <p:cBhvr>
                                        <p:cTn id="104" dur="1" fill="hold"/>
                                        <p:tgtEl>
                                          <p:spTgt spid="110"/>
                                        </p:tgtEl>
                                      </p:cBhvr>
                                    </p:cmd>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10"/>
                                        <p:tgtEl>
                                          <p:spTgt spid="74"/>
                                        </p:tgtEl>
                                      </p:cBhvr>
                                    </p:animEffect>
                                    <p:set>
                                      <p:cBhvr>
                                        <p:cTn id="109" dur="1" fill="hold">
                                          <p:stCondLst>
                                            <p:cond delay="9"/>
                                          </p:stCondLst>
                                        </p:cTn>
                                        <p:tgtEl>
                                          <p:spTgt spid="74"/>
                                        </p:tgtEl>
                                        <p:attrNameLst>
                                          <p:attrName>style.visibility</p:attrName>
                                        </p:attrNameLst>
                                      </p:cBhvr>
                                      <p:to>
                                        <p:strVal val="hidden"/>
                                      </p:to>
                                    </p:set>
                                  </p:childTnLst>
                                </p:cTn>
                              </p:par>
                              <p:par>
                                <p:cTn id="110" presetID="3" presetClass="mediacall" presetSubtype="0" fill="hold" nodeType="withEffect">
                                  <p:stCondLst>
                                    <p:cond delay="0"/>
                                  </p:stCondLst>
                                  <p:childTnLst>
                                    <p:cmd type="call" cmd="stop">
                                      <p:cBhvr>
                                        <p:cTn id="111" dur="1" fill="hold"/>
                                        <p:tgtEl>
                                          <p:spTgt spid="110"/>
                                        </p:tgtEl>
                                      </p:cBhvr>
                                    </p:cmd>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nodeType="clickEffect">
                                  <p:stCondLst>
                                    <p:cond delay="0"/>
                                  </p:stCondLst>
                                  <p:childTnLst>
                                    <p:animEffect transition="out" filter="fade">
                                      <p:cBhvr>
                                        <p:cTn id="115" dur="10"/>
                                        <p:tgtEl>
                                          <p:spTgt spid="75"/>
                                        </p:tgtEl>
                                      </p:cBhvr>
                                    </p:animEffect>
                                    <p:set>
                                      <p:cBhvr>
                                        <p:cTn id="116" dur="1" fill="hold">
                                          <p:stCondLst>
                                            <p:cond delay="9"/>
                                          </p:stCondLst>
                                        </p:cTn>
                                        <p:tgtEl>
                                          <p:spTgt spid="75"/>
                                        </p:tgtEl>
                                        <p:attrNameLst>
                                          <p:attrName>style.visibility</p:attrName>
                                        </p:attrNameLst>
                                      </p:cBhvr>
                                      <p:to>
                                        <p:strVal val="hidden"/>
                                      </p:to>
                                    </p:set>
                                  </p:childTnLst>
                                </p:cTn>
                              </p:par>
                              <p:par>
                                <p:cTn id="117" presetID="3" presetClass="mediacall" presetSubtype="0" fill="hold" nodeType="withEffect">
                                  <p:stCondLst>
                                    <p:cond delay="0"/>
                                  </p:stCondLst>
                                  <p:childTnLst>
                                    <p:cmd type="call" cmd="stop">
                                      <p:cBhvr>
                                        <p:cTn id="118" dur="1" fill="hold"/>
                                        <p:tgtEl>
                                          <p:spTgt spid="110"/>
                                        </p:tgtEl>
                                      </p:cBhvr>
                                    </p:cmd>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nodeType="clickEffect">
                                  <p:stCondLst>
                                    <p:cond delay="0"/>
                                  </p:stCondLst>
                                  <p:childTnLst>
                                    <p:animEffect transition="out" filter="fade">
                                      <p:cBhvr>
                                        <p:cTn id="122" dur="10"/>
                                        <p:tgtEl>
                                          <p:spTgt spid="76"/>
                                        </p:tgtEl>
                                      </p:cBhvr>
                                    </p:animEffect>
                                    <p:set>
                                      <p:cBhvr>
                                        <p:cTn id="123" dur="1" fill="hold">
                                          <p:stCondLst>
                                            <p:cond delay="9"/>
                                          </p:stCondLst>
                                        </p:cTn>
                                        <p:tgtEl>
                                          <p:spTgt spid="76"/>
                                        </p:tgtEl>
                                        <p:attrNameLst>
                                          <p:attrName>style.visibility</p:attrName>
                                        </p:attrNameLst>
                                      </p:cBhvr>
                                      <p:to>
                                        <p:strVal val="hidden"/>
                                      </p:to>
                                    </p:set>
                                  </p:childTnLst>
                                </p:cTn>
                              </p:par>
                              <p:par>
                                <p:cTn id="124" presetID="3" presetClass="mediacall" presetSubtype="0" fill="hold" nodeType="withEffect">
                                  <p:stCondLst>
                                    <p:cond delay="0"/>
                                  </p:stCondLst>
                                  <p:childTnLst>
                                    <p:cmd type="call" cmd="stop">
                                      <p:cBhvr>
                                        <p:cTn id="125" dur="1" fill="hold"/>
                                        <p:tgtEl>
                                          <p:spTgt spid="110"/>
                                        </p:tgtEl>
                                      </p:cBhvr>
                                    </p:cmd>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nodeType="clickEffect">
                                  <p:stCondLst>
                                    <p:cond delay="0"/>
                                  </p:stCondLst>
                                  <p:childTnLst>
                                    <p:animEffect transition="out" filter="fade">
                                      <p:cBhvr>
                                        <p:cTn id="129" dur="10"/>
                                        <p:tgtEl>
                                          <p:spTgt spid="77"/>
                                        </p:tgtEl>
                                      </p:cBhvr>
                                    </p:animEffect>
                                    <p:set>
                                      <p:cBhvr>
                                        <p:cTn id="130" dur="1" fill="hold">
                                          <p:stCondLst>
                                            <p:cond delay="9"/>
                                          </p:stCondLst>
                                        </p:cTn>
                                        <p:tgtEl>
                                          <p:spTgt spid="77"/>
                                        </p:tgtEl>
                                        <p:attrNameLst>
                                          <p:attrName>style.visibility</p:attrName>
                                        </p:attrNameLst>
                                      </p:cBhvr>
                                      <p:to>
                                        <p:strVal val="hidden"/>
                                      </p:to>
                                    </p:set>
                                  </p:childTnLst>
                                </p:cTn>
                              </p:par>
                              <p:par>
                                <p:cTn id="131" presetID="3" presetClass="mediacall" presetSubtype="0" fill="hold" nodeType="withEffect">
                                  <p:stCondLst>
                                    <p:cond delay="0"/>
                                  </p:stCondLst>
                                  <p:childTnLst>
                                    <p:cmd type="call" cmd="stop">
                                      <p:cBhvr>
                                        <p:cTn id="132" dur="1" fill="hold"/>
                                        <p:tgtEl>
                                          <p:spTgt spid="110"/>
                                        </p:tgtEl>
                                      </p:cBhvr>
                                    </p:cmd>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nodeType="clickEffect">
                                  <p:stCondLst>
                                    <p:cond delay="0"/>
                                  </p:stCondLst>
                                  <p:childTnLst>
                                    <p:animEffect transition="out" filter="fade">
                                      <p:cBhvr>
                                        <p:cTn id="136" dur="10"/>
                                        <p:tgtEl>
                                          <p:spTgt spid="78"/>
                                        </p:tgtEl>
                                      </p:cBhvr>
                                    </p:animEffect>
                                    <p:set>
                                      <p:cBhvr>
                                        <p:cTn id="137" dur="1" fill="hold">
                                          <p:stCondLst>
                                            <p:cond delay="9"/>
                                          </p:stCondLst>
                                        </p:cTn>
                                        <p:tgtEl>
                                          <p:spTgt spid="78"/>
                                        </p:tgtEl>
                                        <p:attrNameLst>
                                          <p:attrName>style.visibility</p:attrName>
                                        </p:attrNameLst>
                                      </p:cBhvr>
                                      <p:to>
                                        <p:strVal val="hidden"/>
                                      </p:to>
                                    </p:set>
                                  </p:childTnLst>
                                </p:cTn>
                              </p:par>
                              <p:par>
                                <p:cTn id="138" presetID="3" presetClass="mediacall" presetSubtype="0" fill="hold" nodeType="withEffect">
                                  <p:stCondLst>
                                    <p:cond delay="0"/>
                                  </p:stCondLst>
                                  <p:childTnLst>
                                    <p:cmd type="call" cmd="stop">
                                      <p:cBhvr>
                                        <p:cTn id="139" dur="1" fill="hold"/>
                                        <p:tgtEl>
                                          <p:spTgt spid="110"/>
                                        </p:tgtEl>
                                      </p:cBhvr>
                                    </p:cmd>
                                  </p:childTnLst>
                                </p:cTn>
                              </p:par>
                            </p:childTnLst>
                          </p:cTn>
                        </p:par>
                      </p:childTnLst>
                    </p:cTn>
                  </p:par>
                  <p:par>
                    <p:cTn id="140" fill="hold">
                      <p:stCondLst>
                        <p:cond delay="indefinite"/>
                      </p:stCondLst>
                      <p:childTnLst>
                        <p:par>
                          <p:cTn id="141" fill="hold">
                            <p:stCondLst>
                              <p:cond delay="0"/>
                            </p:stCondLst>
                            <p:childTnLst>
                              <p:par>
                                <p:cTn id="142" presetID="10" presetClass="exit" presetSubtype="0" fill="hold" nodeType="clickEffect">
                                  <p:stCondLst>
                                    <p:cond delay="0"/>
                                  </p:stCondLst>
                                  <p:childTnLst>
                                    <p:animEffect transition="out" filter="fade">
                                      <p:cBhvr>
                                        <p:cTn id="143" dur="10"/>
                                        <p:tgtEl>
                                          <p:spTgt spid="79"/>
                                        </p:tgtEl>
                                      </p:cBhvr>
                                    </p:animEffect>
                                    <p:set>
                                      <p:cBhvr>
                                        <p:cTn id="144" dur="1" fill="hold">
                                          <p:stCondLst>
                                            <p:cond delay="9"/>
                                          </p:stCondLst>
                                        </p:cTn>
                                        <p:tgtEl>
                                          <p:spTgt spid="79"/>
                                        </p:tgtEl>
                                        <p:attrNameLst>
                                          <p:attrName>style.visibility</p:attrName>
                                        </p:attrNameLst>
                                      </p:cBhvr>
                                      <p:to>
                                        <p:strVal val="hidden"/>
                                      </p:to>
                                    </p:set>
                                  </p:childTnLst>
                                </p:cTn>
                              </p:par>
                              <p:par>
                                <p:cTn id="145" presetID="3" presetClass="mediacall" presetSubtype="0" fill="hold" nodeType="withEffect">
                                  <p:stCondLst>
                                    <p:cond delay="0"/>
                                  </p:stCondLst>
                                  <p:childTnLst>
                                    <p:cmd type="call" cmd="stop">
                                      <p:cBhvr>
                                        <p:cTn id="146" dur="1" fill="hold"/>
                                        <p:tgtEl>
                                          <p:spTgt spid="110"/>
                                        </p:tgtEl>
                                      </p:cBhvr>
                                    </p:cmd>
                                  </p:childTnLst>
                                </p:cTn>
                              </p:par>
                            </p:childTnLst>
                          </p:cTn>
                        </p:par>
                      </p:childTnLst>
                    </p:cTn>
                  </p:par>
                  <p:par>
                    <p:cTn id="147" fill="hold">
                      <p:stCondLst>
                        <p:cond delay="indefinite"/>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10"/>
                                        <p:tgtEl>
                                          <p:spTgt spid="80"/>
                                        </p:tgtEl>
                                      </p:cBhvr>
                                    </p:animEffect>
                                    <p:set>
                                      <p:cBhvr>
                                        <p:cTn id="151" dur="1" fill="hold">
                                          <p:stCondLst>
                                            <p:cond delay="9"/>
                                          </p:stCondLst>
                                        </p:cTn>
                                        <p:tgtEl>
                                          <p:spTgt spid="80"/>
                                        </p:tgtEl>
                                        <p:attrNameLst>
                                          <p:attrName>style.visibility</p:attrName>
                                        </p:attrNameLst>
                                      </p:cBhvr>
                                      <p:to>
                                        <p:strVal val="hidden"/>
                                      </p:to>
                                    </p:set>
                                  </p:childTnLst>
                                </p:cTn>
                              </p:par>
                              <p:par>
                                <p:cTn id="152" presetID="3" presetClass="mediacall" presetSubtype="0" fill="hold" nodeType="withEffect">
                                  <p:stCondLst>
                                    <p:cond delay="0"/>
                                  </p:stCondLst>
                                  <p:childTnLst>
                                    <p:cmd type="call" cmd="stop">
                                      <p:cBhvr>
                                        <p:cTn id="153" dur="1" fill="hold"/>
                                        <p:tgtEl>
                                          <p:spTgt spid="110"/>
                                        </p:tgtEl>
                                      </p:cBhvr>
                                    </p:cmd>
                                  </p:childTnLst>
                                </p:cTn>
                              </p:par>
                            </p:childTnLst>
                          </p:cTn>
                        </p:par>
                      </p:childTnLst>
                    </p:cTn>
                  </p:par>
                  <p:par>
                    <p:cTn id="154" fill="hold">
                      <p:stCondLst>
                        <p:cond delay="indefinite"/>
                      </p:stCondLst>
                      <p:childTnLst>
                        <p:par>
                          <p:cTn id="155" fill="hold">
                            <p:stCondLst>
                              <p:cond delay="0"/>
                            </p:stCondLst>
                            <p:childTnLst>
                              <p:par>
                                <p:cTn id="156" presetID="10" presetClass="exit" presetSubtype="0" fill="hold" nodeType="clickEffect">
                                  <p:stCondLst>
                                    <p:cond delay="0"/>
                                  </p:stCondLst>
                                  <p:childTnLst>
                                    <p:animEffect transition="out" filter="fade">
                                      <p:cBhvr>
                                        <p:cTn id="157" dur="10"/>
                                        <p:tgtEl>
                                          <p:spTgt spid="81"/>
                                        </p:tgtEl>
                                      </p:cBhvr>
                                    </p:animEffect>
                                    <p:set>
                                      <p:cBhvr>
                                        <p:cTn id="158" dur="1" fill="hold">
                                          <p:stCondLst>
                                            <p:cond delay="9"/>
                                          </p:stCondLst>
                                        </p:cTn>
                                        <p:tgtEl>
                                          <p:spTgt spid="81"/>
                                        </p:tgtEl>
                                        <p:attrNameLst>
                                          <p:attrName>style.visibility</p:attrName>
                                        </p:attrNameLst>
                                      </p:cBhvr>
                                      <p:to>
                                        <p:strVal val="hidden"/>
                                      </p:to>
                                    </p:set>
                                  </p:childTnLst>
                                </p:cTn>
                              </p:par>
                              <p:par>
                                <p:cTn id="159" presetID="3" presetClass="mediacall" presetSubtype="0" fill="hold" nodeType="withEffect">
                                  <p:stCondLst>
                                    <p:cond delay="0"/>
                                  </p:stCondLst>
                                  <p:childTnLst>
                                    <p:cmd type="call" cmd="stop">
                                      <p:cBhvr>
                                        <p:cTn id="160" dur="1" fill="hold"/>
                                        <p:tgtEl>
                                          <p:spTgt spid="110"/>
                                        </p:tgtEl>
                                      </p:cBhvr>
                                    </p:cmd>
                                  </p:childTnLst>
                                </p:cTn>
                              </p:par>
                            </p:childTnLst>
                          </p:cTn>
                        </p:par>
                      </p:childTnLst>
                    </p:cTn>
                  </p:par>
                  <p:par>
                    <p:cTn id="161" fill="hold">
                      <p:stCondLst>
                        <p:cond delay="indefinite"/>
                      </p:stCondLst>
                      <p:childTnLst>
                        <p:par>
                          <p:cTn id="162" fill="hold">
                            <p:stCondLst>
                              <p:cond delay="0"/>
                            </p:stCondLst>
                            <p:childTnLst>
                              <p:par>
                                <p:cTn id="163" presetID="10" presetClass="exit" presetSubtype="0" fill="hold" nodeType="clickEffect">
                                  <p:stCondLst>
                                    <p:cond delay="0"/>
                                  </p:stCondLst>
                                  <p:childTnLst>
                                    <p:animEffect transition="out" filter="fade">
                                      <p:cBhvr>
                                        <p:cTn id="164" dur="10"/>
                                        <p:tgtEl>
                                          <p:spTgt spid="82"/>
                                        </p:tgtEl>
                                      </p:cBhvr>
                                    </p:animEffect>
                                    <p:set>
                                      <p:cBhvr>
                                        <p:cTn id="165" dur="1" fill="hold">
                                          <p:stCondLst>
                                            <p:cond delay="9"/>
                                          </p:stCondLst>
                                        </p:cTn>
                                        <p:tgtEl>
                                          <p:spTgt spid="82"/>
                                        </p:tgtEl>
                                        <p:attrNameLst>
                                          <p:attrName>style.visibility</p:attrName>
                                        </p:attrNameLst>
                                      </p:cBhvr>
                                      <p:to>
                                        <p:strVal val="hidden"/>
                                      </p:to>
                                    </p:set>
                                  </p:childTnLst>
                                </p:cTn>
                              </p:par>
                              <p:par>
                                <p:cTn id="166" presetID="3" presetClass="mediacall" presetSubtype="0" fill="hold" nodeType="withEffect">
                                  <p:stCondLst>
                                    <p:cond delay="0"/>
                                  </p:stCondLst>
                                  <p:childTnLst>
                                    <p:cmd type="call" cmd="stop">
                                      <p:cBhvr>
                                        <p:cTn id="167" dur="1" fill="hold"/>
                                        <p:tgtEl>
                                          <p:spTgt spid="110"/>
                                        </p:tgtEl>
                                      </p:cBhvr>
                                    </p:cmd>
                                  </p:childTnLst>
                                </p:cTn>
                              </p:par>
                            </p:childTnLst>
                          </p:cTn>
                        </p:par>
                      </p:childTnLst>
                    </p:cTn>
                  </p:par>
                  <p:par>
                    <p:cTn id="168" fill="hold">
                      <p:stCondLst>
                        <p:cond delay="indefinite"/>
                      </p:stCondLst>
                      <p:childTnLst>
                        <p:par>
                          <p:cTn id="169" fill="hold">
                            <p:stCondLst>
                              <p:cond delay="0"/>
                            </p:stCondLst>
                            <p:childTnLst>
                              <p:par>
                                <p:cTn id="170" presetID="10" presetClass="exit" presetSubtype="0" fill="hold" nodeType="clickEffect">
                                  <p:stCondLst>
                                    <p:cond delay="0"/>
                                  </p:stCondLst>
                                  <p:childTnLst>
                                    <p:animEffect transition="out" filter="fade">
                                      <p:cBhvr>
                                        <p:cTn id="171" dur="10"/>
                                        <p:tgtEl>
                                          <p:spTgt spid="83"/>
                                        </p:tgtEl>
                                      </p:cBhvr>
                                    </p:animEffect>
                                    <p:set>
                                      <p:cBhvr>
                                        <p:cTn id="172" dur="1" fill="hold">
                                          <p:stCondLst>
                                            <p:cond delay="9"/>
                                          </p:stCondLst>
                                        </p:cTn>
                                        <p:tgtEl>
                                          <p:spTgt spid="83"/>
                                        </p:tgtEl>
                                        <p:attrNameLst>
                                          <p:attrName>style.visibility</p:attrName>
                                        </p:attrNameLst>
                                      </p:cBhvr>
                                      <p:to>
                                        <p:strVal val="hidden"/>
                                      </p:to>
                                    </p:set>
                                  </p:childTnLst>
                                </p:cTn>
                              </p:par>
                              <p:par>
                                <p:cTn id="173" presetID="3" presetClass="mediacall" presetSubtype="0" fill="hold" nodeType="withEffect">
                                  <p:stCondLst>
                                    <p:cond delay="0"/>
                                  </p:stCondLst>
                                  <p:childTnLst>
                                    <p:cmd type="call" cmd="stop">
                                      <p:cBhvr>
                                        <p:cTn id="174" dur="1" fill="hold"/>
                                        <p:tgtEl>
                                          <p:spTgt spid="110"/>
                                        </p:tgtEl>
                                      </p:cBhvr>
                                    </p:cmd>
                                  </p:childTnLst>
                                </p:cTn>
                              </p:par>
                            </p:childTnLst>
                          </p:cTn>
                        </p:par>
                      </p:childTnLst>
                    </p:cTn>
                  </p:par>
                  <p:par>
                    <p:cTn id="175" fill="hold">
                      <p:stCondLst>
                        <p:cond delay="indefinite"/>
                      </p:stCondLst>
                      <p:childTnLst>
                        <p:par>
                          <p:cTn id="176" fill="hold">
                            <p:stCondLst>
                              <p:cond delay="0"/>
                            </p:stCondLst>
                            <p:childTnLst>
                              <p:par>
                                <p:cTn id="177" presetID="10" presetClass="exit" presetSubtype="0" fill="hold" nodeType="clickEffect">
                                  <p:stCondLst>
                                    <p:cond delay="0"/>
                                  </p:stCondLst>
                                  <p:childTnLst>
                                    <p:animEffect transition="out" filter="fade">
                                      <p:cBhvr>
                                        <p:cTn id="178" dur="10"/>
                                        <p:tgtEl>
                                          <p:spTgt spid="84"/>
                                        </p:tgtEl>
                                      </p:cBhvr>
                                    </p:animEffect>
                                    <p:set>
                                      <p:cBhvr>
                                        <p:cTn id="179" dur="1" fill="hold">
                                          <p:stCondLst>
                                            <p:cond delay="9"/>
                                          </p:stCondLst>
                                        </p:cTn>
                                        <p:tgtEl>
                                          <p:spTgt spid="84"/>
                                        </p:tgtEl>
                                        <p:attrNameLst>
                                          <p:attrName>style.visibility</p:attrName>
                                        </p:attrNameLst>
                                      </p:cBhvr>
                                      <p:to>
                                        <p:strVal val="hidden"/>
                                      </p:to>
                                    </p:set>
                                  </p:childTnLst>
                                </p:cTn>
                              </p:par>
                              <p:par>
                                <p:cTn id="180" presetID="3" presetClass="mediacall" presetSubtype="0" fill="hold" nodeType="withEffect">
                                  <p:stCondLst>
                                    <p:cond delay="0"/>
                                  </p:stCondLst>
                                  <p:childTnLst>
                                    <p:cmd type="call" cmd="stop">
                                      <p:cBhvr>
                                        <p:cTn id="181" dur="1" fill="hold"/>
                                        <p:tgtEl>
                                          <p:spTgt spid="110"/>
                                        </p:tgtEl>
                                      </p:cBhvr>
                                    </p:cmd>
                                  </p:childTnLst>
                                </p:cTn>
                              </p:par>
                            </p:childTnLst>
                          </p:cTn>
                        </p:par>
                      </p:childTnLst>
                    </p:cTn>
                  </p:par>
                  <p:par>
                    <p:cTn id="182" fill="hold">
                      <p:stCondLst>
                        <p:cond delay="indefinite"/>
                      </p:stCondLst>
                      <p:childTnLst>
                        <p:par>
                          <p:cTn id="183" fill="hold">
                            <p:stCondLst>
                              <p:cond delay="0"/>
                            </p:stCondLst>
                            <p:childTnLst>
                              <p:par>
                                <p:cTn id="184" presetID="10" presetClass="exit" presetSubtype="0" fill="hold" nodeType="clickEffect">
                                  <p:stCondLst>
                                    <p:cond delay="0"/>
                                  </p:stCondLst>
                                  <p:childTnLst>
                                    <p:animEffect transition="out" filter="fade">
                                      <p:cBhvr>
                                        <p:cTn id="185" dur="10"/>
                                        <p:tgtEl>
                                          <p:spTgt spid="85"/>
                                        </p:tgtEl>
                                      </p:cBhvr>
                                    </p:animEffect>
                                    <p:set>
                                      <p:cBhvr>
                                        <p:cTn id="186" dur="1" fill="hold">
                                          <p:stCondLst>
                                            <p:cond delay="9"/>
                                          </p:stCondLst>
                                        </p:cTn>
                                        <p:tgtEl>
                                          <p:spTgt spid="85"/>
                                        </p:tgtEl>
                                        <p:attrNameLst>
                                          <p:attrName>style.visibility</p:attrName>
                                        </p:attrNameLst>
                                      </p:cBhvr>
                                      <p:to>
                                        <p:strVal val="hidden"/>
                                      </p:to>
                                    </p:set>
                                  </p:childTnLst>
                                </p:cTn>
                              </p:par>
                              <p:par>
                                <p:cTn id="187" presetID="3" presetClass="mediacall" presetSubtype="0" fill="hold" nodeType="withEffect">
                                  <p:stCondLst>
                                    <p:cond delay="0"/>
                                  </p:stCondLst>
                                  <p:childTnLst>
                                    <p:cmd type="call" cmd="stop">
                                      <p:cBhvr>
                                        <p:cTn id="188" dur="1" fill="hold"/>
                                        <p:tgtEl>
                                          <p:spTgt spid="110"/>
                                        </p:tgtEl>
                                      </p:cBhvr>
                                    </p:cmd>
                                  </p:childTnLst>
                                </p:cTn>
                              </p:par>
                            </p:childTnLst>
                          </p:cTn>
                        </p:par>
                      </p:childTnLst>
                    </p:cTn>
                  </p:par>
                  <p:par>
                    <p:cTn id="189" fill="hold">
                      <p:stCondLst>
                        <p:cond delay="indefinite"/>
                      </p:stCondLst>
                      <p:childTnLst>
                        <p:par>
                          <p:cTn id="190" fill="hold">
                            <p:stCondLst>
                              <p:cond delay="0"/>
                            </p:stCondLst>
                            <p:childTnLst>
                              <p:par>
                                <p:cTn id="191" presetID="10" presetClass="exit" presetSubtype="0" fill="hold" nodeType="clickEffect">
                                  <p:stCondLst>
                                    <p:cond delay="0"/>
                                  </p:stCondLst>
                                  <p:childTnLst>
                                    <p:animEffect transition="out" filter="fade">
                                      <p:cBhvr>
                                        <p:cTn id="192" dur="10"/>
                                        <p:tgtEl>
                                          <p:spTgt spid="86"/>
                                        </p:tgtEl>
                                      </p:cBhvr>
                                    </p:animEffect>
                                    <p:set>
                                      <p:cBhvr>
                                        <p:cTn id="193" dur="1" fill="hold">
                                          <p:stCondLst>
                                            <p:cond delay="9"/>
                                          </p:stCondLst>
                                        </p:cTn>
                                        <p:tgtEl>
                                          <p:spTgt spid="86"/>
                                        </p:tgtEl>
                                        <p:attrNameLst>
                                          <p:attrName>style.visibility</p:attrName>
                                        </p:attrNameLst>
                                      </p:cBhvr>
                                      <p:to>
                                        <p:strVal val="hidden"/>
                                      </p:to>
                                    </p:set>
                                  </p:childTnLst>
                                </p:cTn>
                              </p:par>
                              <p:par>
                                <p:cTn id="194" presetID="3" presetClass="mediacall" presetSubtype="0" fill="hold" nodeType="withEffect">
                                  <p:stCondLst>
                                    <p:cond delay="0"/>
                                  </p:stCondLst>
                                  <p:childTnLst>
                                    <p:cmd type="call" cmd="stop">
                                      <p:cBhvr>
                                        <p:cTn id="195" dur="1" fill="hold"/>
                                        <p:tgtEl>
                                          <p:spTgt spid="110"/>
                                        </p:tgtEl>
                                      </p:cBhvr>
                                    </p:cmd>
                                  </p:childTnLst>
                                </p:cTn>
                              </p:par>
                            </p:childTnLst>
                          </p:cTn>
                        </p:par>
                      </p:childTnLst>
                    </p:cTn>
                  </p:par>
                  <p:par>
                    <p:cTn id="196" fill="hold">
                      <p:stCondLst>
                        <p:cond delay="indefinite"/>
                      </p:stCondLst>
                      <p:childTnLst>
                        <p:par>
                          <p:cTn id="197" fill="hold">
                            <p:stCondLst>
                              <p:cond delay="0"/>
                            </p:stCondLst>
                            <p:childTnLst>
                              <p:par>
                                <p:cTn id="198" presetID="10" presetClass="exit" presetSubtype="0" fill="hold" nodeType="clickEffect">
                                  <p:stCondLst>
                                    <p:cond delay="0"/>
                                  </p:stCondLst>
                                  <p:childTnLst>
                                    <p:animEffect transition="out" filter="fade">
                                      <p:cBhvr>
                                        <p:cTn id="199" dur="10"/>
                                        <p:tgtEl>
                                          <p:spTgt spid="87"/>
                                        </p:tgtEl>
                                      </p:cBhvr>
                                    </p:animEffect>
                                    <p:set>
                                      <p:cBhvr>
                                        <p:cTn id="200" dur="1" fill="hold">
                                          <p:stCondLst>
                                            <p:cond delay="9"/>
                                          </p:stCondLst>
                                        </p:cTn>
                                        <p:tgtEl>
                                          <p:spTgt spid="87"/>
                                        </p:tgtEl>
                                        <p:attrNameLst>
                                          <p:attrName>style.visibility</p:attrName>
                                        </p:attrNameLst>
                                      </p:cBhvr>
                                      <p:to>
                                        <p:strVal val="hidden"/>
                                      </p:to>
                                    </p:set>
                                  </p:childTnLst>
                                </p:cTn>
                              </p:par>
                              <p:par>
                                <p:cTn id="201" presetID="3" presetClass="mediacall" presetSubtype="0" fill="hold" nodeType="withEffect">
                                  <p:stCondLst>
                                    <p:cond delay="0"/>
                                  </p:stCondLst>
                                  <p:childTnLst>
                                    <p:cmd type="call" cmd="stop">
                                      <p:cBhvr>
                                        <p:cTn id="202" dur="1" fill="hold"/>
                                        <p:tgtEl>
                                          <p:spTgt spid="110"/>
                                        </p:tgtEl>
                                      </p:cBhvr>
                                    </p:cmd>
                                  </p:childTnLst>
                                </p:cTn>
                              </p:par>
                            </p:childTnLst>
                          </p:cTn>
                        </p:par>
                      </p:childTnLst>
                    </p:cTn>
                  </p:par>
                  <p:par>
                    <p:cTn id="203" fill="hold">
                      <p:stCondLst>
                        <p:cond delay="indefinite"/>
                      </p:stCondLst>
                      <p:childTnLst>
                        <p:par>
                          <p:cTn id="204" fill="hold">
                            <p:stCondLst>
                              <p:cond delay="0"/>
                            </p:stCondLst>
                            <p:childTnLst>
                              <p:par>
                                <p:cTn id="205" presetID="10" presetClass="exit" presetSubtype="0" fill="hold" nodeType="clickEffect">
                                  <p:stCondLst>
                                    <p:cond delay="0"/>
                                  </p:stCondLst>
                                  <p:childTnLst>
                                    <p:animEffect transition="out" filter="fade">
                                      <p:cBhvr>
                                        <p:cTn id="206" dur="10"/>
                                        <p:tgtEl>
                                          <p:spTgt spid="88"/>
                                        </p:tgtEl>
                                      </p:cBhvr>
                                    </p:animEffect>
                                    <p:set>
                                      <p:cBhvr>
                                        <p:cTn id="207" dur="1" fill="hold">
                                          <p:stCondLst>
                                            <p:cond delay="9"/>
                                          </p:stCondLst>
                                        </p:cTn>
                                        <p:tgtEl>
                                          <p:spTgt spid="88"/>
                                        </p:tgtEl>
                                        <p:attrNameLst>
                                          <p:attrName>style.visibility</p:attrName>
                                        </p:attrNameLst>
                                      </p:cBhvr>
                                      <p:to>
                                        <p:strVal val="hidden"/>
                                      </p:to>
                                    </p:set>
                                  </p:childTnLst>
                                </p:cTn>
                              </p:par>
                              <p:par>
                                <p:cTn id="208" presetID="3" presetClass="mediacall" presetSubtype="0" fill="hold" nodeType="withEffect">
                                  <p:stCondLst>
                                    <p:cond delay="0"/>
                                  </p:stCondLst>
                                  <p:childTnLst>
                                    <p:cmd type="call" cmd="stop">
                                      <p:cBhvr>
                                        <p:cTn id="209" dur="1" fill="hold"/>
                                        <p:tgtEl>
                                          <p:spTgt spid="110"/>
                                        </p:tgtEl>
                                      </p:cBhvr>
                                    </p:cmd>
                                  </p:childTnLst>
                                </p:cTn>
                              </p:par>
                            </p:childTnLst>
                          </p:cTn>
                        </p:par>
                      </p:childTnLst>
                    </p:cTn>
                  </p:par>
                  <p:par>
                    <p:cTn id="210" fill="hold">
                      <p:stCondLst>
                        <p:cond delay="indefinite"/>
                      </p:stCondLst>
                      <p:childTnLst>
                        <p:par>
                          <p:cTn id="211" fill="hold">
                            <p:stCondLst>
                              <p:cond delay="0"/>
                            </p:stCondLst>
                            <p:childTnLst>
                              <p:par>
                                <p:cTn id="212" presetID="10" presetClass="exit" presetSubtype="0" fill="hold" nodeType="clickEffect">
                                  <p:stCondLst>
                                    <p:cond delay="0"/>
                                  </p:stCondLst>
                                  <p:childTnLst>
                                    <p:animEffect transition="out" filter="fade">
                                      <p:cBhvr>
                                        <p:cTn id="213" dur="10"/>
                                        <p:tgtEl>
                                          <p:spTgt spid="89"/>
                                        </p:tgtEl>
                                      </p:cBhvr>
                                    </p:animEffect>
                                    <p:set>
                                      <p:cBhvr>
                                        <p:cTn id="214" dur="1" fill="hold">
                                          <p:stCondLst>
                                            <p:cond delay="9"/>
                                          </p:stCondLst>
                                        </p:cTn>
                                        <p:tgtEl>
                                          <p:spTgt spid="89"/>
                                        </p:tgtEl>
                                        <p:attrNameLst>
                                          <p:attrName>style.visibility</p:attrName>
                                        </p:attrNameLst>
                                      </p:cBhvr>
                                      <p:to>
                                        <p:strVal val="hidden"/>
                                      </p:to>
                                    </p:set>
                                  </p:childTnLst>
                                </p:cTn>
                              </p:par>
                              <p:par>
                                <p:cTn id="215" presetID="3" presetClass="mediacall" presetSubtype="0" fill="hold" nodeType="withEffect">
                                  <p:stCondLst>
                                    <p:cond delay="0"/>
                                  </p:stCondLst>
                                  <p:childTnLst>
                                    <p:cmd type="call" cmd="stop">
                                      <p:cBhvr>
                                        <p:cTn id="216" dur="1" fill="hold"/>
                                        <p:tgtEl>
                                          <p:spTgt spid="110"/>
                                        </p:tgtEl>
                                      </p:cBhvr>
                                    </p:cmd>
                                  </p:childTnLst>
                                </p:cTn>
                              </p:par>
                            </p:childTnLst>
                          </p:cTn>
                        </p:par>
                      </p:childTnLst>
                    </p:cTn>
                  </p:par>
                  <p:par>
                    <p:cTn id="217" fill="hold">
                      <p:stCondLst>
                        <p:cond delay="indefinite"/>
                      </p:stCondLst>
                      <p:childTnLst>
                        <p:par>
                          <p:cTn id="218" fill="hold">
                            <p:stCondLst>
                              <p:cond delay="0"/>
                            </p:stCondLst>
                            <p:childTnLst>
                              <p:par>
                                <p:cTn id="219" presetID="10" presetClass="exit" presetSubtype="0" fill="hold" nodeType="clickEffect">
                                  <p:stCondLst>
                                    <p:cond delay="0"/>
                                  </p:stCondLst>
                                  <p:childTnLst>
                                    <p:animEffect transition="out" filter="fade">
                                      <p:cBhvr>
                                        <p:cTn id="220" dur="10"/>
                                        <p:tgtEl>
                                          <p:spTgt spid="90"/>
                                        </p:tgtEl>
                                      </p:cBhvr>
                                    </p:animEffect>
                                    <p:set>
                                      <p:cBhvr>
                                        <p:cTn id="221" dur="1" fill="hold">
                                          <p:stCondLst>
                                            <p:cond delay="9"/>
                                          </p:stCondLst>
                                        </p:cTn>
                                        <p:tgtEl>
                                          <p:spTgt spid="90"/>
                                        </p:tgtEl>
                                        <p:attrNameLst>
                                          <p:attrName>style.visibility</p:attrName>
                                        </p:attrNameLst>
                                      </p:cBhvr>
                                      <p:to>
                                        <p:strVal val="hidden"/>
                                      </p:to>
                                    </p:set>
                                  </p:childTnLst>
                                </p:cTn>
                              </p:par>
                              <p:par>
                                <p:cTn id="222" presetID="3" presetClass="mediacall" presetSubtype="0" fill="hold" nodeType="withEffect">
                                  <p:stCondLst>
                                    <p:cond delay="0"/>
                                  </p:stCondLst>
                                  <p:childTnLst>
                                    <p:cmd type="call" cmd="stop">
                                      <p:cBhvr>
                                        <p:cTn id="223" dur="1" fill="hold"/>
                                        <p:tgtEl>
                                          <p:spTgt spid="110"/>
                                        </p:tgtEl>
                                      </p:cBhvr>
                                    </p:cmd>
                                  </p:childTnLst>
                                </p:cTn>
                              </p:par>
                            </p:childTnLst>
                          </p:cTn>
                        </p:par>
                      </p:childTnLst>
                    </p:cTn>
                  </p:par>
                  <p:par>
                    <p:cTn id="224" fill="hold">
                      <p:stCondLst>
                        <p:cond delay="indefinite"/>
                      </p:stCondLst>
                      <p:childTnLst>
                        <p:par>
                          <p:cTn id="225" fill="hold">
                            <p:stCondLst>
                              <p:cond delay="0"/>
                            </p:stCondLst>
                            <p:childTnLst>
                              <p:par>
                                <p:cTn id="226" presetID="10" presetClass="exit" presetSubtype="0" fill="hold" nodeType="clickEffect">
                                  <p:stCondLst>
                                    <p:cond delay="0"/>
                                  </p:stCondLst>
                                  <p:childTnLst>
                                    <p:animEffect transition="out" filter="fade">
                                      <p:cBhvr>
                                        <p:cTn id="227" dur="10"/>
                                        <p:tgtEl>
                                          <p:spTgt spid="91"/>
                                        </p:tgtEl>
                                      </p:cBhvr>
                                    </p:animEffect>
                                    <p:set>
                                      <p:cBhvr>
                                        <p:cTn id="228" dur="1" fill="hold">
                                          <p:stCondLst>
                                            <p:cond delay="9"/>
                                          </p:stCondLst>
                                        </p:cTn>
                                        <p:tgtEl>
                                          <p:spTgt spid="91"/>
                                        </p:tgtEl>
                                        <p:attrNameLst>
                                          <p:attrName>style.visibility</p:attrName>
                                        </p:attrNameLst>
                                      </p:cBhvr>
                                      <p:to>
                                        <p:strVal val="hidden"/>
                                      </p:to>
                                    </p:set>
                                  </p:childTnLst>
                                </p:cTn>
                              </p:par>
                              <p:par>
                                <p:cTn id="229" presetID="3" presetClass="mediacall" presetSubtype="0" fill="hold" nodeType="withEffect">
                                  <p:stCondLst>
                                    <p:cond delay="0"/>
                                  </p:stCondLst>
                                  <p:childTnLst>
                                    <p:cmd type="call" cmd="stop">
                                      <p:cBhvr>
                                        <p:cTn id="230" dur="1" fill="hold"/>
                                        <p:tgtEl>
                                          <p:spTgt spid="110"/>
                                        </p:tgtEl>
                                      </p:cBhvr>
                                    </p:cmd>
                                  </p:childTnLst>
                                </p:cTn>
                              </p:par>
                            </p:childTnLst>
                          </p:cTn>
                        </p:par>
                      </p:childTnLst>
                    </p:cTn>
                  </p:par>
                  <p:par>
                    <p:cTn id="231" fill="hold">
                      <p:stCondLst>
                        <p:cond delay="indefinite"/>
                      </p:stCondLst>
                      <p:childTnLst>
                        <p:par>
                          <p:cTn id="232" fill="hold">
                            <p:stCondLst>
                              <p:cond delay="0"/>
                            </p:stCondLst>
                            <p:childTnLst>
                              <p:par>
                                <p:cTn id="233" presetID="10" presetClass="exit" presetSubtype="0" fill="hold" nodeType="clickEffect">
                                  <p:stCondLst>
                                    <p:cond delay="0"/>
                                  </p:stCondLst>
                                  <p:childTnLst>
                                    <p:animEffect transition="out" filter="fade">
                                      <p:cBhvr>
                                        <p:cTn id="234" dur="10"/>
                                        <p:tgtEl>
                                          <p:spTgt spid="92"/>
                                        </p:tgtEl>
                                      </p:cBhvr>
                                    </p:animEffect>
                                    <p:set>
                                      <p:cBhvr>
                                        <p:cTn id="235" dur="1" fill="hold">
                                          <p:stCondLst>
                                            <p:cond delay="9"/>
                                          </p:stCondLst>
                                        </p:cTn>
                                        <p:tgtEl>
                                          <p:spTgt spid="92"/>
                                        </p:tgtEl>
                                        <p:attrNameLst>
                                          <p:attrName>style.visibility</p:attrName>
                                        </p:attrNameLst>
                                      </p:cBhvr>
                                      <p:to>
                                        <p:strVal val="hidden"/>
                                      </p:to>
                                    </p:set>
                                  </p:childTnLst>
                                </p:cTn>
                              </p:par>
                              <p:par>
                                <p:cTn id="236" presetID="3" presetClass="mediacall" presetSubtype="0" fill="hold" nodeType="withEffect">
                                  <p:stCondLst>
                                    <p:cond delay="0"/>
                                  </p:stCondLst>
                                  <p:childTnLst>
                                    <p:cmd type="call" cmd="stop">
                                      <p:cBhvr>
                                        <p:cTn id="237" dur="1" fill="hold"/>
                                        <p:tgtEl>
                                          <p:spTgt spid="110"/>
                                        </p:tgtEl>
                                      </p:cBhvr>
                                    </p:cmd>
                                  </p:childTnLst>
                                </p:cTn>
                              </p:par>
                            </p:childTnLst>
                          </p:cTn>
                        </p:par>
                      </p:childTnLst>
                    </p:cTn>
                  </p:par>
                  <p:par>
                    <p:cTn id="238" fill="hold">
                      <p:stCondLst>
                        <p:cond delay="indefinite"/>
                      </p:stCondLst>
                      <p:childTnLst>
                        <p:par>
                          <p:cTn id="239" fill="hold">
                            <p:stCondLst>
                              <p:cond delay="0"/>
                            </p:stCondLst>
                            <p:childTnLst>
                              <p:par>
                                <p:cTn id="240" presetID="10" presetClass="exit" presetSubtype="0" fill="hold" nodeType="clickEffect">
                                  <p:stCondLst>
                                    <p:cond delay="0"/>
                                  </p:stCondLst>
                                  <p:childTnLst>
                                    <p:animEffect transition="out" filter="fade">
                                      <p:cBhvr>
                                        <p:cTn id="241" dur="10"/>
                                        <p:tgtEl>
                                          <p:spTgt spid="93"/>
                                        </p:tgtEl>
                                      </p:cBhvr>
                                    </p:animEffect>
                                    <p:set>
                                      <p:cBhvr>
                                        <p:cTn id="242" dur="1" fill="hold">
                                          <p:stCondLst>
                                            <p:cond delay="9"/>
                                          </p:stCondLst>
                                        </p:cTn>
                                        <p:tgtEl>
                                          <p:spTgt spid="93"/>
                                        </p:tgtEl>
                                        <p:attrNameLst>
                                          <p:attrName>style.visibility</p:attrName>
                                        </p:attrNameLst>
                                      </p:cBhvr>
                                      <p:to>
                                        <p:strVal val="hidden"/>
                                      </p:to>
                                    </p:set>
                                  </p:childTnLst>
                                </p:cTn>
                              </p:par>
                              <p:par>
                                <p:cTn id="243" presetID="3" presetClass="mediacall" presetSubtype="0" fill="hold" nodeType="withEffect">
                                  <p:stCondLst>
                                    <p:cond delay="0"/>
                                  </p:stCondLst>
                                  <p:childTnLst>
                                    <p:cmd type="call" cmd="stop">
                                      <p:cBhvr>
                                        <p:cTn id="244" dur="1" fill="hold"/>
                                        <p:tgtEl>
                                          <p:spTgt spid="110"/>
                                        </p:tgtEl>
                                      </p:cBhvr>
                                    </p:cmd>
                                  </p:childTnLst>
                                </p:cTn>
                              </p:par>
                            </p:childTnLst>
                          </p:cTn>
                        </p:par>
                      </p:childTnLst>
                    </p:cTn>
                  </p:par>
                  <p:par>
                    <p:cTn id="245" fill="hold">
                      <p:stCondLst>
                        <p:cond delay="indefinite"/>
                      </p:stCondLst>
                      <p:childTnLst>
                        <p:par>
                          <p:cTn id="246" fill="hold">
                            <p:stCondLst>
                              <p:cond delay="0"/>
                            </p:stCondLst>
                            <p:childTnLst>
                              <p:par>
                                <p:cTn id="247" presetID="10" presetClass="exit" presetSubtype="0" fill="hold" nodeType="clickEffect">
                                  <p:stCondLst>
                                    <p:cond delay="0"/>
                                  </p:stCondLst>
                                  <p:childTnLst>
                                    <p:animEffect transition="out" filter="fade">
                                      <p:cBhvr>
                                        <p:cTn id="248" dur="10"/>
                                        <p:tgtEl>
                                          <p:spTgt spid="94"/>
                                        </p:tgtEl>
                                      </p:cBhvr>
                                    </p:animEffect>
                                    <p:set>
                                      <p:cBhvr>
                                        <p:cTn id="249" dur="1" fill="hold">
                                          <p:stCondLst>
                                            <p:cond delay="9"/>
                                          </p:stCondLst>
                                        </p:cTn>
                                        <p:tgtEl>
                                          <p:spTgt spid="94"/>
                                        </p:tgtEl>
                                        <p:attrNameLst>
                                          <p:attrName>style.visibility</p:attrName>
                                        </p:attrNameLst>
                                      </p:cBhvr>
                                      <p:to>
                                        <p:strVal val="hidden"/>
                                      </p:to>
                                    </p:set>
                                  </p:childTnLst>
                                </p:cTn>
                              </p:par>
                              <p:par>
                                <p:cTn id="250" presetID="3" presetClass="mediacall" presetSubtype="0" fill="hold" nodeType="withEffect">
                                  <p:stCondLst>
                                    <p:cond delay="0"/>
                                  </p:stCondLst>
                                  <p:childTnLst>
                                    <p:cmd type="call" cmd="stop">
                                      <p:cBhvr>
                                        <p:cTn id="251" dur="1" fill="hold"/>
                                        <p:tgtEl>
                                          <p:spTgt spid="110"/>
                                        </p:tgtEl>
                                      </p:cBhvr>
                                    </p:cmd>
                                  </p:childTnLst>
                                </p:cTn>
                              </p:par>
                            </p:childTnLst>
                          </p:cTn>
                        </p:par>
                      </p:childTnLst>
                    </p:cTn>
                  </p:par>
                  <p:par>
                    <p:cTn id="252" fill="hold">
                      <p:stCondLst>
                        <p:cond delay="indefinite"/>
                      </p:stCondLst>
                      <p:childTnLst>
                        <p:par>
                          <p:cTn id="253" fill="hold">
                            <p:stCondLst>
                              <p:cond delay="0"/>
                            </p:stCondLst>
                            <p:childTnLst>
                              <p:par>
                                <p:cTn id="254" presetID="10" presetClass="exit" presetSubtype="0" fill="hold" nodeType="clickEffect">
                                  <p:stCondLst>
                                    <p:cond delay="0"/>
                                  </p:stCondLst>
                                  <p:childTnLst>
                                    <p:animEffect transition="out" filter="fade">
                                      <p:cBhvr>
                                        <p:cTn id="255" dur="10"/>
                                        <p:tgtEl>
                                          <p:spTgt spid="95"/>
                                        </p:tgtEl>
                                      </p:cBhvr>
                                    </p:animEffect>
                                    <p:set>
                                      <p:cBhvr>
                                        <p:cTn id="256" dur="1" fill="hold">
                                          <p:stCondLst>
                                            <p:cond delay="9"/>
                                          </p:stCondLst>
                                        </p:cTn>
                                        <p:tgtEl>
                                          <p:spTgt spid="95"/>
                                        </p:tgtEl>
                                        <p:attrNameLst>
                                          <p:attrName>style.visibility</p:attrName>
                                        </p:attrNameLst>
                                      </p:cBhvr>
                                      <p:to>
                                        <p:strVal val="hidden"/>
                                      </p:to>
                                    </p:set>
                                  </p:childTnLst>
                                </p:cTn>
                              </p:par>
                              <p:par>
                                <p:cTn id="257" presetID="3" presetClass="mediacall" presetSubtype="0" fill="hold" nodeType="withEffect">
                                  <p:stCondLst>
                                    <p:cond delay="0"/>
                                  </p:stCondLst>
                                  <p:childTnLst>
                                    <p:cmd type="call" cmd="stop">
                                      <p:cBhvr>
                                        <p:cTn id="258" dur="1" fill="hold"/>
                                        <p:tgtEl>
                                          <p:spTgt spid="110"/>
                                        </p:tgtEl>
                                      </p:cBhvr>
                                    </p:cmd>
                                  </p:childTnLst>
                                </p:cTn>
                              </p:par>
                            </p:childTnLst>
                          </p:cTn>
                        </p:par>
                      </p:childTnLst>
                    </p:cTn>
                  </p:par>
                  <p:par>
                    <p:cTn id="259" fill="hold">
                      <p:stCondLst>
                        <p:cond delay="indefinite"/>
                      </p:stCondLst>
                      <p:childTnLst>
                        <p:par>
                          <p:cTn id="260" fill="hold">
                            <p:stCondLst>
                              <p:cond delay="0"/>
                            </p:stCondLst>
                            <p:childTnLst>
                              <p:par>
                                <p:cTn id="261" presetID="10" presetClass="exit" presetSubtype="0" fill="hold" nodeType="clickEffect">
                                  <p:stCondLst>
                                    <p:cond delay="0"/>
                                  </p:stCondLst>
                                  <p:childTnLst>
                                    <p:animEffect transition="out" filter="fade">
                                      <p:cBhvr>
                                        <p:cTn id="262" dur="10"/>
                                        <p:tgtEl>
                                          <p:spTgt spid="96"/>
                                        </p:tgtEl>
                                      </p:cBhvr>
                                    </p:animEffect>
                                    <p:set>
                                      <p:cBhvr>
                                        <p:cTn id="263" dur="1" fill="hold">
                                          <p:stCondLst>
                                            <p:cond delay="9"/>
                                          </p:stCondLst>
                                        </p:cTn>
                                        <p:tgtEl>
                                          <p:spTgt spid="96"/>
                                        </p:tgtEl>
                                        <p:attrNameLst>
                                          <p:attrName>style.visibility</p:attrName>
                                        </p:attrNameLst>
                                      </p:cBhvr>
                                      <p:to>
                                        <p:strVal val="hidden"/>
                                      </p:to>
                                    </p:set>
                                  </p:childTnLst>
                                </p:cTn>
                              </p:par>
                              <p:par>
                                <p:cTn id="264" presetID="3" presetClass="mediacall" presetSubtype="0" fill="hold" nodeType="withEffect">
                                  <p:stCondLst>
                                    <p:cond delay="0"/>
                                  </p:stCondLst>
                                  <p:childTnLst>
                                    <p:cmd type="call" cmd="stop">
                                      <p:cBhvr>
                                        <p:cTn id="265" dur="1" fill="hold"/>
                                        <p:tgtEl>
                                          <p:spTgt spid="110"/>
                                        </p:tgtEl>
                                      </p:cBhvr>
                                    </p:cmd>
                                  </p:childTnLst>
                                </p:cTn>
                              </p:par>
                            </p:childTnLst>
                          </p:cTn>
                        </p:par>
                      </p:childTnLst>
                    </p:cTn>
                  </p:par>
                  <p:par>
                    <p:cTn id="266" fill="hold">
                      <p:stCondLst>
                        <p:cond delay="indefinite"/>
                      </p:stCondLst>
                      <p:childTnLst>
                        <p:par>
                          <p:cTn id="267" fill="hold">
                            <p:stCondLst>
                              <p:cond delay="0"/>
                            </p:stCondLst>
                            <p:childTnLst>
                              <p:par>
                                <p:cTn id="268" presetID="10" presetClass="exit" presetSubtype="0" fill="hold" nodeType="clickEffect">
                                  <p:stCondLst>
                                    <p:cond delay="0"/>
                                  </p:stCondLst>
                                  <p:childTnLst>
                                    <p:animEffect transition="out" filter="fade">
                                      <p:cBhvr>
                                        <p:cTn id="269" dur="10"/>
                                        <p:tgtEl>
                                          <p:spTgt spid="97"/>
                                        </p:tgtEl>
                                      </p:cBhvr>
                                    </p:animEffect>
                                    <p:set>
                                      <p:cBhvr>
                                        <p:cTn id="270" dur="1" fill="hold">
                                          <p:stCondLst>
                                            <p:cond delay="9"/>
                                          </p:stCondLst>
                                        </p:cTn>
                                        <p:tgtEl>
                                          <p:spTgt spid="97"/>
                                        </p:tgtEl>
                                        <p:attrNameLst>
                                          <p:attrName>style.visibility</p:attrName>
                                        </p:attrNameLst>
                                      </p:cBhvr>
                                      <p:to>
                                        <p:strVal val="hidden"/>
                                      </p:to>
                                    </p:set>
                                  </p:childTnLst>
                                </p:cTn>
                              </p:par>
                              <p:par>
                                <p:cTn id="271" presetID="3" presetClass="mediacall" presetSubtype="0" fill="hold" nodeType="withEffect">
                                  <p:stCondLst>
                                    <p:cond delay="0"/>
                                  </p:stCondLst>
                                  <p:childTnLst>
                                    <p:cmd type="call" cmd="stop">
                                      <p:cBhvr>
                                        <p:cTn id="272" dur="1" fill="hold"/>
                                        <p:tgtEl>
                                          <p:spTgt spid="110"/>
                                        </p:tgtEl>
                                      </p:cBhvr>
                                    </p:cmd>
                                  </p:childTnLst>
                                </p:cTn>
                              </p:par>
                            </p:childTnLst>
                          </p:cTn>
                        </p:par>
                      </p:childTnLst>
                    </p:cTn>
                  </p:par>
                  <p:par>
                    <p:cTn id="273" fill="hold">
                      <p:stCondLst>
                        <p:cond delay="indefinite"/>
                      </p:stCondLst>
                      <p:childTnLst>
                        <p:par>
                          <p:cTn id="274" fill="hold">
                            <p:stCondLst>
                              <p:cond delay="0"/>
                            </p:stCondLst>
                            <p:childTnLst>
                              <p:par>
                                <p:cTn id="275" presetID="10" presetClass="exit" presetSubtype="0" fill="hold" nodeType="clickEffect">
                                  <p:stCondLst>
                                    <p:cond delay="0"/>
                                  </p:stCondLst>
                                  <p:childTnLst>
                                    <p:animEffect transition="out" filter="fade">
                                      <p:cBhvr>
                                        <p:cTn id="276" dur="10"/>
                                        <p:tgtEl>
                                          <p:spTgt spid="98"/>
                                        </p:tgtEl>
                                      </p:cBhvr>
                                    </p:animEffect>
                                    <p:set>
                                      <p:cBhvr>
                                        <p:cTn id="277" dur="1" fill="hold">
                                          <p:stCondLst>
                                            <p:cond delay="9"/>
                                          </p:stCondLst>
                                        </p:cTn>
                                        <p:tgtEl>
                                          <p:spTgt spid="98"/>
                                        </p:tgtEl>
                                        <p:attrNameLst>
                                          <p:attrName>style.visibility</p:attrName>
                                        </p:attrNameLst>
                                      </p:cBhvr>
                                      <p:to>
                                        <p:strVal val="hidden"/>
                                      </p:to>
                                    </p:set>
                                  </p:childTnLst>
                                </p:cTn>
                              </p:par>
                              <p:par>
                                <p:cTn id="278" presetID="3" presetClass="mediacall" presetSubtype="0" fill="hold" nodeType="withEffect">
                                  <p:stCondLst>
                                    <p:cond delay="0"/>
                                  </p:stCondLst>
                                  <p:childTnLst>
                                    <p:cmd type="call" cmd="stop">
                                      <p:cBhvr>
                                        <p:cTn id="279" dur="1" fill="hold"/>
                                        <p:tgtEl>
                                          <p:spTgt spid="110"/>
                                        </p:tgtEl>
                                      </p:cBhvr>
                                    </p:cmd>
                                  </p:childTnLst>
                                </p:cTn>
                              </p:par>
                            </p:childTnLst>
                          </p:cTn>
                        </p:par>
                      </p:childTnLst>
                    </p:cTn>
                  </p:par>
                  <p:par>
                    <p:cTn id="280" fill="hold">
                      <p:stCondLst>
                        <p:cond delay="indefinite"/>
                      </p:stCondLst>
                      <p:childTnLst>
                        <p:par>
                          <p:cTn id="281" fill="hold">
                            <p:stCondLst>
                              <p:cond delay="0"/>
                            </p:stCondLst>
                            <p:childTnLst>
                              <p:par>
                                <p:cTn id="282" presetID="10" presetClass="exit" presetSubtype="0" fill="hold" nodeType="clickEffect">
                                  <p:stCondLst>
                                    <p:cond delay="0"/>
                                  </p:stCondLst>
                                  <p:childTnLst>
                                    <p:animEffect transition="out" filter="fade">
                                      <p:cBhvr>
                                        <p:cTn id="283" dur="10"/>
                                        <p:tgtEl>
                                          <p:spTgt spid="99"/>
                                        </p:tgtEl>
                                      </p:cBhvr>
                                    </p:animEffect>
                                    <p:set>
                                      <p:cBhvr>
                                        <p:cTn id="284" dur="1" fill="hold">
                                          <p:stCondLst>
                                            <p:cond delay="9"/>
                                          </p:stCondLst>
                                        </p:cTn>
                                        <p:tgtEl>
                                          <p:spTgt spid="99"/>
                                        </p:tgtEl>
                                        <p:attrNameLst>
                                          <p:attrName>style.visibility</p:attrName>
                                        </p:attrNameLst>
                                      </p:cBhvr>
                                      <p:to>
                                        <p:strVal val="hidden"/>
                                      </p:to>
                                    </p:set>
                                  </p:childTnLst>
                                </p:cTn>
                              </p:par>
                              <p:par>
                                <p:cTn id="285" presetID="3" presetClass="mediacall" presetSubtype="0" fill="hold" nodeType="withEffect">
                                  <p:stCondLst>
                                    <p:cond delay="0"/>
                                  </p:stCondLst>
                                  <p:childTnLst>
                                    <p:cmd type="call" cmd="stop">
                                      <p:cBhvr>
                                        <p:cTn id="286" dur="1" fill="hold"/>
                                        <p:tgtEl>
                                          <p:spTgt spid="110"/>
                                        </p:tgtEl>
                                      </p:cBhvr>
                                    </p:cmd>
                                  </p:childTnLst>
                                </p:cTn>
                              </p:par>
                            </p:childTnLst>
                          </p:cTn>
                        </p:par>
                      </p:childTnLst>
                    </p:cTn>
                  </p:par>
                  <p:par>
                    <p:cTn id="287" fill="hold">
                      <p:stCondLst>
                        <p:cond delay="indefinite"/>
                      </p:stCondLst>
                      <p:childTnLst>
                        <p:par>
                          <p:cTn id="288" fill="hold">
                            <p:stCondLst>
                              <p:cond delay="0"/>
                            </p:stCondLst>
                            <p:childTnLst>
                              <p:par>
                                <p:cTn id="289" presetID="10" presetClass="exit" presetSubtype="0" fill="hold" nodeType="clickEffect">
                                  <p:stCondLst>
                                    <p:cond delay="0"/>
                                  </p:stCondLst>
                                  <p:childTnLst>
                                    <p:animEffect transition="out" filter="fade">
                                      <p:cBhvr>
                                        <p:cTn id="290" dur="10"/>
                                        <p:tgtEl>
                                          <p:spTgt spid="100"/>
                                        </p:tgtEl>
                                      </p:cBhvr>
                                    </p:animEffect>
                                    <p:set>
                                      <p:cBhvr>
                                        <p:cTn id="291" dur="1" fill="hold">
                                          <p:stCondLst>
                                            <p:cond delay="9"/>
                                          </p:stCondLst>
                                        </p:cTn>
                                        <p:tgtEl>
                                          <p:spTgt spid="100"/>
                                        </p:tgtEl>
                                        <p:attrNameLst>
                                          <p:attrName>style.visibility</p:attrName>
                                        </p:attrNameLst>
                                      </p:cBhvr>
                                      <p:to>
                                        <p:strVal val="hidden"/>
                                      </p:to>
                                    </p:set>
                                  </p:childTnLst>
                                </p:cTn>
                              </p:par>
                              <p:par>
                                <p:cTn id="292" presetID="3" presetClass="mediacall" presetSubtype="0" fill="hold" nodeType="withEffect">
                                  <p:stCondLst>
                                    <p:cond delay="0"/>
                                  </p:stCondLst>
                                  <p:childTnLst>
                                    <p:cmd type="call" cmd="stop">
                                      <p:cBhvr>
                                        <p:cTn id="293" dur="1" fill="hold"/>
                                        <p:tgtEl>
                                          <p:spTgt spid="110"/>
                                        </p:tgtEl>
                                      </p:cBhvr>
                                    </p:cmd>
                                  </p:childTnLst>
                                </p:cTn>
                              </p:par>
                            </p:childTnLst>
                          </p:cTn>
                        </p:par>
                      </p:childTnLst>
                    </p:cTn>
                  </p:par>
                  <p:par>
                    <p:cTn id="294" fill="hold">
                      <p:stCondLst>
                        <p:cond delay="indefinite"/>
                      </p:stCondLst>
                      <p:childTnLst>
                        <p:par>
                          <p:cTn id="295" fill="hold">
                            <p:stCondLst>
                              <p:cond delay="0"/>
                            </p:stCondLst>
                            <p:childTnLst>
                              <p:par>
                                <p:cTn id="296" presetID="10" presetClass="exit" presetSubtype="0" fill="hold" nodeType="clickEffect">
                                  <p:stCondLst>
                                    <p:cond delay="0"/>
                                  </p:stCondLst>
                                  <p:childTnLst>
                                    <p:animEffect transition="out" filter="fade">
                                      <p:cBhvr>
                                        <p:cTn id="297" dur="10"/>
                                        <p:tgtEl>
                                          <p:spTgt spid="101"/>
                                        </p:tgtEl>
                                      </p:cBhvr>
                                    </p:animEffect>
                                    <p:set>
                                      <p:cBhvr>
                                        <p:cTn id="298" dur="1" fill="hold">
                                          <p:stCondLst>
                                            <p:cond delay="9"/>
                                          </p:stCondLst>
                                        </p:cTn>
                                        <p:tgtEl>
                                          <p:spTgt spid="101"/>
                                        </p:tgtEl>
                                        <p:attrNameLst>
                                          <p:attrName>style.visibility</p:attrName>
                                        </p:attrNameLst>
                                      </p:cBhvr>
                                      <p:to>
                                        <p:strVal val="hidden"/>
                                      </p:to>
                                    </p:set>
                                  </p:childTnLst>
                                </p:cTn>
                              </p:par>
                              <p:par>
                                <p:cTn id="299" presetID="3" presetClass="mediacall" presetSubtype="0" fill="hold" nodeType="withEffect">
                                  <p:stCondLst>
                                    <p:cond delay="0"/>
                                  </p:stCondLst>
                                  <p:childTnLst>
                                    <p:cmd type="call" cmd="stop">
                                      <p:cBhvr>
                                        <p:cTn id="300" dur="1" fill="hold"/>
                                        <p:tgtEl>
                                          <p:spTgt spid="110"/>
                                        </p:tgtEl>
                                      </p:cBhvr>
                                    </p:cmd>
                                  </p:childTnLst>
                                </p:cTn>
                              </p:par>
                            </p:childTnLst>
                          </p:cTn>
                        </p:par>
                      </p:childTnLst>
                    </p:cTn>
                  </p:par>
                  <p:par>
                    <p:cTn id="301" fill="hold">
                      <p:stCondLst>
                        <p:cond delay="indefinite"/>
                      </p:stCondLst>
                      <p:childTnLst>
                        <p:par>
                          <p:cTn id="302" fill="hold">
                            <p:stCondLst>
                              <p:cond delay="0"/>
                            </p:stCondLst>
                            <p:childTnLst>
                              <p:par>
                                <p:cTn id="303" presetID="10" presetClass="exit" presetSubtype="0" fill="hold" nodeType="clickEffect">
                                  <p:stCondLst>
                                    <p:cond delay="0"/>
                                  </p:stCondLst>
                                  <p:childTnLst>
                                    <p:animEffect transition="out" filter="fade">
                                      <p:cBhvr>
                                        <p:cTn id="304" dur="10"/>
                                        <p:tgtEl>
                                          <p:spTgt spid="102"/>
                                        </p:tgtEl>
                                      </p:cBhvr>
                                    </p:animEffect>
                                    <p:set>
                                      <p:cBhvr>
                                        <p:cTn id="305" dur="1" fill="hold">
                                          <p:stCondLst>
                                            <p:cond delay="9"/>
                                          </p:stCondLst>
                                        </p:cTn>
                                        <p:tgtEl>
                                          <p:spTgt spid="102"/>
                                        </p:tgtEl>
                                        <p:attrNameLst>
                                          <p:attrName>style.visibility</p:attrName>
                                        </p:attrNameLst>
                                      </p:cBhvr>
                                      <p:to>
                                        <p:strVal val="hidden"/>
                                      </p:to>
                                    </p:set>
                                  </p:childTnLst>
                                </p:cTn>
                              </p:par>
                              <p:par>
                                <p:cTn id="306" presetID="3" presetClass="mediacall" presetSubtype="0" fill="hold" nodeType="withEffect">
                                  <p:stCondLst>
                                    <p:cond delay="0"/>
                                  </p:stCondLst>
                                  <p:childTnLst>
                                    <p:cmd type="call" cmd="stop">
                                      <p:cBhvr>
                                        <p:cTn id="307" dur="1" fill="hold"/>
                                        <p:tgtEl>
                                          <p:spTgt spid="110"/>
                                        </p:tgtEl>
                                      </p:cBhvr>
                                    </p:cmd>
                                  </p:childTnLst>
                                </p:cTn>
                              </p:par>
                            </p:childTnLst>
                          </p:cTn>
                        </p:par>
                      </p:childTnLst>
                    </p:cTn>
                  </p:par>
                  <p:par>
                    <p:cTn id="308" fill="hold">
                      <p:stCondLst>
                        <p:cond delay="indefinite"/>
                      </p:stCondLst>
                      <p:childTnLst>
                        <p:par>
                          <p:cTn id="309" fill="hold">
                            <p:stCondLst>
                              <p:cond delay="0"/>
                            </p:stCondLst>
                            <p:childTnLst>
                              <p:par>
                                <p:cTn id="310" presetID="10" presetClass="exit" presetSubtype="0" fill="hold" nodeType="clickEffect">
                                  <p:stCondLst>
                                    <p:cond delay="0"/>
                                  </p:stCondLst>
                                  <p:childTnLst>
                                    <p:animEffect transition="out" filter="fade">
                                      <p:cBhvr>
                                        <p:cTn id="311" dur="10"/>
                                        <p:tgtEl>
                                          <p:spTgt spid="103"/>
                                        </p:tgtEl>
                                      </p:cBhvr>
                                    </p:animEffect>
                                    <p:set>
                                      <p:cBhvr>
                                        <p:cTn id="312" dur="1" fill="hold">
                                          <p:stCondLst>
                                            <p:cond delay="9"/>
                                          </p:stCondLst>
                                        </p:cTn>
                                        <p:tgtEl>
                                          <p:spTgt spid="103"/>
                                        </p:tgtEl>
                                        <p:attrNameLst>
                                          <p:attrName>style.visibility</p:attrName>
                                        </p:attrNameLst>
                                      </p:cBhvr>
                                      <p:to>
                                        <p:strVal val="hidden"/>
                                      </p:to>
                                    </p:set>
                                  </p:childTnLst>
                                </p:cTn>
                              </p:par>
                              <p:par>
                                <p:cTn id="313" presetID="3" presetClass="mediacall" presetSubtype="0" fill="hold" nodeType="withEffect">
                                  <p:stCondLst>
                                    <p:cond delay="0"/>
                                  </p:stCondLst>
                                  <p:childTnLst>
                                    <p:cmd type="call" cmd="stop">
                                      <p:cBhvr>
                                        <p:cTn id="314" dur="1" fill="hold"/>
                                        <p:tgtEl>
                                          <p:spTgt spid="110"/>
                                        </p:tgtEl>
                                      </p:cBhvr>
                                    </p:cmd>
                                  </p:childTnLst>
                                </p:cTn>
                              </p:par>
                            </p:childTnLst>
                          </p:cTn>
                        </p:par>
                      </p:childTnLst>
                    </p:cTn>
                  </p:par>
                  <p:par>
                    <p:cTn id="315" fill="hold">
                      <p:stCondLst>
                        <p:cond delay="indefinite"/>
                      </p:stCondLst>
                      <p:childTnLst>
                        <p:par>
                          <p:cTn id="316" fill="hold">
                            <p:stCondLst>
                              <p:cond delay="0"/>
                            </p:stCondLst>
                            <p:childTnLst>
                              <p:par>
                                <p:cTn id="317" presetID="10" presetClass="exit" presetSubtype="0" fill="hold" nodeType="clickEffect">
                                  <p:stCondLst>
                                    <p:cond delay="0"/>
                                  </p:stCondLst>
                                  <p:childTnLst>
                                    <p:animEffect transition="out" filter="fade">
                                      <p:cBhvr>
                                        <p:cTn id="318" dur="10"/>
                                        <p:tgtEl>
                                          <p:spTgt spid="104"/>
                                        </p:tgtEl>
                                      </p:cBhvr>
                                    </p:animEffect>
                                    <p:set>
                                      <p:cBhvr>
                                        <p:cTn id="319" dur="1" fill="hold">
                                          <p:stCondLst>
                                            <p:cond delay="9"/>
                                          </p:stCondLst>
                                        </p:cTn>
                                        <p:tgtEl>
                                          <p:spTgt spid="104"/>
                                        </p:tgtEl>
                                        <p:attrNameLst>
                                          <p:attrName>style.visibility</p:attrName>
                                        </p:attrNameLst>
                                      </p:cBhvr>
                                      <p:to>
                                        <p:strVal val="hidden"/>
                                      </p:to>
                                    </p:set>
                                  </p:childTnLst>
                                </p:cTn>
                              </p:par>
                              <p:par>
                                <p:cTn id="320" presetID="3" presetClass="mediacall" presetSubtype="0" fill="hold" nodeType="withEffect">
                                  <p:stCondLst>
                                    <p:cond delay="0"/>
                                  </p:stCondLst>
                                  <p:childTnLst>
                                    <p:cmd type="call" cmd="stop">
                                      <p:cBhvr>
                                        <p:cTn id="321" dur="1" fill="hold"/>
                                        <p:tgtEl>
                                          <p:spTgt spid="110"/>
                                        </p:tgtEl>
                                      </p:cBhvr>
                                    </p:cmd>
                                  </p:childTnLst>
                                </p:cTn>
                              </p:par>
                            </p:childTnLst>
                          </p:cTn>
                        </p:par>
                      </p:childTnLst>
                    </p:cTn>
                  </p:par>
                  <p:par>
                    <p:cTn id="322" fill="hold">
                      <p:stCondLst>
                        <p:cond delay="indefinite"/>
                      </p:stCondLst>
                      <p:childTnLst>
                        <p:par>
                          <p:cTn id="323" fill="hold">
                            <p:stCondLst>
                              <p:cond delay="0"/>
                            </p:stCondLst>
                            <p:childTnLst>
                              <p:par>
                                <p:cTn id="324" presetID="10" presetClass="exit" presetSubtype="0" fill="hold" nodeType="clickEffect">
                                  <p:stCondLst>
                                    <p:cond delay="0"/>
                                  </p:stCondLst>
                                  <p:childTnLst>
                                    <p:animEffect transition="out" filter="fade">
                                      <p:cBhvr>
                                        <p:cTn id="325" dur="10"/>
                                        <p:tgtEl>
                                          <p:spTgt spid="105"/>
                                        </p:tgtEl>
                                      </p:cBhvr>
                                    </p:animEffect>
                                    <p:set>
                                      <p:cBhvr>
                                        <p:cTn id="326" dur="1" fill="hold">
                                          <p:stCondLst>
                                            <p:cond delay="9"/>
                                          </p:stCondLst>
                                        </p:cTn>
                                        <p:tgtEl>
                                          <p:spTgt spid="105"/>
                                        </p:tgtEl>
                                        <p:attrNameLst>
                                          <p:attrName>style.visibility</p:attrName>
                                        </p:attrNameLst>
                                      </p:cBhvr>
                                      <p:to>
                                        <p:strVal val="hidden"/>
                                      </p:to>
                                    </p:set>
                                  </p:childTnLst>
                                </p:cTn>
                              </p:par>
                              <p:par>
                                <p:cTn id="327" presetID="3" presetClass="mediacall" presetSubtype="0" fill="hold" nodeType="withEffect">
                                  <p:stCondLst>
                                    <p:cond delay="0"/>
                                  </p:stCondLst>
                                  <p:childTnLst>
                                    <p:cmd type="call" cmd="stop">
                                      <p:cBhvr>
                                        <p:cTn id="328" dur="1" fill="hold"/>
                                        <p:tgtEl>
                                          <p:spTgt spid="110"/>
                                        </p:tgtEl>
                                      </p:cBhvr>
                                    </p:cmd>
                                  </p:childTnLst>
                                </p:cTn>
                              </p:par>
                            </p:childTnLst>
                          </p:cTn>
                        </p:par>
                      </p:childTnLst>
                    </p:cTn>
                  </p:par>
                  <p:par>
                    <p:cTn id="329" fill="hold">
                      <p:stCondLst>
                        <p:cond delay="indefinite"/>
                      </p:stCondLst>
                      <p:childTnLst>
                        <p:par>
                          <p:cTn id="330" fill="hold">
                            <p:stCondLst>
                              <p:cond delay="0"/>
                            </p:stCondLst>
                            <p:childTnLst>
                              <p:par>
                                <p:cTn id="331" presetID="10" presetClass="exit" presetSubtype="0" fill="hold" nodeType="clickEffect">
                                  <p:stCondLst>
                                    <p:cond delay="0"/>
                                  </p:stCondLst>
                                  <p:childTnLst>
                                    <p:animEffect transition="out" filter="fade">
                                      <p:cBhvr>
                                        <p:cTn id="332" dur="10"/>
                                        <p:tgtEl>
                                          <p:spTgt spid="106"/>
                                        </p:tgtEl>
                                      </p:cBhvr>
                                    </p:animEffect>
                                    <p:set>
                                      <p:cBhvr>
                                        <p:cTn id="333" dur="1" fill="hold">
                                          <p:stCondLst>
                                            <p:cond delay="9"/>
                                          </p:stCondLst>
                                        </p:cTn>
                                        <p:tgtEl>
                                          <p:spTgt spid="106"/>
                                        </p:tgtEl>
                                        <p:attrNameLst>
                                          <p:attrName>style.visibility</p:attrName>
                                        </p:attrNameLst>
                                      </p:cBhvr>
                                      <p:to>
                                        <p:strVal val="hidden"/>
                                      </p:to>
                                    </p:set>
                                  </p:childTnLst>
                                </p:cTn>
                              </p:par>
                              <p:par>
                                <p:cTn id="334" presetID="3" presetClass="mediacall" presetSubtype="0" fill="hold" nodeType="withEffect">
                                  <p:stCondLst>
                                    <p:cond delay="0"/>
                                  </p:stCondLst>
                                  <p:childTnLst>
                                    <p:cmd type="call" cmd="stop">
                                      <p:cBhvr>
                                        <p:cTn id="335" dur="1" fill="hold"/>
                                        <p:tgtEl>
                                          <p:spTgt spid="110"/>
                                        </p:tgtEl>
                                      </p:cBhvr>
                                    </p:cmd>
                                  </p:childTnLst>
                                </p:cTn>
                              </p:par>
                            </p:childTnLst>
                          </p:cTn>
                        </p:par>
                      </p:childTnLst>
                    </p:cTn>
                  </p:par>
                  <p:par>
                    <p:cTn id="336" fill="hold">
                      <p:stCondLst>
                        <p:cond delay="indefinite"/>
                      </p:stCondLst>
                      <p:childTnLst>
                        <p:par>
                          <p:cTn id="337" fill="hold">
                            <p:stCondLst>
                              <p:cond delay="0"/>
                            </p:stCondLst>
                            <p:childTnLst>
                              <p:par>
                                <p:cTn id="338" presetID="10" presetClass="exit" presetSubtype="0" fill="hold" nodeType="clickEffect">
                                  <p:stCondLst>
                                    <p:cond delay="0"/>
                                  </p:stCondLst>
                                  <p:childTnLst>
                                    <p:animEffect transition="out" filter="fade">
                                      <p:cBhvr>
                                        <p:cTn id="339" dur="10"/>
                                        <p:tgtEl>
                                          <p:spTgt spid="107"/>
                                        </p:tgtEl>
                                      </p:cBhvr>
                                    </p:animEffect>
                                    <p:set>
                                      <p:cBhvr>
                                        <p:cTn id="340" dur="1" fill="hold">
                                          <p:stCondLst>
                                            <p:cond delay="9"/>
                                          </p:stCondLst>
                                        </p:cTn>
                                        <p:tgtEl>
                                          <p:spTgt spid="107"/>
                                        </p:tgtEl>
                                        <p:attrNameLst>
                                          <p:attrName>style.visibility</p:attrName>
                                        </p:attrNameLst>
                                      </p:cBhvr>
                                      <p:to>
                                        <p:strVal val="hidden"/>
                                      </p:to>
                                    </p:set>
                                  </p:childTnLst>
                                </p:cTn>
                              </p:par>
                              <p:par>
                                <p:cTn id="341" presetID="3" presetClass="mediacall" presetSubtype="0" fill="hold" nodeType="withEffect">
                                  <p:stCondLst>
                                    <p:cond delay="0"/>
                                  </p:stCondLst>
                                  <p:childTnLst>
                                    <p:cmd type="call" cmd="stop">
                                      <p:cBhvr>
                                        <p:cTn id="342" dur="1" fill="hold"/>
                                        <p:tgtEl>
                                          <p:spTgt spid="110"/>
                                        </p:tgtEl>
                                      </p:cBhvr>
                                    </p:cmd>
                                  </p:childTnLst>
                                </p:cTn>
                              </p:par>
                            </p:childTnLst>
                          </p:cTn>
                        </p:par>
                      </p:childTnLst>
                    </p:cTn>
                  </p:par>
                  <p:par>
                    <p:cTn id="343" fill="hold">
                      <p:stCondLst>
                        <p:cond delay="indefinite"/>
                      </p:stCondLst>
                      <p:childTnLst>
                        <p:par>
                          <p:cTn id="344" fill="hold">
                            <p:stCondLst>
                              <p:cond delay="0"/>
                            </p:stCondLst>
                            <p:childTnLst>
                              <p:par>
                                <p:cTn id="345" presetID="10" presetClass="exit" presetSubtype="0" fill="hold" nodeType="clickEffect">
                                  <p:stCondLst>
                                    <p:cond delay="0"/>
                                  </p:stCondLst>
                                  <p:childTnLst>
                                    <p:animEffect transition="out" filter="fade">
                                      <p:cBhvr>
                                        <p:cTn id="346" dur="10"/>
                                        <p:tgtEl>
                                          <p:spTgt spid="108"/>
                                        </p:tgtEl>
                                      </p:cBhvr>
                                    </p:animEffect>
                                    <p:set>
                                      <p:cBhvr>
                                        <p:cTn id="347" dur="1" fill="hold">
                                          <p:stCondLst>
                                            <p:cond delay="9"/>
                                          </p:stCondLst>
                                        </p:cTn>
                                        <p:tgtEl>
                                          <p:spTgt spid="108"/>
                                        </p:tgtEl>
                                        <p:attrNameLst>
                                          <p:attrName>style.visibility</p:attrName>
                                        </p:attrNameLst>
                                      </p:cBhvr>
                                      <p:to>
                                        <p:strVal val="hidden"/>
                                      </p:to>
                                    </p:set>
                                  </p:childTnLst>
                                </p:cTn>
                              </p:par>
                              <p:par>
                                <p:cTn id="348" presetID="3" presetClass="mediacall" presetSubtype="0" fill="hold" nodeType="withEffect">
                                  <p:stCondLst>
                                    <p:cond delay="0"/>
                                  </p:stCondLst>
                                  <p:childTnLst>
                                    <p:cmd type="call" cmd="stop">
                                      <p:cBhvr>
                                        <p:cTn id="349" dur="1" fill="hold"/>
                                        <p:tgtEl>
                                          <p:spTgt spid="110"/>
                                        </p:tgtEl>
                                      </p:cBhvr>
                                    </p:cmd>
                                  </p:childTnLst>
                                </p:cTn>
                              </p:par>
                            </p:childTnLst>
                          </p:cTn>
                        </p:par>
                      </p:childTnLst>
                    </p:cTn>
                  </p:par>
                  <p:par>
                    <p:cTn id="350" fill="hold">
                      <p:stCondLst>
                        <p:cond delay="indefinite"/>
                      </p:stCondLst>
                      <p:childTnLst>
                        <p:par>
                          <p:cTn id="351" fill="hold">
                            <p:stCondLst>
                              <p:cond delay="0"/>
                            </p:stCondLst>
                            <p:childTnLst>
                              <p:par>
                                <p:cTn id="352" presetID="10" presetClass="exit" presetSubtype="0" fill="hold" nodeType="clickEffect">
                                  <p:stCondLst>
                                    <p:cond delay="0"/>
                                  </p:stCondLst>
                                  <p:childTnLst>
                                    <p:animEffect transition="out" filter="fade">
                                      <p:cBhvr>
                                        <p:cTn id="353" dur="10"/>
                                        <p:tgtEl>
                                          <p:spTgt spid="109"/>
                                        </p:tgtEl>
                                      </p:cBhvr>
                                    </p:animEffect>
                                    <p:set>
                                      <p:cBhvr>
                                        <p:cTn id="354" dur="1" fill="hold">
                                          <p:stCondLst>
                                            <p:cond delay="9"/>
                                          </p:stCondLst>
                                        </p:cTn>
                                        <p:tgtEl>
                                          <p:spTgt spid="109"/>
                                        </p:tgtEl>
                                        <p:attrNameLst>
                                          <p:attrName>style.visibility</p:attrName>
                                        </p:attrNameLst>
                                      </p:cBhvr>
                                      <p:to>
                                        <p:strVal val="hidden"/>
                                      </p:to>
                                    </p:set>
                                  </p:childTnLst>
                                </p:cTn>
                              </p:par>
                              <p:par>
                                <p:cTn id="355" presetID="3" presetClass="mediacall" presetSubtype="0" fill="hold" nodeType="withEffect">
                                  <p:stCondLst>
                                    <p:cond delay="0"/>
                                  </p:stCondLst>
                                  <p:childTnLst>
                                    <p:cmd type="call" cmd="stop">
                                      <p:cBhvr>
                                        <p:cTn id="356" dur="1" fill="hold"/>
                                        <p:tgtEl>
                                          <p:spTgt spid="1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7" restart="whenNotActive" fill="hold" evtFilter="cancelBubble" nodeType="interactiveSeq">
                <p:stCondLst>
                  <p:cond evt="onClick" delay="0">
                    <p:tgtEl>
                      <p:spTgt spid="59"/>
                    </p:tgtEl>
                  </p:cond>
                </p:stCondLst>
                <p:endSync evt="end" delay="0">
                  <p:rtn val="all"/>
                </p:endSync>
                <p:childTnLst>
                  <p:par>
                    <p:cTn id="358" fill="hold">
                      <p:stCondLst>
                        <p:cond delay="0"/>
                      </p:stCondLst>
                      <p:childTnLst>
                        <p:par>
                          <p:cTn id="359" fill="hold">
                            <p:stCondLst>
                              <p:cond delay="0"/>
                            </p:stCondLst>
                            <p:childTnLst>
                              <p:par>
                                <p:cTn id="360" presetID="30" presetClass="emph" presetSubtype="0" fill="hold" nodeType="clickEffect">
                                  <p:stCondLst>
                                    <p:cond delay="0"/>
                                  </p:stCondLst>
                                  <p:childTnLst>
                                    <p:animClr clrSpc="hsl" dir="cw">
                                      <p:cBhvr override="childStyle">
                                        <p:cTn id="361" dur="500" fill="hold"/>
                                        <p:tgtEl>
                                          <p:spTgt spid="59"/>
                                        </p:tgtEl>
                                        <p:attrNameLst>
                                          <p:attrName>style.color</p:attrName>
                                        </p:attrNameLst>
                                      </p:cBhvr>
                                      <p:by>
                                        <p:hsl h="0" s="12549" l="25098"/>
                                      </p:by>
                                    </p:animClr>
                                    <p:animClr clrSpc="hsl" dir="cw">
                                      <p:cBhvr>
                                        <p:cTn id="362" dur="500" fill="hold"/>
                                        <p:tgtEl>
                                          <p:spTgt spid="59"/>
                                        </p:tgtEl>
                                        <p:attrNameLst>
                                          <p:attrName>fillcolor</p:attrName>
                                        </p:attrNameLst>
                                      </p:cBhvr>
                                      <p:by>
                                        <p:hsl h="0" s="12549" l="25098"/>
                                      </p:by>
                                    </p:animClr>
                                    <p:animClr clrSpc="hsl" dir="cw">
                                      <p:cBhvr>
                                        <p:cTn id="363" dur="500" fill="hold"/>
                                        <p:tgtEl>
                                          <p:spTgt spid="59"/>
                                        </p:tgtEl>
                                        <p:attrNameLst>
                                          <p:attrName>stroke.color</p:attrName>
                                        </p:attrNameLst>
                                      </p:cBhvr>
                                      <p:by>
                                        <p:hsl h="0" s="12549" l="25098"/>
                                      </p:by>
                                    </p:animClr>
                                    <p:set>
                                      <p:cBhvr>
                                        <p:cTn id="364" dur="500" fill="hold"/>
                                        <p:tgtEl>
                                          <p:spTgt spid="59"/>
                                        </p:tgtEl>
                                        <p:attrNameLst>
                                          <p:attrName>fill.type</p:attrName>
                                        </p:attrNameLst>
                                      </p:cBhvr>
                                      <p:to>
                                        <p:strVal val="solid"/>
                                      </p:to>
                                    </p:set>
                                  </p:childTnLst>
                                </p:cTn>
                              </p:par>
                              <p:par>
                                <p:cTn id="365" presetID="8" presetClass="emph" presetSubtype="0" repeatCount="indefinite" fill="hold" nodeType="withEffect">
                                  <p:stCondLst>
                                    <p:cond delay="0"/>
                                  </p:stCondLst>
                                  <p:endCondLst>
                                    <p:cond evt="onNext" delay="0">
                                      <p:tgtEl>
                                        <p:sldTgt/>
                                      </p:tgtEl>
                                    </p:cond>
                                  </p:endCondLst>
                                  <p:childTnLst>
                                    <p:animRot by="21600000">
                                      <p:cBhvr>
                                        <p:cTn id="366" dur="500" fill="hold"/>
                                        <p:tgtEl>
                                          <p:spTgt spid="52"/>
                                        </p:tgtEl>
                                        <p:attrNameLst>
                                          <p:attrName>r</p:attrName>
                                        </p:attrNameLst>
                                      </p:cBhvr>
                                    </p:animRot>
                                  </p:childTnLst>
                                </p:cTn>
                              </p:par>
                              <p:par>
                                <p:cTn id="367" presetID="1" presetClass="mediacall" presetSubtype="0" fill="hold" nodeType="withEffect">
                                  <p:stCondLst>
                                    <p:cond delay="0"/>
                                  </p:stCondLst>
                                  <p:childTnLst>
                                    <p:cmd type="call" cmd="playFrom(0.0)">
                                      <p:cBhvr>
                                        <p:cTn id="368" dur="30406" fill="hold"/>
                                        <p:tgtEl>
                                          <p:spTgt spid="110"/>
                                        </p:tgtEl>
                                      </p:cBhvr>
                                    </p:cmd>
                                  </p:childTnLst>
                                </p:cTn>
                              </p:par>
                            </p:childTnLst>
                          </p:cTn>
                        </p:par>
                      </p:childTnLst>
                    </p:cTn>
                  </p:par>
                </p:childTnLst>
              </p:cTn>
              <p:nextCondLst>
                <p:cond evt="onClick" delay="0">
                  <p:tgtEl>
                    <p:spTgt spid="59"/>
                  </p:tgtEl>
                </p:cond>
              </p:nextCondLst>
            </p:seq>
            <p:audio>
              <p:cMediaNode vol="80000">
                <p:cTn id="369" repeatCount="indefinite" fill="hold" display="0">
                  <p:stCondLst>
                    <p:cond delay="indefinite"/>
                  </p:stCondLst>
                  <p:endCondLst>
                    <p:cond evt="onStopAudio" delay="0">
                      <p:tgtEl>
                        <p:sldTgt/>
                      </p:tgtEl>
                    </p:cond>
                    <p:cond evt="onNext" delay="0">
                      <p:tgtEl>
                        <p:sldTgt/>
                      </p:tgtEl>
                    </p:cond>
                  </p:endCondLst>
                </p:cTn>
                <p:tgtEl>
                  <p:spTgt spid="110"/>
                </p:tgtEl>
              </p:cMediaNode>
            </p:audio>
            <p:audio>
              <p:cMediaNode vol="80000">
                <p:cTn id="370" fill="hold" display="0">
                  <p:stCondLst>
                    <p:cond delay="indefinite"/>
                  </p:stCondLst>
                  <p:endCondLst>
                    <p:cond evt="onStopAudio" delay="0">
                      <p:tgtEl>
                        <p:sldTgt/>
                      </p:tgtEl>
                    </p:cond>
                  </p:endCondLst>
                </p:cTn>
                <p:tgtEl>
                  <p:spTgt spid="1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clrChange>
              <a:clrFrom>
                <a:srgbClr val="F5F5F5"/>
              </a:clrFrom>
              <a:clrTo>
                <a:srgbClr val="F5F5F5">
                  <a:alpha val="0"/>
                </a:srgbClr>
              </a:clrTo>
            </a:clrChange>
          </a:blip>
          <a:srcRect b="7500"/>
          <a:stretch/>
        </p:blipFill>
        <p:spPr>
          <a:xfrm>
            <a:off x="9067800" y="152400"/>
            <a:ext cx="4114800" cy="3350312"/>
          </a:xfrm>
          <a:prstGeom prst="rect">
            <a:avLst/>
          </a:prstGeom>
        </p:spPr>
      </p:pic>
      <p:pic>
        <p:nvPicPr>
          <p:cNvPr id="11" name="Picture 10">
            <a:hlinkClick r:id="rId3" action="ppaction://hlinksldjump"/>
          </p:cNvPr>
          <p:cNvPicPr>
            <a:picLocks noChangeAspect="1"/>
          </p:cNvPicPr>
          <p:nvPr/>
        </p:nvPicPr>
        <p:blipFill>
          <a:blip r:embed="rId4">
            <a:clrChange>
              <a:clrFrom>
                <a:srgbClr val="F5F5F5"/>
              </a:clrFrom>
              <a:clrTo>
                <a:srgbClr val="F5F5F5">
                  <a:alpha val="0"/>
                </a:srgbClr>
              </a:clrTo>
            </a:clrChange>
          </a:blip>
          <a:stretch>
            <a:fillRect/>
          </a:stretch>
        </p:blipFill>
        <p:spPr>
          <a:xfrm>
            <a:off x="-242859" y="3502712"/>
            <a:ext cx="3605876" cy="3803073"/>
          </a:xfrm>
          <a:prstGeom prst="rect">
            <a:avLst/>
          </a:prstGeom>
        </p:spPr>
      </p:pic>
      <p:sp>
        <p:nvSpPr>
          <p:cNvPr id="3" name="Oval Callout 2"/>
          <p:cNvSpPr/>
          <p:nvPr/>
        </p:nvSpPr>
        <p:spPr>
          <a:xfrm>
            <a:off x="2556978" y="4417438"/>
            <a:ext cx="1612078" cy="692726"/>
          </a:xfrm>
          <a:prstGeom prst="wedgeEllipseCallout">
            <a:avLst>
              <a:gd name="adj1" fmla="val -57783"/>
              <a:gd name="adj2" fmla="val 22974"/>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2" name="Rounded Rectangular Callout 1"/>
          <p:cNvSpPr/>
          <p:nvPr/>
        </p:nvSpPr>
        <p:spPr>
          <a:xfrm>
            <a:off x="609600" y="1361858"/>
            <a:ext cx="9220200" cy="2676741"/>
          </a:xfrm>
          <a:prstGeom prst="wedgeRoundRectCallout">
            <a:avLst>
              <a:gd name="adj1" fmla="val 58549"/>
              <a:gd name="adj2" fmla="val -33222"/>
              <a:gd name="adj3" fmla="val 16667"/>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a:solidFill>
                  <a:schemeClr val="tx1"/>
                </a:solidFill>
                <a:latin typeface="Arial-SGK-TV" pitchFamily="2" charset="0"/>
                <a:cs typeface="Arial-SGK-TV" pitchFamily="2" charset="0"/>
              </a:rPr>
              <a:t>t</a:t>
            </a:r>
            <a:r>
              <a:rPr lang="en-US" sz="16600" smtClean="0">
                <a:solidFill>
                  <a:schemeClr val="tx1"/>
                </a:solidFill>
                <a:latin typeface="Arial-SGK-TV" pitchFamily="2" charset="0"/>
                <a:cs typeface="Arial-SGK-TV" pitchFamily="2" charset="0"/>
              </a:rPr>
              <a:t>hổi sáo</a:t>
            </a:r>
            <a:endParaRPr lang="en-US" sz="16600">
              <a:solidFill>
                <a:schemeClr val="tx1"/>
              </a:solidFill>
              <a:latin typeface="Arial-SGK-TV" pitchFamily="2" charset="0"/>
              <a:cs typeface="Arial-SGK-TV" pitchFamily="2" charset="0"/>
            </a:endParaRPr>
          </a:p>
        </p:txBody>
      </p:sp>
    </p:spTree>
    <p:extLst>
      <p:ext uri="{BB962C8B-B14F-4D97-AF65-F5344CB8AC3E}">
        <p14:creationId xmlns:p14="http://schemas.microsoft.com/office/powerpoint/2010/main" val="39650394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clrChange>
              <a:clrFrom>
                <a:srgbClr val="F5F5F5"/>
              </a:clrFrom>
              <a:clrTo>
                <a:srgbClr val="F5F5F5">
                  <a:alpha val="0"/>
                </a:srgbClr>
              </a:clrTo>
            </a:clrChange>
          </a:blip>
          <a:srcRect b="7500"/>
          <a:stretch/>
        </p:blipFill>
        <p:spPr>
          <a:xfrm>
            <a:off x="9067800" y="152400"/>
            <a:ext cx="4114800" cy="3350312"/>
          </a:xfrm>
          <a:prstGeom prst="rect">
            <a:avLst/>
          </a:prstGeom>
        </p:spPr>
      </p:pic>
      <p:pic>
        <p:nvPicPr>
          <p:cNvPr id="11" name="Picture 10">
            <a:hlinkClick r:id="rId3" action="ppaction://hlinksldjump"/>
          </p:cNvPr>
          <p:cNvPicPr>
            <a:picLocks noChangeAspect="1"/>
          </p:cNvPicPr>
          <p:nvPr/>
        </p:nvPicPr>
        <p:blipFill>
          <a:blip r:embed="rId4">
            <a:clrChange>
              <a:clrFrom>
                <a:srgbClr val="F5F5F5"/>
              </a:clrFrom>
              <a:clrTo>
                <a:srgbClr val="F5F5F5">
                  <a:alpha val="0"/>
                </a:srgbClr>
              </a:clrTo>
            </a:clrChange>
          </a:blip>
          <a:stretch>
            <a:fillRect/>
          </a:stretch>
        </p:blipFill>
        <p:spPr>
          <a:xfrm>
            <a:off x="-242859" y="3502712"/>
            <a:ext cx="3605876" cy="3803073"/>
          </a:xfrm>
          <a:prstGeom prst="rect">
            <a:avLst/>
          </a:prstGeom>
        </p:spPr>
      </p:pic>
      <p:sp>
        <p:nvSpPr>
          <p:cNvPr id="3" name="Oval Callout 2"/>
          <p:cNvSpPr/>
          <p:nvPr/>
        </p:nvSpPr>
        <p:spPr>
          <a:xfrm>
            <a:off x="2556978" y="4417438"/>
            <a:ext cx="1612078" cy="692726"/>
          </a:xfrm>
          <a:prstGeom prst="wedgeEllipseCallout">
            <a:avLst>
              <a:gd name="adj1" fmla="val -57783"/>
              <a:gd name="adj2" fmla="val 22974"/>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2" name="Rounded Rectangular Callout 1"/>
          <p:cNvSpPr/>
          <p:nvPr/>
        </p:nvSpPr>
        <p:spPr>
          <a:xfrm>
            <a:off x="609600" y="1361858"/>
            <a:ext cx="9220200" cy="2676741"/>
          </a:xfrm>
          <a:prstGeom prst="wedgeRoundRectCallout">
            <a:avLst>
              <a:gd name="adj1" fmla="val 58549"/>
              <a:gd name="adj2" fmla="val -33222"/>
              <a:gd name="adj3" fmla="val 16667"/>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00">
                <a:solidFill>
                  <a:schemeClr val="tx1"/>
                </a:solidFill>
                <a:latin typeface="Arial-SGK-TV" pitchFamily="2" charset="0"/>
                <a:cs typeface="Arial-SGK-TV" pitchFamily="2" charset="0"/>
              </a:rPr>
              <a:t>k</a:t>
            </a:r>
            <a:r>
              <a:rPr lang="en-US" sz="19900" smtClean="0">
                <a:solidFill>
                  <a:schemeClr val="tx1"/>
                </a:solidFill>
                <a:latin typeface="Arial-SGK-TV" pitchFamily="2" charset="0"/>
                <a:cs typeface="Arial-SGK-TV" pitchFamily="2" charset="0"/>
              </a:rPr>
              <a:t>éo xe</a:t>
            </a:r>
            <a:endParaRPr lang="en-US" sz="19900">
              <a:solidFill>
                <a:schemeClr val="tx1"/>
              </a:solidFill>
              <a:latin typeface="Arial-SGK-TV" pitchFamily="2" charset="0"/>
              <a:cs typeface="Arial-SGK-TV" pitchFamily="2" charset="0"/>
            </a:endParaRPr>
          </a:p>
        </p:txBody>
      </p:sp>
    </p:spTree>
    <p:extLst>
      <p:ext uri="{BB962C8B-B14F-4D97-AF65-F5344CB8AC3E}">
        <p14:creationId xmlns:p14="http://schemas.microsoft.com/office/powerpoint/2010/main" val="26698506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clrChange>
              <a:clrFrom>
                <a:srgbClr val="F5F5F5"/>
              </a:clrFrom>
              <a:clrTo>
                <a:srgbClr val="F5F5F5">
                  <a:alpha val="0"/>
                </a:srgbClr>
              </a:clrTo>
            </a:clrChange>
          </a:blip>
          <a:srcRect b="7500"/>
          <a:stretch/>
        </p:blipFill>
        <p:spPr>
          <a:xfrm>
            <a:off x="9067800" y="152400"/>
            <a:ext cx="4114800" cy="3350312"/>
          </a:xfrm>
          <a:prstGeom prst="rect">
            <a:avLst/>
          </a:prstGeom>
        </p:spPr>
      </p:pic>
      <p:pic>
        <p:nvPicPr>
          <p:cNvPr id="11" name="Picture 10">
            <a:hlinkClick r:id="rId3" action="ppaction://hlinksldjump"/>
          </p:cNvPr>
          <p:cNvPicPr>
            <a:picLocks noChangeAspect="1"/>
          </p:cNvPicPr>
          <p:nvPr/>
        </p:nvPicPr>
        <p:blipFill>
          <a:blip r:embed="rId4">
            <a:clrChange>
              <a:clrFrom>
                <a:srgbClr val="F5F5F5"/>
              </a:clrFrom>
              <a:clrTo>
                <a:srgbClr val="F5F5F5">
                  <a:alpha val="0"/>
                </a:srgbClr>
              </a:clrTo>
            </a:clrChange>
          </a:blip>
          <a:stretch>
            <a:fillRect/>
          </a:stretch>
        </p:blipFill>
        <p:spPr>
          <a:xfrm>
            <a:off x="-242859" y="3502712"/>
            <a:ext cx="3605876" cy="3803073"/>
          </a:xfrm>
          <a:prstGeom prst="rect">
            <a:avLst/>
          </a:prstGeom>
        </p:spPr>
      </p:pic>
      <p:sp>
        <p:nvSpPr>
          <p:cNvPr id="3" name="Oval Callout 2"/>
          <p:cNvSpPr/>
          <p:nvPr/>
        </p:nvSpPr>
        <p:spPr>
          <a:xfrm>
            <a:off x="2556978" y="4417438"/>
            <a:ext cx="1612078" cy="692726"/>
          </a:xfrm>
          <a:prstGeom prst="wedgeEllipseCallout">
            <a:avLst>
              <a:gd name="adj1" fmla="val -57783"/>
              <a:gd name="adj2" fmla="val 22974"/>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2" name="Rounded Rectangular Callout 1"/>
          <p:cNvSpPr/>
          <p:nvPr/>
        </p:nvSpPr>
        <p:spPr>
          <a:xfrm>
            <a:off x="609600" y="1361858"/>
            <a:ext cx="9220200" cy="2676741"/>
          </a:xfrm>
          <a:prstGeom prst="wedgeRoundRectCallout">
            <a:avLst>
              <a:gd name="adj1" fmla="val 58549"/>
              <a:gd name="adj2" fmla="val -33222"/>
              <a:gd name="adj3" fmla="val 16667"/>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a:solidFill>
                  <a:schemeClr val="tx1"/>
                </a:solidFill>
                <a:latin typeface="Arial-SGK-TV" pitchFamily="2" charset="0"/>
                <a:cs typeface="Arial-SGK-TV" pitchFamily="2" charset="0"/>
              </a:rPr>
              <a:t>x</a:t>
            </a:r>
            <a:r>
              <a:rPr lang="en-US" sz="16600" smtClean="0">
                <a:solidFill>
                  <a:schemeClr val="tx1"/>
                </a:solidFill>
                <a:latin typeface="Arial-SGK-TV" pitchFamily="2" charset="0"/>
                <a:cs typeface="Arial-SGK-TV" pitchFamily="2" charset="0"/>
              </a:rPr>
              <a:t>ào rau</a:t>
            </a:r>
            <a:endParaRPr lang="en-US" sz="16600">
              <a:solidFill>
                <a:schemeClr val="tx1"/>
              </a:solidFill>
              <a:latin typeface="Arial-SGK-TV" pitchFamily="2" charset="0"/>
              <a:cs typeface="Arial-SGK-TV" pitchFamily="2" charset="0"/>
            </a:endParaRPr>
          </a:p>
        </p:txBody>
      </p:sp>
    </p:spTree>
    <p:extLst>
      <p:ext uri="{BB962C8B-B14F-4D97-AF65-F5344CB8AC3E}">
        <p14:creationId xmlns:p14="http://schemas.microsoft.com/office/powerpoint/2010/main" val="22732738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clrChange>
              <a:clrFrom>
                <a:srgbClr val="F5F5F5"/>
              </a:clrFrom>
              <a:clrTo>
                <a:srgbClr val="F5F5F5">
                  <a:alpha val="0"/>
                </a:srgbClr>
              </a:clrTo>
            </a:clrChange>
          </a:blip>
          <a:srcRect b="7500"/>
          <a:stretch/>
        </p:blipFill>
        <p:spPr>
          <a:xfrm>
            <a:off x="9067800" y="152400"/>
            <a:ext cx="4114800" cy="3350312"/>
          </a:xfrm>
          <a:prstGeom prst="rect">
            <a:avLst/>
          </a:prstGeom>
        </p:spPr>
      </p:pic>
      <p:pic>
        <p:nvPicPr>
          <p:cNvPr id="11" name="Picture 10">
            <a:hlinkClick r:id="rId3" action="ppaction://hlinksldjump"/>
          </p:cNvPr>
          <p:cNvPicPr>
            <a:picLocks noChangeAspect="1"/>
          </p:cNvPicPr>
          <p:nvPr/>
        </p:nvPicPr>
        <p:blipFill>
          <a:blip r:embed="rId4">
            <a:clrChange>
              <a:clrFrom>
                <a:srgbClr val="F5F5F5"/>
              </a:clrFrom>
              <a:clrTo>
                <a:srgbClr val="F5F5F5">
                  <a:alpha val="0"/>
                </a:srgbClr>
              </a:clrTo>
            </a:clrChange>
          </a:blip>
          <a:stretch>
            <a:fillRect/>
          </a:stretch>
        </p:blipFill>
        <p:spPr>
          <a:xfrm>
            <a:off x="-242859" y="3502712"/>
            <a:ext cx="3605876" cy="3803073"/>
          </a:xfrm>
          <a:prstGeom prst="rect">
            <a:avLst/>
          </a:prstGeom>
        </p:spPr>
      </p:pic>
      <p:sp>
        <p:nvSpPr>
          <p:cNvPr id="3" name="Oval Callout 2"/>
          <p:cNvSpPr/>
          <p:nvPr/>
        </p:nvSpPr>
        <p:spPr>
          <a:xfrm>
            <a:off x="2556978" y="4417438"/>
            <a:ext cx="1612078" cy="692726"/>
          </a:xfrm>
          <a:prstGeom prst="wedgeEllipseCallout">
            <a:avLst>
              <a:gd name="adj1" fmla="val -57783"/>
              <a:gd name="adj2" fmla="val 22974"/>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2" name="Rounded Rectangular Callout 1"/>
          <p:cNvSpPr/>
          <p:nvPr/>
        </p:nvSpPr>
        <p:spPr>
          <a:xfrm>
            <a:off x="609600" y="1361858"/>
            <a:ext cx="9220200" cy="2676741"/>
          </a:xfrm>
          <a:prstGeom prst="wedgeRoundRectCallout">
            <a:avLst>
              <a:gd name="adj1" fmla="val 58549"/>
              <a:gd name="adj2" fmla="val -33222"/>
              <a:gd name="adj3" fmla="val 16667"/>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a:solidFill>
                  <a:schemeClr val="tx1"/>
                </a:solidFill>
                <a:latin typeface="Arial-SGK-TV" pitchFamily="2" charset="0"/>
                <a:cs typeface="Arial-SGK-TV" pitchFamily="2" charset="0"/>
              </a:rPr>
              <a:t>k</a:t>
            </a:r>
            <a:r>
              <a:rPr lang="en-US" sz="16600" smtClean="0">
                <a:solidFill>
                  <a:schemeClr val="tx1"/>
                </a:solidFill>
                <a:latin typeface="Arial-SGK-TV" pitchFamily="2" charset="0"/>
                <a:cs typeface="Arial-SGK-TV" pitchFamily="2" charset="0"/>
              </a:rPr>
              <a:t>héo tay</a:t>
            </a:r>
            <a:endParaRPr lang="en-US" sz="16600">
              <a:solidFill>
                <a:schemeClr val="tx1"/>
              </a:solidFill>
              <a:latin typeface="Arial-SGK-TV" pitchFamily="2" charset="0"/>
              <a:cs typeface="Arial-SGK-TV" pitchFamily="2" charset="0"/>
            </a:endParaRPr>
          </a:p>
        </p:txBody>
      </p:sp>
    </p:spTree>
    <p:extLst>
      <p:ext uri="{BB962C8B-B14F-4D97-AF65-F5344CB8AC3E}">
        <p14:creationId xmlns:p14="http://schemas.microsoft.com/office/powerpoint/2010/main" val="17609576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2362200"/>
            <a:ext cx="7821706" cy="2282952"/>
          </a:xfrm>
          <a:prstGeom prst="rect">
            <a:avLst/>
          </a:prstGeom>
        </p:spPr>
      </p:pic>
    </p:spTree>
    <p:extLst>
      <p:ext uri="{BB962C8B-B14F-4D97-AF65-F5344CB8AC3E}">
        <p14:creationId xmlns:p14="http://schemas.microsoft.com/office/powerpoint/2010/main" val="389165304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 - &amp;quot;TIẾNG VIỆT&amp;quot;&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61&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 - &amp;quot;TIẾNG VIỆT&amp;quot;&quot;/&gt;&lt;property id=&quot;20307&quot; value=&quot;264&quot;/&gt;&lt;/object&gt;&lt;object type=&quot;3&quot; unique_id=&quot;10011&quot;&gt;&lt;property id=&quot;20148&quot; value=&quot;5&quot;/&gt;&lt;property id=&quot;20300&quot; value=&quot;Slide 9 - &amp;quot;ViÕt vë&amp;quot;&quot;/&gt;&lt;property id=&quot;20307&quot; value=&quot;265&quot;/&gt;&lt;/object&gt;&lt;object type=&quot;3&quot; unique_id=&quot;10012&quot;&gt;&lt;property id=&quot;20148&quot; value=&quot;5&quot;/&gt;&lt;property id=&quot;20300&quot; value=&quot;Slide 10&quot;/&gt;&lt;property id=&quot;20307&quot; value=&quot;266&quot;/&gt;&lt;/object&gt;&lt;object type=&quot;3&quot; unique_id=&quot;10013&quot;&gt;&lt;property id=&quot;20148&quot; value=&quot;5&quot;/&gt;&lt;property id=&quot;20300&quot; value=&quot;Slide 11&quot;/&gt;&lt;property id=&quot;20307&quot; value=&quot;267&quot;/&gt;&lt;/object&gt;&lt;object type=&quot;3&quot; unique_id=&quot;10014&quot;&gt;&lt;property id=&quot;20148&quot; value=&quot;5&quot;/&gt;&lt;property id=&quot;20300&quot; value=&quot;Slide 12&quot;/&gt;&lt;property id=&quot;20307&quot; value=&quot;268&quot;/&gt;&lt;/object&gt;&lt;object type=&quot;3&quot; unique_id=&quot;10015&quot;&gt;&lt;property id=&quot;20148&quot; value=&quot;5&quot;/&gt;&lt;property id=&quot;20300&quot; value=&quot;Slide 13 - &amp;quot;TIẾNG VIỆT&amp;quot;&quot;/&gt;&lt;property id=&quot;20307&quot; value=&quot;269&quot;/&gt;&lt;/object&gt;&lt;object type=&quot;3&quot; unique_id=&quot;10016&quot;&gt;&lt;property id=&quot;20148&quot; value=&quot;5&quot;/&gt;&lt;property id=&quot;20300&quot; value=&quot;Slide 14&quot;/&gt;&lt;property id=&quot;20307&quot; value=&quot;270&quot;/&gt;&lt;/object&gt;&lt;object type=&quot;3&quot; unique_id=&quot;10017&quot;&gt;&lt;property id=&quot;20148&quot; value=&quot;5&quot;/&gt;&lt;property id=&quot;20300&quot; value=&quot;Slide 15&quot;/&gt;&lt;property id=&quot;20307&quot; value=&quot;271&quot;/&gt;&lt;/object&gt;&lt;object type=&quot;3&quot; unique_id=&quot;10018&quot;&gt;&lt;property id=&quot;20148&quot; value=&quot;5&quot;/&gt;&lt;property id=&quot;20300&quot; value=&quot;Slide 16&quot;/&gt;&lt;property id=&quot;20307&quot; value=&quot;272&quot;/&gt;&lt;/object&gt;&lt;object type=&quot;3&quot; unique_id=&quot;10019&quot;&gt;&lt;property id=&quot;20148&quot; value=&quot;5&quot;/&gt;&lt;property id=&quot;20300&quot; value=&quot;Slide 17&quot;/&gt;&lt;property id=&quot;20307&quot; value=&quot;273&quot;/&gt;&lt;/object&gt;&lt;object type=&quot;3&quot; unique_id=&quot;10020&quot;&gt;&lt;property id=&quot;20148&quot; value=&quot;5&quot;/&gt;&lt;property id=&quot;20300&quot; value=&quot;Slide 18&quot;/&gt;&lt;property id=&quot;20307&quot; value=&quot;274&quot;/&gt;&lt;/object&gt;&lt;object type=&quot;3&quot; unique_id=&quot;10021&quot;&gt;&lt;property id=&quot;20148&quot; value=&quot;5&quot;/&gt;&lt;property id=&quot;20300&quot; value=&quot;Slide 19 - &amp;quot;TIẾNG VIỆT&amp;quot;&quot;/&gt;&lt;property id=&quot;20307&quot; value=&quot;275&quot;/&gt;&lt;/object&gt;&lt;object type=&quot;3&quot; unique_id=&quot;10022&quot;&gt;&lt;property id=&quot;20148&quot; value=&quot;5&quot;/&gt;&lt;property id=&quot;20300&quot; value=&quot;Slide 20 - &amp;quot;ViÕt vë&amp;quot;&quot;/&gt;&lt;property id=&quot;20307&quot; value=&quot;276&quot;/&gt;&lt;/object&gt;&lt;object type=&quot;3&quot; unique_id=&quot;10023&quot;&gt;&lt;property id=&quot;20148&quot; value=&quot;5&quot;/&gt;&lt;property id=&quot;20300&quot; value=&quot;Slide 21&quot;/&gt;&lt;property id=&quot;20307&quot; value=&quot;277&quot;/&gt;&lt;/object&gt;&lt;object type=&quot;3&quot; unique_id=&quot;10024&quot;&gt;&lt;property id=&quot;20148&quot; value=&quot;5&quot;/&gt;&lt;property id=&quot;20300&quot; value=&quot;Slide 22&quot;/&gt;&lt;property id=&quot;20307&quot; value=&quot;278&quot;/&gt;&lt;/object&gt;&lt;object type=&quot;3&quot; unique_id=&quot;10025&quot;&gt;&lt;property id=&quot;20148&quot; value=&quot;5&quot;/&gt;&lt;property id=&quot;20300&quot; value=&quot;Slide 23&quot;/&gt;&lt;property id=&quot;20307&quot; value=&quot;279&quot;/&gt;&lt;/object&gt;&lt;object type=&quot;3&quot; unique_id=&quot;10026&quot;&gt;&lt;property id=&quot;20148&quot; value=&quot;5&quot;/&gt;&lt;property id=&quot;20300&quot; value=&quot;Slide 24 - &amp;quot;TIẾNG VIỆT&amp;quot;&quot;/&gt;&lt;property id=&quot;20307&quot; value=&quot;280&quot;/&gt;&lt;/object&gt;&lt;object type=&quot;3&quot; unique_id=&quot;10027&quot;&gt;&lt;property id=&quot;20148&quot; value=&quot;5&quot;/&gt;&lt;property id=&quot;20300&quot; value=&quot;Slide 25&quot;/&gt;&lt;property id=&quot;20307&quot; value=&quot;281&quot;/&gt;&lt;/object&gt;&lt;object type=&quot;3&quot; unique_id=&quot;10028&quot;&gt;&lt;property id=&quot;20148&quot; value=&quot;5&quot;/&gt;&lt;property id=&quot;20300&quot; value=&quot;Slide 26&quot;/&gt;&lt;property id=&quot;20307&quot; value=&quot;282&quot;/&gt;&lt;/object&gt;&lt;object type=&quot;3&quot; unique_id=&quot;10029&quot;&gt;&lt;property id=&quot;20148&quot; value=&quot;5&quot;/&gt;&lt;property id=&quot;20300&quot; value=&quot;Slide 27&quot;/&gt;&lt;property id=&quot;20307&quot; value=&quot;283&quot;/&gt;&lt;/object&gt;&lt;object type=&quot;3&quot; unique_id=&quot;10030&quot;&gt;&lt;property id=&quot;20148&quot; value=&quot;5&quot;/&gt;&lt;property id=&quot;20300&quot; value=&quot;Slide 28&quot;/&gt;&lt;property id=&quot;20307&quot; value=&quot;284&quot;/&gt;&lt;/object&gt;&lt;object type=&quot;3&quot; unique_id=&quot;10031&quot;&gt;&lt;property id=&quot;20148&quot; value=&quot;5&quot;/&gt;&lt;property id=&quot;20300&quot; value=&quot;Slide 29&quot;/&gt;&lt;property id=&quot;20307&quot; value=&quot;285&quot;/&gt;&lt;/object&gt;&lt;object type=&quot;3&quot; unique_id=&quot;10032&quot;&gt;&lt;property id=&quot;20148&quot; value=&quot;5&quot;/&gt;&lt;property id=&quot;20300&quot; value=&quot;Slide 30 - &amp;quot;TIẾNG VIỆT&amp;quot;&quot;/&gt;&lt;property id=&quot;20307&quot; value=&quot;286&quot;/&gt;&lt;/object&gt;&lt;object type=&quot;3&quot; unique_id=&quot;10033&quot;&gt;&lt;property id=&quot;20148&quot; value=&quot;5&quot;/&gt;&lt;property id=&quot;20300&quot; value=&quot;Slide 31 - &amp;quot;ViÕt vë&amp;quot;&quot;/&gt;&lt;property id=&quot;20307&quot; value=&quot;287&quot;/&gt;&lt;/object&gt;&lt;object type=&quot;3&quot; unique_id=&quot;10034&quot;&gt;&lt;property id=&quot;20148&quot; value=&quot;5&quot;/&gt;&lt;property id=&quot;20300&quot; value=&quot;Slide 32&quot;/&gt;&lt;property id=&quot;20307&quot; value=&quot;288&quot;/&gt;&lt;/object&gt;&lt;object type=&quot;3&quot; unique_id=&quot;10035&quot;&gt;&lt;property id=&quot;20148&quot; value=&quot;5&quot;/&gt;&lt;property id=&quot;20300&quot; value=&quot;Slide 33&quot;/&gt;&lt;property id=&quot;20307&quot; value=&quot;290&quot;/&gt;&lt;/object&gt;&lt;object type=&quot;3&quot; unique_id=&quot;10036&quot;&gt;&lt;property id=&quot;20148&quot; value=&quot;5&quot;/&gt;&lt;property id=&quot;20300&quot; value=&quot;Slide 34&quot;/&gt;&lt;property id=&quot;20307&quot; value=&quot;289&quot;/&gt;&lt;/object&gt;&lt;object type=&quot;3&quot; unique_id=&quot;10037&quot;&gt;&lt;property id=&quot;20148&quot; value=&quot;5&quot;/&gt;&lt;property id=&quot;20300&quot; value=&quot;Slide 35&quot;/&gt;&lt;property id=&quot;20307&quot; value=&quot;291&quot;/&gt;&lt;/object&gt;&lt;/object&gt;&lt;object type=&quot;8&quot; unique_id=&quot;10074&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316</TotalTime>
  <Words>265</Words>
  <Application>Microsoft Office PowerPoint</Application>
  <PresentationFormat>Widescreen</PresentationFormat>
  <Paragraphs>99</Paragraphs>
  <Slides>37</Slides>
  <Notes>1</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.VnAvant</vt:lpstr>
      <vt:lpstr>Arial</vt:lpstr>
      <vt:lpstr>Arial-Rounded</vt:lpstr>
      <vt:lpstr>Arial-SGK-TV</vt:lpstr>
      <vt:lpstr>Calibri</vt:lpstr>
      <vt:lpstr>Times New Roman</vt:lpstr>
      <vt:lpstr>Office Theme</vt:lpstr>
      <vt:lpstr>PowerPoint Presentation</vt:lpstr>
      <vt:lpstr>TIẾNG VIỆT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 GIÃN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 GIÃN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SKY</dc:creator>
  <cp:lastModifiedBy>PC</cp:lastModifiedBy>
  <cp:revision>53</cp:revision>
  <dcterms:created xsi:type="dcterms:W3CDTF">2020-08-12T07:49:48Z</dcterms:created>
  <dcterms:modified xsi:type="dcterms:W3CDTF">2021-11-13T14:07:03Z</dcterms:modified>
</cp:coreProperties>
</file>