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3" r:id="rId1"/>
    <p:sldMasterId id="2147483695" r:id="rId2"/>
    <p:sldMasterId id="2147483707" r:id="rId3"/>
  </p:sldMasterIdLst>
  <p:notesMasterIdLst>
    <p:notesMasterId r:id="rId28"/>
  </p:notesMasterIdLst>
  <p:sldIdLst>
    <p:sldId id="281" r:id="rId4"/>
    <p:sldId id="307" r:id="rId5"/>
    <p:sldId id="328" r:id="rId6"/>
    <p:sldId id="311" r:id="rId7"/>
    <p:sldId id="312" r:id="rId8"/>
    <p:sldId id="313" r:id="rId9"/>
    <p:sldId id="256" r:id="rId10"/>
    <p:sldId id="274" r:id="rId11"/>
    <p:sldId id="291" r:id="rId12"/>
    <p:sldId id="257" r:id="rId13"/>
    <p:sldId id="292" r:id="rId14"/>
    <p:sldId id="314" r:id="rId15"/>
    <p:sldId id="315" r:id="rId16"/>
    <p:sldId id="272" r:id="rId17"/>
    <p:sldId id="304" r:id="rId18"/>
    <p:sldId id="294" r:id="rId19"/>
    <p:sldId id="259" r:id="rId20"/>
    <p:sldId id="308" r:id="rId21"/>
    <p:sldId id="329" r:id="rId22"/>
    <p:sldId id="330" r:id="rId23"/>
    <p:sldId id="316" r:id="rId24"/>
    <p:sldId id="309" r:id="rId25"/>
    <p:sldId id="261" r:id="rId26"/>
    <p:sldId id="282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2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91635-7B09-4A13-A242-3BFCAF865D3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B3FC5-A905-44DF-8A3D-100C1478CC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24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2056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9785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44697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9905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04083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6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30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25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2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4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4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28719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98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79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4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1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08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36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97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58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90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1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88070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9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9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06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77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6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64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3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3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30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3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46289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3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9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66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57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7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73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3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82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739749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38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852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22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6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55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697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59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14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84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9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684247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727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029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34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25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428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23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00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163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19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7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615842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4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241703"/>
      </p:ext>
    </p:extLst>
  </p:cSld>
  <p:clrMapOvr>
    <a:masterClrMapping/>
  </p:clrMapOvr>
  <p:transition spd="slow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6077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6710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7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47" r:id="rId2"/>
    <p:sldLayoutId id="2147483685" r:id="rId3"/>
    <p:sldLayoutId id="2147483748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0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49" r:id="rId2"/>
    <p:sldLayoutId id="2147483738" r:id="rId3"/>
    <p:sldLayoutId id="2147483723" r:id="rId4"/>
    <p:sldLayoutId id="2147483697" r:id="rId5"/>
    <p:sldLayoutId id="2147483755" r:id="rId6"/>
    <p:sldLayoutId id="2147483752" r:id="rId7"/>
    <p:sldLayoutId id="2147483751" r:id="rId8"/>
    <p:sldLayoutId id="2147483745" r:id="rId9"/>
    <p:sldLayoutId id="2147483744" r:id="rId10"/>
    <p:sldLayoutId id="2147483741" r:id="rId11"/>
    <p:sldLayoutId id="2147483740" r:id="rId12"/>
    <p:sldLayoutId id="2147483737" r:id="rId13"/>
    <p:sldLayoutId id="2147483736" r:id="rId14"/>
    <p:sldLayoutId id="2147483733" r:id="rId15"/>
    <p:sldLayoutId id="2147483732" r:id="rId16"/>
    <p:sldLayoutId id="2147483731" r:id="rId17"/>
    <p:sldLayoutId id="2147483730" r:id="rId18"/>
    <p:sldLayoutId id="2147483722" r:id="rId19"/>
    <p:sldLayoutId id="2147483721" r:id="rId20"/>
    <p:sldLayoutId id="2147483720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56" r:id="rId27"/>
    <p:sldLayoutId id="2147483754" r:id="rId28"/>
    <p:sldLayoutId id="2147483753" r:id="rId29"/>
    <p:sldLayoutId id="2147483750" r:id="rId30"/>
    <p:sldLayoutId id="2147483746" r:id="rId31"/>
    <p:sldLayoutId id="2147483743" r:id="rId32"/>
    <p:sldLayoutId id="2147483742" r:id="rId33"/>
    <p:sldLayoutId id="2147483739" r:id="rId34"/>
    <p:sldLayoutId id="2147483735" r:id="rId35"/>
    <p:sldLayoutId id="2147483734" r:id="rId36"/>
    <p:sldLayoutId id="2147483703" r:id="rId37"/>
    <p:sldLayoutId id="2147483704" r:id="rId38"/>
    <p:sldLayoutId id="2147483705" r:id="rId39"/>
    <p:sldLayoutId id="2147483706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0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9" r:id="rId2"/>
    <p:sldLayoutId id="2147483728" r:id="rId3"/>
    <p:sldLayoutId id="2147483727" r:id="rId4"/>
    <p:sldLayoutId id="2147483726" r:id="rId5"/>
    <p:sldLayoutId id="2147483724" r:id="rId6"/>
    <p:sldLayoutId id="2147483709" r:id="rId7"/>
    <p:sldLayoutId id="2147483725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91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937941" y="4758248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6148899"/>
            <a:ext cx="1581150" cy="66675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706497" y="2310258"/>
            <a:ext cx="480611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19195" y="128039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chemeClr val="bg1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24645" y="1239976"/>
            <a:ext cx="7369825" cy="5182213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77" y="-377854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55470" y="3924300"/>
            <a:ext cx="258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thư</a:t>
            </a:r>
            <a:endParaRPr lang="en-US" sz="54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7"/>
            <a:ext cx="1524000" cy="71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83976" y="3957936"/>
            <a:ext cx="2792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dãy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núi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9597" y="3949383"/>
            <a:ext cx="3244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bụi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cỏ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4502" y="392936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3"/>
          <a:srcRect r="8951" b="37266"/>
          <a:stretch/>
        </p:blipFill>
        <p:spPr>
          <a:xfrm>
            <a:off x="27708" y="1142123"/>
            <a:ext cx="4026511" cy="27331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/>
          <p:cNvPicPr>
            <a:picLocks noChangeAspect="1"/>
          </p:cNvPicPr>
          <p:nvPr/>
        </p:nvPicPr>
        <p:blipFill rotWithShape="1">
          <a:blip r:embed="rId4"/>
          <a:srcRect b="40110"/>
          <a:stretch/>
        </p:blipFill>
        <p:spPr>
          <a:xfrm>
            <a:off x="4068074" y="1265972"/>
            <a:ext cx="4281157" cy="25639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7"/>
          <p:cNvPicPr>
            <a:picLocks noChangeAspect="1"/>
          </p:cNvPicPr>
          <p:nvPr/>
        </p:nvPicPr>
        <p:blipFill rotWithShape="1">
          <a:blip r:embed="rId5"/>
          <a:srcRect l="13984" r="15723" b="31995"/>
          <a:stretch/>
        </p:blipFill>
        <p:spPr>
          <a:xfrm>
            <a:off x="8534400" y="1294547"/>
            <a:ext cx="3200400" cy="2684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264739" y="3949383"/>
            <a:ext cx="861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172" y="3941174"/>
            <a:ext cx="861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12268" y="-2667689"/>
            <a:ext cx="6885710" cy="121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3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1814945" cy="65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00C9D-C853-4E40-B91C-2CD40B08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43000"/>
            <a:ext cx="12115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pic>
        <p:nvPicPr>
          <p:cNvPr id="3" name="U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" y="914400"/>
            <a:ext cx="1200583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2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140782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78083" y="-1658883"/>
            <a:ext cx="6131034" cy="1066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-9525"/>
            <a:ext cx="1190625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8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62350" y="-2571750"/>
            <a:ext cx="4495800" cy="963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185"/>
          <a:stretch/>
        </p:blipFill>
        <p:spPr>
          <a:xfrm rot="16200000">
            <a:off x="4760426" y="1009306"/>
            <a:ext cx="2099649" cy="96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7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855" y="4778227"/>
            <a:ext cx="122682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    Lan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thư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cho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kể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về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 Ở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đó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có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nhà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sàn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nằm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ven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Mùa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này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chim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ca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rộn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rã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sim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nở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tím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cả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núi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Lan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mời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lên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thăm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</a:t>
            </a: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2"/>
          <a:srcRect t="847" r="6975" b="26069"/>
          <a:stretch/>
        </p:blipFill>
        <p:spPr>
          <a:xfrm>
            <a:off x="266700" y="0"/>
            <a:ext cx="11430000" cy="449580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435" y="378024"/>
            <a:ext cx="11811000" cy="50628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    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Lan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thư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cho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kể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về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 Ở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đó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có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nhà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sàn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nằm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ven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Mùa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này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chim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ca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rộn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rã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sim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nở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tím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cả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núi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Lan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mời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lên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thăm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</a:t>
            </a:r>
          </a:p>
        </p:txBody>
      </p:sp>
      <p:sp>
        <p:nvSpPr>
          <p:cNvPr id="5" name="Oval 4"/>
          <p:cNvSpPr/>
          <p:nvPr/>
        </p:nvSpPr>
        <p:spPr>
          <a:xfrm>
            <a:off x="914400" y="488373"/>
            <a:ext cx="533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3465" y="1645227"/>
            <a:ext cx="533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0471438" y="1610591"/>
            <a:ext cx="533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1600200" y="4197928"/>
            <a:ext cx="533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078806" y="716973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79481" y="2015836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447800" y="3290455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24600" y="3342409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1772035" y="779317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858626" y="793172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187420" y="2001981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274011" y="2015836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208809" y="4533412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295400" y="4547267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733809" y="4519557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820400" y="4533412"/>
            <a:ext cx="304800" cy="893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512868" y="1569028"/>
            <a:ext cx="107026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886209" y="4066310"/>
            <a:ext cx="107026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9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a sim">
            <a:extLst>
              <a:ext uri="{FF2B5EF4-FFF2-40B4-BE49-F238E27FC236}">
                <a16:creationId xmlns:a16="http://schemas.microsoft.com/office/drawing/2014/main" id="{913AAAD4-54EA-407F-9981-09E7FA58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5961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4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1385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Box 1"/>
          <p:cNvSpPr txBox="1"/>
          <p:nvPr/>
        </p:nvSpPr>
        <p:spPr>
          <a:xfrm>
            <a:off x="2514600" y="1600200"/>
            <a:ext cx="7010400" cy="27853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1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endParaRPr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6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18748"/>
      </p:ext>
    </p:extLst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ữ gìn và kế thừa kiến trúc nhà sàn dân tộc Thái">
            <a:extLst>
              <a:ext uri="{FF2B5EF4-FFF2-40B4-BE49-F238E27FC236}">
                <a16:creationId xmlns:a16="http://schemas.microsoft.com/office/drawing/2014/main" id="{27591149-3525-4823-9332-D7B2844D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0"/>
            <a:ext cx="12192000" cy="672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5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12268" y="-2667689"/>
            <a:ext cx="6885710" cy="121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59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855" y="4778227"/>
            <a:ext cx="122682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    Lan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thư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cho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kể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về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 Ở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đó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có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nhà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sàn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nằm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ven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Mùa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này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chim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ca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rộn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rã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sim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nở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tím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cả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núi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Lan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mời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lên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thăm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156367" y="5385002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29102" y="5385001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842665" y="4778228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915400" y="4778227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119006" y="6119610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191741" y="6119609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214265" y="6038430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287000" y="6038429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2"/>
          <a:srcRect t="847" r="6975" b="26069"/>
          <a:stretch/>
        </p:blipFill>
        <p:spPr>
          <a:xfrm>
            <a:off x="266700" y="0"/>
            <a:ext cx="11430000" cy="4495801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0" name="Straight Connector 19"/>
          <p:cNvCxnSpPr/>
          <p:nvPr/>
        </p:nvCxnSpPr>
        <p:spPr>
          <a:xfrm flipH="1">
            <a:off x="10383983" y="5407524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B606E6-0ADF-40BA-916C-4E0465EE2204}"/>
              </a:ext>
            </a:extLst>
          </p:cNvPr>
          <p:cNvCxnSpPr/>
          <p:nvPr/>
        </p:nvCxnSpPr>
        <p:spPr>
          <a:xfrm flipH="1">
            <a:off x="5257800" y="4822552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17BC6C-1CA8-4C14-ADD8-07C65F32932A}"/>
              </a:ext>
            </a:extLst>
          </p:cNvPr>
          <p:cNvCxnSpPr/>
          <p:nvPr/>
        </p:nvCxnSpPr>
        <p:spPr>
          <a:xfrm flipH="1">
            <a:off x="10401300" y="4832102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41D046-82FC-4211-A7EE-41702865A77D}"/>
              </a:ext>
            </a:extLst>
          </p:cNvPr>
          <p:cNvCxnSpPr/>
          <p:nvPr/>
        </p:nvCxnSpPr>
        <p:spPr>
          <a:xfrm flipH="1">
            <a:off x="6588703" y="5460905"/>
            <a:ext cx="228600" cy="5859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880713"/>
      </p:ext>
    </p:extLst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50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6200" y="914400"/>
            <a:ext cx="12115800" cy="48768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200" b="1" i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Tạm</a:t>
            </a:r>
            <a:r>
              <a:rPr lang="en-US" sz="7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i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7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i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7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i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7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ctr"/>
            <a:r>
              <a:rPr lang="en-US" sz="8000" b="1" i="1" dirty="0" err="1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Hẹn</a:t>
            </a:r>
            <a:r>
              <a:rPr lang="en-US" sz="8000" b="1" i="1" dirty="0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8000" b="1" i="1" dirty="0" err="1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gặp</a:t>
            </a:r>
            <a:r>
              <a:rPr lang="en-US" sz="8000" b="1" i="1" dirty="0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8000" b="1" i="1" dirty="0" err="1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lại</a:t>
            </a:r>
            <a:r>
              <a:rPr lang="en-US" sz="8000" b="1" i="1" dirty="0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wedge/>
      </p:transition>
    </mc:Choice>
    <mc:Fallback xmlns="">
      <p:transition spd="slow">
        <p:wedg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hlinkClick r:id="rId6" action="ppaction://hlinksldjump"/>
          </p:cNvPr>
          <p:cNvSpPr/>
          <p:nvPr/>
        </p:nvSpPr>
        <p:spPr>
          <a:xfrm>
            <a:off x="0" y="-19977"/>
            <a:ext cx="12192000" cy="68779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928220" y="79519"/>
            <a:ext cx="6303232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262223" y="3449456"/>
              <a:ext cx="2019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Huy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Anh</a:t>
              </a:r>
              <a:r>
                <a:rPr lang="en-US" dirty="0">
                  <a:solidFill>
                    <a:schemeClr val="bg1"/>
                  </a:solidFill>
                </a:rPr>
                <a:t> - </a:t>
              </a:r>
              <a:r>
                <a:rPr lang="en-US" dirty="0" err="1">
                  <a:solidFill>
                    <a:schemeClr val="bg1"/>
                  </a:solidFill>
                </a:rPr>
                <a:t>vinh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Quang</a:t>
              </a:r>
              <a:r>
                <a:rPr lang="en-US" dirty="0"/>
                <a:t> Anh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Trọng</a:t>
              </a:r>
              <a:r>
                <a:rPr lang="en-US" dirty="0"/>
                <a:t> </a:t>
              </a:r>
              <a:r>
                <a:rPr lang="en-US" dirty="0" err="1"/>
                <a:t>Anh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Gia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Bảo</a:t>
              </a:r>
              <a:r>
                <a:rPr lang="en-US" dirty="0">
                  <a:solidFill>
                    <a:srgbClr val="FF0000"/>
                  </a:solidFill>
                </a:rPr>
                <a:t> - </a:t>
              </a:r>
              <a:r>
                <a:rPr lang="en-US" dirty="0" err="1">
                  <a:solidFill>
                    <a:srgbClr val="FF0000"/>
                  </a:solidFill>
                </a:rPr>
                <a:t>Vy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42037" y="4627790"/>
              <a:ext cx="2019117" cy="689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Duy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–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Sơn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2043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Chân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Chân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80882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Bảo</a:t>
              </a:r>
              <a:r>
                <a:rPr lang="en-US" dirty="0"/>
                <a:t> </a:t>
              </a:r>
              <a:r>
                <a:rPr lang="en-US" dirty="0" err="1"/>
                <a:t>Châu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0322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Mỹ</a:t>
              </a:r>
              <a:r>
                <a:rPr lang="en-US" dirty="0"/>
                <a:t> Chi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7942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Ngọc</a:t>
              </a:r>
              <a:r>
                <a:rPr lang="en-US" dirty="0"/>
                <a:t> </a:t>
              </a:r>
              <a:r>
                <a:rPr lang="en-US" dirty="0" err="1"/>
                <a:t>Diệp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8305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Đức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4314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Hà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Dương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0163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Đức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3109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Gia</a:t>
              </a:r>
              <a:r>
                <a:rPr lang="en-US" dirty="0"/>
                <a:t> </a:t>
              </a:r>
              <a:r>
                <a:rPr lang="en-US" dirty="0" err="1"/>
                <a:t>Hân</a:t>
              </a:r>
              <a:r>
                <a:rPr lang="en-US" dirty="0"/>
                <a:t> - </a:t>
              </a:r>
              <a:r>
                <a:rPr lang="en-US" dirty="0" err="1"/>
                <a:t>Trâm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Kim Dung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00"/>
                  </a:solidFill>
                </a:rPr>
                <a:t>Đình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 err="1">
                  <a:solidFill>
                    <a:srgbClr val="FFFF00"/>
                  </a:solidFill>
                </a:rPr>
                <a:t>Duy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Bảo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Hân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Thanh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Hằng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FF"/>
                  </a:solidFill>
                </a:rPr>
                <a:t>Khải</a:t>
              </a:r>
              <a:r>
                <a:rPr lang="en-US" dirty="0">
                  <a:solidFill>
                    <a:srgbClr val="FF00FF"/>
                  </a:solidFill>
                </a:rPr>
                <a:t> </a:t>
              </a:r>
              <a:r>
                <a:rPr lang="en-US" dirty="0" err="1">
                  <a:solidFill>
                    <a:srgbClr val="FF00FF"/>
                  </a:solidFill>
                </a:rPr>
                <a:t>Hưng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Gia</a:t>
              </a:r>
              <a:r>
                <a:rPr lang="en-US" dirty="0"/>
                <a:t> </a:t>
              </a:r>
              <a:r>
                <a:rPr lang="en-US" dirty="0" err="1"/>
                <a:t>Hưng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Ngọc</a:t>
              </a:r>
              <a:r>
                <a:rPr lang="en-US" dirty="0"/>
                <a:t> </a:t>
              </a:r>
              <a:r>
                <a:rPr lang="en-US" dirty="0" err="1"/>
                <a:t>Huy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Ngọc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Khánh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</a:rPr>
                <a:t>Đình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Khôi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4" y="187751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Phương</a:t>
              </a:r>
              <a:r>
                <a:rPr lang="en-US" dirty="0"/>
                <a:t> </a:t>
              </a:r>
              <a:r>
                <a:rPr lang="en-US" dirty="0" err="1"/>
                <a:t>Limh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6343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Ngọc</a:t>
              </a:r>
              <a:r>
                <a:rPr lang="en-US" dirty="0"/>
                <a:t> Minh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9289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Đức</a:t>
              </a:r>
              <a:r>
                <a:rPr lang="en-US" dirty="0"/>
                <a:t> Minh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8041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Khải</a:t>
              </a:r>
              <a:r>
                <a:rPr lang="en-US" dirty="0">
                  <a:solidFill>
                    <a:schemeClr val="bg1"/>
                  </a:solidFill>
                </a:rPr>
                <a:t> Nam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1147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Phương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Nhi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1510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Gia</a:t>
              </a:r>
              <a:r>
                <a:rPr lang="en-US" dirty="0"/>
                <a:t> </a:t>
              </a:r>
              <a:r>
                <a:rPr lang="en-US" dirty="0" err="1"/>
                <a:t>Nhiên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1109" y="135501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Minh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Khuê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96533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Phong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5981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Nam </a:t>
              </a:r>
              <a:r>
                <a:rPr lang="en-US" dirty="0" err="1">
                  <a:solidFill>
                    <a:schemeClr val="bg1"/>
                  </a:solidFill>
                </a:rPr>
                <a:t>Phong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Thiên</a:t>
              </a:r>
              <a:r>
                <a:rPr lang="en-US" dirty="0"/>
                <a:t> </a:t>
              </a:r>
              <a:r>
                <a:rPr lang="en-US" dirty="0" err="1"/>
                <a:t>Phú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Gia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Quân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Thanh</a:t>
              </a:r>
              <a:r>
                <a:rPr lang="en-US" dirty="0"/>
                <a:t> </a:t>
              </a:r>
              <a:r>
                <a:rPr lang="en-US" dirty="0" err="1"/>
                <a:t>Sơn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Bình</a:t>
              </a:r>
              <a:r>
                <a:rPr lang="en-US" dirty="0"/>
                <a:t> An - </a:t>
              </a:r>
              <a:r>
                <a:rPr lang="en-US" dirty="0" err="1"/>
                <a:t>Trúc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Hoài</a:t>
              </a:r>
              <a:r>
                <a:rPr lang="en-US" dirty="0"/>
                <a:t> </a:t>
              </a:r>
              <a:r>
                <a:rPr lang="en-US" dirty="0" err="1"/>
                <a:t>Anh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1302" y="-797130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" action="ppaction://noaction"/>
          </p:cNvPr>
          <p:cNvSpPr/>
          <p:nvPr/>
        </p:nvSpPr>
        <p:spPr>
          <a:xfrm>
            <a:off x="8706787" y="79519"/>
            <a:ext cx="1821956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</a:p>
        </p:txBody>
      </p:sp>
      <p:sp>
        <p:nvSpPr>
          <p:cNvPr id="3" name="5-Point Star 2">
            <a:hlinkClick r:id="rId11" action="ppaction://hlinksldjump"/>
          </p:cNvPr>
          <p:cNvSpPr/>
          <p:nvPr/>
        </p:nvSpPr>
        <p:spPr>
          <a:xfrm>
            <a:off x="381000" y="6102957"/>
            <a:ext cx="413657" cy="3522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12" action="ppaction://hlinksldjump"/>
          </p:cNvPr>
          <p:cNvSpPr/>
          <p:nvPr/>
        </p:nvSpPr>
        <p:spPr>
          <a:xfrm>
            <a:off x="1130446" y="6102957"/>
            <a:ext cx="323612" cy="3566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>
            <a:hlinkClick r:id="rId13" action="ppaction://hlinksldjump"/>
          </p:cNvPr>
          <p:cNvSpPr/>
          <p:nvPr/>
        </p:nvSpPr>
        <p:spPr>
          <a:xfrm>
            <a:off x="1810741" y="6216419"/>
            <a:ext cx="324841" cy="23881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8DAF8B6-4344-47C2-AE65-9A6E79183ADB}"/>
              </a:ext>
            </a:extLst>
          </p:cNvPr>
          <p:cNvSpPr txBox="1"/>
          <p:nvPr/>
        </p:nvSpPr>
        <p:spPr>
          <a:xfrm>
            <a:off x="216696" y="192166"/>
            <a:ext cx="3583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VÒNG QUAY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37361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990600" y="505996"/>
            <a:ext cx="4910787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chổi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657600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Đám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mây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trôi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nhè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nhẹ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239000" y="504825"/>
            <a:ext cx="35052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lội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990600" y="505996"/>
            <a:ext cx="4910787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thợ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xây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65760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239000" y="504825"/>
            <a:ext cx="37338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gói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quà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8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62000" y="505996"/>
            <a:ext cx="5139387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chùm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nho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4722" y="350520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ở ổ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rơm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239000" y="504825"/>
            <a:ext cx="44958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338730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0800" y="5715000"/>
            <a:ext cx="77187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túi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kẹo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/>
          <a:srcRect t="32000"/>
          <a:stretch/>
        </p:blipFill>
        <p:spPr>
          <a:xfrm>
            <a:off x="36689" y="0"/>
            <a:ext cx="12250427" cy="487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590800" y="5714999"/>
            <a:ext cx="77187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ửi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kẹo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 (2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圆角矩形 1"/>
          <p:cNvSpPr/>
          <p:nvPr/>
        </p:nvSpPr>
        <p:spPr>
          <a:xfrm>
            <a:off x="457200" y="1676400"/>
            <a:ext cx="11125200" cy="2133600"/>
          </a:xfrm>
          <a:prstGeom prst="roundRect">
            <a:avLst>
              <a:gd name="adj" fmla="val 50000"/>
            </a:avLst>
          </a:prstGeom>
          <a:solidFill>
            <a:srgbClr val="C82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6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zh-CN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41: </a:t>
            </a:r>
            <a:r>
              <a:rPr lang="en-US" altLang="zh-CN" sz="8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ui</a:t>
            </a:r>
            <a:r>
              <a:rPr lang="en-US" altLang="zh-CN" sz="8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altLang="zh-CN" sz="8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ưi</a:t>
            </a:r>
            <a:endParaRPr lang="zh-CN" alt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0604" y="205568"/>
            <a:ext cx="199836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117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4223" y="245077"/>
            <a:ext cx="166079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117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75296" y="2129349"/>
            <a:ext cx="2438399" cy="1127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67406" y="2140188"/>
            <a:ext cx="2438400" cy="11054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09932" y="3374083"/>
            <a:ext cx="5095874" cy="1197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túi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5630" y="5652339"/>
            <a:ext cx="1775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Arial-SGK-TV" pitchFamily="2" charset="0"/>
                <a:ea typeface="AvantGarde" pitchFamily="2" charset="0"/>
                <a:cs typeface="Arial-SGK-TV" pitchFamily="2" charset="0"/>
              </a:rPr>
              <a:t>cửi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591" y="4528526"/>
            <a:ext cx="1776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bùi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4515" y="4517233"/>
            <a:ext cx="1826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Arial-SGK-TV" pitchFamily="2" charset="0"/>
                <a:ea typeface="AvantGarde" pitchFamily="2" charset="0"/>
                <a:cs typeface="Arial-SGK-TV" pitchFamily="2" charset="0"/>
              </a:rPr>
              <a:t>mũi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6068" y="4508543"/>
            <a:ext cx="240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sủi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0589" y="5657671"/>
            <a:ext cx="1810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07451" y="5674236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ngửi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1638299" cy="77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ounded Rectangle 18"/>
          <p:cNvSpPr/>
          <p:nvPr/>
        </p:nvSpPr>
        <p:spPr>
          <a:xfrm>
            <a:off x="5366579" y="3403076"/>
            <a:ext cx="1371600" cy="11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5731" y="205568"/>
            <a:ext cx="175729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</a:t>
            </a:r>
            <a:endParaRPr lang="en-US" sz="117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10041" y="249135"/>
            <a:ext cx="170021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</a:t>
            </a:r>
            <a:endParaRPr lang="en-US" sz="117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693" y="4528526"/>
            <a:ext cx="102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6967" y="5657671"/>
            <a:ext cx="1355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7482" y="5657671"/>
            <a:ext cx="1257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46103" y="4511775"/>
            <a:ext cx="1023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81440" y="5682274"/>
            <a:ext cx="1100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21232" y="4516581"/>
            <a:ext cx="108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bldLvl="0" animBg="1"/>
      <p:bldP spid="9" grpId="0" bldLvl="0" animBg="1"/>
      <p:bldP spid="11" grpId="0" bldLvl="0" animBg="1"/>
      <p:bldP spid="12" grpId="0"/>
      <p:bldP spid="13" grpId="0"/>
      <p:bldP spid="14" grpId="0"/>
      <p:bldP spid="15" grpId="0"/>
      <p:bldP spid="16" grpId="0"/>
      <p:bldP spid="17" grpId="0"/>
      <p:bldP spid="19" grpId="0" bldLvl="0"/>
      <p:bldP spid="21" grpId="0"/>
      <p:bldP spid="21" grpId="1"/>
      <p:bldP spid="23" grpId="0"/>
      <p:bldP spid="23" grpId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6015738"/>
</p:tagLst>
</file>

<file path=ppt/theme/theme1.xml><?xml version="1.0" encoding="utf-8"?>
<a:theme xmlns:a="http://schemas.openxmlformats.org/drawingml/2006/main" name="Aumerle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339</Words>
  <Application>Microsoft Office PowerPoint</Application>
  <PresentationFormat>Widescreen</PresentationFormat>
  <Paragraphs>99</Paragraphs>
  <Slides>24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Arial-SGK-TV</vt:lpstr>
      <vt:lpstr>Calibri</vt:lpstr>
      <vt:lpstr>Calibri Light</vt:lpstr>
      <vt:lpstr>HP001 4 hàng</vt:lpstr>
      <vt:lpstr>Tahoma</vt:lpstr>
      <vt:lpstr>Times New Roman</vt:lpstr>
      <vt:lpstr>Aumerle template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tran bao han</cp:lastModifiedBy>
  <cp:revision>47</cp:revision>
  <dcterms:created xsi:type="dcterms:W3CDTF">2020-08-12T11:52:00Z</dcterms:created>
  <dcterms:modified xsi:type="dcterms:W3CDTF">2021-11-15T13:03:34Z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