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34" r:id="rId6"/>
  </p:sldMasterIdLst>
  <p:notesMasterIdLst>
    <p:notesMasterId r:id="rId23"/>
  </p:notesMasterIdLst>
  <p:sldIdLst>
    <p:sldId id="263" r:id="rId7"/>
    <p:sldId id="256" r:id="rId8"/>
    <p:sldId id="264" r:id="rId9"/>
    <p:sldId id="265" r:id="rId10"/>
    <p:sldId id="266" r:id="rId11"/>
    <p:sldId id="257" r:id="rId12"/>
    <p:sldId id="259" r:id="rId13"/>
    <p:sldId id="258" r:id="rId14"/>
    <p:sldId id="260" r:id="rId15"/>
    <p:sldId id="262" r:id="rId16"/>
    <p:sldId id="261" r:id="rId17"/>
    <p:sldId id="269" r:id="rId18"/>
    <p:sldId id="270" r:id="rId19"/>
    <p:sldId id="271" r:id="rId20"/>
    <p:sldId id="272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7F48-631C-4CB2-ACA7-BE03AB7418A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FBEA5-D663-4DA2-9F49-653CC1B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3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61098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45851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91211"/>
      </p:ext>
    </p:extLst>
  </p:cSld>
  <p:clrMapOvr>
    <a:masterClrMapping/>
  </p:clrMapOvr>
  <p:transition spd="slow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48975"/>
      </p:ext>
    </p:extLst>
  </p:cSld>
  <p:clrMapOvr>
    <a:masterClrMapping/>
  </p:clrMapOvr>
  <p:transition spd="slow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37259"/>
      </p:ext>
    </p:extLst>
  </p:cSld>
  <p:clrMapOvr>
    <a:masterClrMapping/>
  </p:clrMapOvr>
  <p:transition spd="slow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29928"/>
      </p:ext>
    </p:extLst>
  </p:cSld>
  <p:clrMapOvr>
    <a:masterClrMapping/>
  </p:clrMapOvr>
  <p:transition spd="slow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90170"/>
      </p:ext>
    </p:extLst>
  </p:cSld>
  <p:clrMapOvr>
    <a:masterClrMapping/>
  </p:clrMapOvr>
  <p:transition spd="slow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76277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55542"/>
      </p:ext>
    </p:extLst>
  </p:cSld>
  <p:clrMapOvr>
    <a:masterClrMapping/>
  </p:clrMapOvr>
  <p:transition spd="slow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74875"/>
      </p:ext>
    </p:extLst>
  </p:cSld>
  <p:clrMapOvr>
    <a:masterClrMapping/>
  </p:clrMapOvr>
  <p:transition spd="slow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295"/>
      </p:ext>
    </p:extLst>
  </p:cSld>
  <p:clrMapOvr>
    <a:masterClrMapping/>
  </p:clrMapOvr>
  <p:transition spd="slow" advTm="3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61682"/>
      </p:ext>
    </p:extLst>
  </p:cSld>
  <p:clrMapOvr>
    <a:masterClrMapping/>
  </p:clrMapOvr>
  <p:transition spd="slow" advTm="3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56228"/>
      </p:ext>
    </p:extLst>
  </p:cSld>
  <p:clrMapOvr>
    <a:masterClrMapping/>
  </p:clrMapOvr>
  <p:transition spd="slow" advTm="3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58029"/>
      </p:ext>
    </p:extLst>
  </p:cSld>
  <p:clrMapOvr>
    <a:masterClrMapping/>
  </p:clrMapOvr>
  <p:transition spd="slow" advTm="3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51294"/>
      </p:ext>
    </p:extLst>
  </p:cSld>
  <p:clrMapOvr>
    <a:masterClrMapping/>
  </p:clrMapOvr>
  <p:transition spd="slow" advTm="3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82632"/>
      </p:ext>
    </p:extLst>
  </p:cSld>
  <p:clrMapOvr>
    <a:masterClrMapping/>
  </p:clrMapOvr>
  <p:transition spd="slow" advTm="3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02583"/>
      </p:ext>
    </p:extLst>
  </p:cSld>
  <p:clrMapOvr>
    <a:masterClrMapping/>
  </p:clrMapOvr>
  <p:transition spd="slow" advTm="3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26646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35174"/>
      </p:ext>
    </p:extLst>
  </p:cSld>
  <p:clrMapOvr>
    <a:masterClrMapping/>
  </p:clrMapOvr>
  <p:transition spd="slow" advTm="3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08640"/>
      </p:ext>
    </p:extLst>
  </p:cSld>
  <p:clrMapOvr>
    <a:masterClrMapping/>
  </p:clrMapOvr>
  <p:transition spd="slow" advTm="3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36651"/>
      </p:ext>
    </p:extLst>
  </p:cSld>
  <p:clrMapOvr>
    <a:masterClrMapping/>
  </p:clrMapOvr>
  <p:transition spd="slow" advTm="3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35152"/>
      </p:ext>
    </p:extLst>
  </p:cSld>
  <p:clrMapOvr>
    <a:masterClrMapping/>
  </p:clrMapOvr>
  <p:transition spd="slow" advTm="3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8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95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77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77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0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5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42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70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07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76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11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36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93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04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78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8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62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84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98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39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00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02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56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97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17C3-ABE6-4DC4-8732-E0AD937C82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726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1E0D-75E2-4430-9F3F-C2F8DA6B3A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87FA-ABBD-4E40-92F3-E5F4FBBC20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13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5032-2377-4B17-B3C0-040036463A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283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B7A2-D645-45A2-992B-CC9D7C4CD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720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9273-9E6D-4DF8-A45E-24822206E0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994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CD1F-23DA-444B-97D4-54D4E652F2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397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C890C-FED8-47EA-B875-4F9F529584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55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BA00-F3A9-4472-84BA-48D14F1FDD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876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CCB2-0D27-4A2C-B271-5364D88E6A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100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23CA-027F-4D30-A85F-4B67D5AC9C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62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D2F0-517F-44B9-945B-41D2DA05F7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2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9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0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4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0EDAD-31B8-4B80-880D-C41A22FA97B3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8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wmf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12" Type="http://schemas.openxmlformats.org/officeDocument/2006/relationships/image" Target="../media/image6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5.jpeg"/><Relationship Id="rId5" Type="http://schemas.openxmlformats.org/officeDocument/2006/relationships/image" Target="../media/image1.png"/><Relationship Id="rId15" Type="http://schemas.openxmlformats.org/officeDocument/2006/relationships/image" Target="../media/image9.wmf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Relationship Id="rId1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7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9144000" cy="68636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5" r="100000">
                        <a14:foregroundMark x1="26350" y1="72495" x2="18658" y2="82696"/>
                        <a14:foregroundMark x1="44354" y1="83607" x2="40426" y2="96721"/>
                        <a14:foregroundMark x1="63011" y1="78871" x2="66939" y2="87432"/>
                        <a14:foregroundMark x1="80687" y1="64299" x2="87234" y2="66120"/>
                        <a14:foregroundMark x1="81833" y1="43898" x2="86088" y2="41348"/>
                        <a14:foregroundMark x1="71195" y1="26412" x2="77578" y2="20036"/>
                        <a14:foregroundMark x1="56301" y1="12022" x2="54992" y2="17486"/>
                        <a14:foregroundMark x1="32897" y1="14026" x2="34043" y2="20401"/>
                        <a14:foregroundMark x1="18167" y1="29508" x2="22422" y2="33333"/>
                        <a14:foregroundMark x1="9002" y1="55556" x2="18658" y2="5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6" y="395807"/>
            <a:ext cx="1179567" cy="14131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86" y="-1"/>
            <a:ext cx="1423608" cy="2496887"/>
          </a:xfrm>
          <a:prstGeom prst="rect">
            <a:avLst/>
          </a:prstGeom>
        </p:spPr>
      </p:pic>
      <p:pic>
        <p:nvPicPr>
          <p:cNvPr id="11" name="Raphaël Beau - Micmacs A La G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15677" y="-609600"/>
            <a:ext cx="457200" cy="609600"/>
          </a:xfrm>
          <a:prstGeom prst="rect">
            <a:avLst/>
          </a:prstGeom>
        </p:spPr>
      </p:pic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3554840" y="2073444"/>
            <a:ext cx="1739403" cy="1005761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11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6" name="Picture 26" descr="cosmo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4" descr="BOOK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prstClr val="black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  <a:cs typeface="Arial" charset="0"/>
                </a:rPr>
                <a:t>NÀM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1656484" y="3214167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</p:spTree>
    <p:extLst>
      <p:ext uri="{BB962C8B-B14F-4D97-AF65-F5344CB8AC3E}">
        <p14:creationId xmlns:p14="http://schemas.microsoft.com/office/powerpoint/2010/main" val="4133362967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37957" r="7015" b="50000"/>
          <a:stretch/>
        </p:blipFill>
        <p:spPr>
          <a:xfrm>
            <a:off x="0" y="1265903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56303"/>
            <a:ext cx="6867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c)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284640"/>
            <a:ext cx="746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d)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55204" r="4821" b="32753"/>
          <a:stretch/>
        </p:blipFill>
        <p:spPr>
          <a:xfrm>
            <a:off x="-12290" y="4123973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743200" y="2561303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7696200" y="2713703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4267200" y="55250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914400" y="55250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4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456" y="11227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12" y="1143024"/>
            <a:ext cx="8336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t="78280" r="31078" b="6236"/>
          <a:stretch/>
        </p:blipFill>
        <p:spPr>
          <a:xfrm>
            <a:off x="821223" y="3389392"/>
            <a:ext cx="7255978" cy="339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90275" y="107402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64" y="1905024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626" y="180356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51" y="2666885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3134" y="251323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B5CA-C9FB-441F-9BEE-6EE5119C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41-41</a:t>
            </a:r>
          </a:p>
        </p:txBody>
      </p:sp>
    </p:spTree>
    <p:extLst>
      <p:ext uri="{BB962C8B-B14F-4D97-AF65-F5344CB8AC3E}">
        <p14:creationId xmlns:p14="http://schemas.microsoft.com/office/powerpoint/2010/main" val="417543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7FDEA-4D8A-48D6-AF2C-982FCD58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80F13A-A44A-4298-9528-18A37BC2E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7" b="30466"/>
          <a:stretch/>
        </p:blipFill>
        <p:spPr>
          <a:xfrm>
            <a:off x="228600" y="274638"/>
            <a:ext cx="8458200" cy="6140823"/>
          </a:xfr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CE8D11D-E345-4256-B5F2-5D7B4731526E}"/>
              </a:ext>
            </a:extLst>
          </p:cNvPr>
          <p:cNvSpPr/>
          <p:nvPr/>
        </p:nvSpPr>
        <p:spPr>
          <a:xfrm>
            <a:off x="3048000" y="3345049"/>
            <a:ext cx="1934053" cy="476001"/>
          </a:xfrm>
          <a:custGeom>
            <a:avLst/>
            <a:gdLst>
              <a:gd name="connsiteX0" fmla="*/ 0 w 1934053"/>
              <a:gd name="connsiteY0" fmla="*/ 0 h 476001"/>
              <a:gd name="connsiteX1" fmla="*/ 1772816 w 1934053"/>
              <a:gd name="connsiteY1" fmla="*/ 447869 h 476001"/>
              <a:gd name="connsiteX2" fmla="*/ 1828800 w 1934053"/>
              <a:gd name="connsiteY2" fmla="*/ 429208 h 476001"/>
              <a:gd name="connsiteX3" fmla="*/ 1567543 w 1934053"/>
              <a:gd name="connsiteY3" fmla="*/ 429208 h 47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4053" h="476001">
                <a:moveTo>
                  <a:pt x="0" y="0"/>
                </a:moveTo>
                <a:lnTo>
                  <a:pt x="1772816" y="447869"/>
                </a:lnTo>
                <a:cubicBezTo>
                  <a:pt x="2077616" y="519404"/>
                  <a:pt x="1863012" y="432318"/>
                  <a:pt x="1828800" y="429208"/>
                </a:cubicBezTo>
                <a:cubicBezTo>
                  <a:pt x="1794588" y="426098"/>
                  <a:pt x="1681065" y="427653"/>
                  <a:pt x="1567543" y="429208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C81C9EA-B831-4491-882E-E1186E37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7" b="30466"/>
          <a:stretch/>
        </p:blipFill>
        <p:spPr>
          <a:xfrm>
            <a:off x="220824" y="152400"/>
            <a:ext cx="8458200" cy="61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5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7FDEA-4D8A-48D6-AF2C-982FCD58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80F13A-A44A-4298-9528-18A37BC2E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8"/>
          <a:stretch/>
        </p:blipFill>
        <p:spPr>
          <a:xfrm>
            <a:off x="-22357" y="152400"/>
            <a:ext cx="8635142" cy="5973763"/>
          </a:xfrm>
        </p:spPr>
      </p:pic>
    </p:spTree>
    <p:extLst>
      <p:ext uri="{BB962C8B-B14F-4D97-AF65-F5344CB8AC3E}">
        <p14:creationId xmlns:p14="http://schemas.microsoft.com/office/powerpoint/2010/main" val="2364527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5FF6-AF63-4DA7-B977-5E747251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B2776C-9A07-4266-B9DD-C85B646AC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22660" r="5714" b="14890"/>
          <a:stretch/>
        </p:blipFill>
        <p:spPr>
          <a:xfrm>
            <a:off x="0" y="11289"/>
            <a:ext cx="9144000" cy="6818434"/>
          </a:xfrm>
        </p:spPr>
      </p:pic>
    </p:spTree>
    <p:extLst>
      <p:ext uri="{BB962C8B-B14F-4D97-AF65-F5344CB8AC3E}">
        <p14:creationId xmlns:p14="http://schemas.microsoft.com/office/powerpoint/2010/main" val="3615735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5570538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715000"/>
            <a:ext cx="8239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311150"/>
            <a:ext cx="13350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4030663"/>
            <a:ext cx="1801813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WordArt 4"/>
          <p:cNvSpPr>
            <a:spLocks noChangeArrowheads="1" noChangeShapeType="1" noTextEdit="1"/>
          </p:cNvSpPr>
          <p:nvPr/>
        </p:nvSpPr>
        <p:spPr bwMode="auto">
          <a:xfrm>
            <a:off x="2246313" y="366713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cố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dặn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dò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4039" name="Rectangle 3"/>
          <p:cNvSpPr txBox="1">
            <a:spLocks noChangeArrowheads="1"/>
          </p:cNvSpPr>
          <p:nvPr/>
        </p:nvSpPr>
        <p:spPr bwMode="auto">
          <a:xfrm>
            <a:off x="1219200" y="1458913"/>
            <a:ext cx="6408738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8" rIns="91375" bIns="4568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408113" y="4346575"/>
            <a:ext cx="6858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3148998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40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  <a:p>
              <a:pPr algn="ctr"/>
              <a:r>
                <a:rPr 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VUÔNG, HÌNH TRÒN,</a:t>
              </a:r>
            </a:p>
            <a:p>
              <a:pPr algn="ctr"/>
              <a:r>
                <a:rPr lang="en-US" sz="3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3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vi-V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12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/>
              <a:t>2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197458" y="265082"/>
            <a:ext cx="59079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MỘT </a:t>
            </a:r>
          </a:p>
          <a:p>
            <a:pPr algn="ctr"/>
            <a:r>
              <a:rPr lang="en-US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PHẲNG</a:t>
            </a:r>
            <a:endParaRPr lang="vi-VN" sz="32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4800" dirty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4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0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9144000" cy="6863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38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97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97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35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35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1600200" y="3519488"/>
            <a:ext cx="381000" cy="1143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4038600" y="3519488"/>
            <a:ext cx="375634" cy="10668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4" name="Picture 13" descr="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98" y="1896751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27" y="1896751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40" y="-73277"/>
            <a:ext cx="1855340" cy="2664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0850" y="218970"/>
            <a:ext cx="49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400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699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990600" y="25146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H="1">
            <a:off x="3657600" y="24384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H="1">
            <a:off x="6096000" y="26670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49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59" y="3779362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29129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5334000" y="1295401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2819400" y="1143003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304800" y="1143003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9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6344" r="62206" b="73763"/>
          <a:stretch/>
        </p:blipFill>
        <p:spPr>
          <a:xfrm>
            <a:off x="29509" y="0"/>
            <a:ext cx="3856703" cy="1756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t="33333" r="45646" b="54409"/>
          <a:stretch/>
        </p:blipFill>
        <p:spPr>
          <a:xfrm>
            <a:off x="12" y="1828800"/>
            <a:ext cx="4604083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1" t="33333" r="6065" b="54409"/>
          <a:stretch/>
        </p:blipFill>
        <p:spPr>
          <a:xfrm>
            <a:off x="4355712" y="1815510"/>
            <a:ext cx="4604083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44941" r="45891" b="42801"/>
          <a:stretch/>
        </p:blipFill>
        <p:spPr>
          <a:xfrm>
            <a:off x="-1" y="4280490"/>
            <a:ext cx="4604083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6" t="44941" r="5330" b="42801"/>
          <a:stretch/>
        </p:blipFill>
        <p:spPr>
          <a:xfrm>
            <a:off x="4488443" y="4267200"/>
            <a:ext cx="460408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5486400" cy="2286000"/>
            <a:chOff x="0" y="0"/>
            <a:chExt cx="5074920" cy="19314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69738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9456" y="112272"/>
            <a:ext cx="891144" cy="9545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76872" y="245026"/>
            <a:ext cx="7943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67957" r="5215" b="5591"/>
          <a:stretch/>
        </p:blipFill>
        <p:spPr>
          <a:xfrm>
            <a:off x="152412" y="1295400"/>
            <a:ext cx="8790877" cy="5029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524000" y="1981200"/>
            <a:ext cx="289560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1877" y="4495800"/>
            <a:ext cx="2895600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11233" y="4495800"/>
            <a:ext cx="2686246" cy="1066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7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456" y="11227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t="7527" r="6883" b="80430"/>
          <a:stretch/>
        </p:blipFill>
        <p:spPr>
          <a:xfrm>
            <a:off x="-152400" y="1905000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19224"/>
            <a:ext cx="6563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47533"/>
            <a:ext cx="7396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b)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22086" r="6356" b="65871"/>
          <a:stretch/>
        </p:blipFill>
        <p:spPr>
          <a:xfrm>
            <a:off x="-164690" y="4686870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590800" y="312420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5867400" y="3092245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861456" y="61346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5776452" y="6087967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7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145</Words>
  <Application>Microsoft Office PowerPoint</Application>
  <PresentationFormat>On-screen Show (4:3)</PresentationFormat>
  <Paragraphs>33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等线</vt:lpstr>
      <vt:lpstr>等线 Light</vt:lpstr>
      <vt:lpstr>Arial</vt:lpstr>
      <vt:lpstr>Calibri</vt:lpstr>
      <vt:lpstr>HP-087</vt:lpstr>
      <vt:lpstr>HP-168</vt:lpstr>
      <vt:lpstr>Times New Roman</vt:lpstr>
      <vt:lpstr>VnBangkok</vt:lpstr>
      <vt:lpstr>VNbritannic</vt:lpstr>
      <vt:lpstr>Office Theme</vt:lpstr>
      <vt:lpstr>Office 主题​​</vt:lpstr>
      <vt:lpstr>1_Office 主题​​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sinh làm vở BT Toán trang 41-41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</cp:revision>
  <dcterms:created xsi:type="dcterms:W3CDTF">2006-08-16T00:00:00Z</dcterms:created>
  <dcterms:modified xsi:type="dcterms:W3CDTF">2021-10-25T16:32:48Z</dcterms:modified>
</cp:coreProperties>
</file>