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2" r:id="rId5"/>
    <p:sldMasterId id="2147483734" r:id="rId6"/>
  </p:sldMasterIdLst>
  <p:notesMasterIdLst>
    <p:notesMasterId r:id="rId23"/>
  </p:notesMasterIdLst>
  <p:sldIdLst>
    <p:sldId id="263" r:id="rId7"/>
    <p:sldId id="256" r:id="rId8"/>
    <p:sldId id="264" r:id="rId9"/>
    <p:sldId id="265" r:id="rId10"/>
    <p:sldId id="273" r:id="rId11"/>
    <p:sldId id="275" r:id="rId12"/>
    <p:sldId id="276" r:id="rId13"/>
    <p:sldId id="267" r:id="rId14"/>
    <p:sldId id="277" r:id="rId15"/>
    <p:sldId id="274" r:id="rId16"/>
    <p:sldId id="269" r:id="rId17"/>
    <p:sldId id="278" r:id="rId18"/>
    <p:sldId id="279" r:id="rId19"/>
    <p:sldId id="280" r:id="rId20"/>
    <p:sldId id="281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et Anh" userId="fb8e08e2b6d2d145" providerId="LiveId" clId="{81B31ACD-6ED8-41E8-9D61-7F53CA32ECD0}"/>
    <pc:docChg chg="undo custSel addSld delSld modSld sldOrd">
      <pc:chgData name="Tuyet Anh" userId="fb8e08e2b6d2d145" providerId="LiveId" clId="{81B31ACD-6ED8-41E8-9D61-7F53CA32ECD0}" dt="2021-10-24T09:11:42.974" v="930" actId="478"/>
      <pc:docMkLst>
        <pc:docMk/>
      </pc:docMkLst>
      <pc:sldChg chg="modTransition">
        <pc:chgData name="Tuyet Anh" userId="fb8e08e2b6d2d145" providerId="LiveId" clId="{81B31ACD-6ED8-41E8-9D61-7F53CA32ECD0}" dt="2021-10-24T09:10:40.176" v="927"/>
        <pc:sldMkLst>
          <pc:docMk/>
          <pc:sldMk cId="3413809489" sldId="256"/>
        </pc:sldMkLst>
      </pc:sldChg>
      <pc:sldChg chg="del">
        <pc:chgData name="Tuyet Anh" userId="fb8e08e2b6d2d145" providerId="LiveId" clId="{81B31ACD-6ED8-41E8-9D61-7F53CA32ECD0}" dt="2021-10-24T08:45:48.173" v="637" actId="47"/>
        <pc:sldMkLst>
          <pc:docMk/>
          <pc:sldMk cId="3575394007" sldId="257"/>
        </pc:sldMkLst>
      </pc:sldChg>
      <pc:sldChg chg="del">
        <pc:chgData name="Tuyet Anh" userId="fb8e08e2b6d2d145" providerId="LiveId" clId="{81B31ACD-6ED8-41E8-9D61-7F53CA32ECD0}" dt="2021-10-24T08:48:33.900" v="729" actId="47"/>
        <pc:sldMkLst>
          <pc:docMk/>
          <pc:sldMk cId="1592769979" sldId="258"/>
        </pc:sldMkLst>
      </pc:sldChg>
      <pc:sldChg chg="del">
        <pc:chgData name="Tuyet Anh" userId="fb8e08e2b6d2d145" providerId="LiveId" clId="{81B31ACD-6ED8-41E8-9D61-7F53CA32ECD0}" dt="2021-10-24T08:48:30.633" v="728" actId="47"/>
        <pc:sldMkLst>
          <pc:docMk/>
          <pc:sldMk cId="697389298" sldId="259"/>
        </pc:sldMkLst>
      </pc:sldChg>
      <pc:sldChg chg="del">
        <pc:chgData name="Tuyet Anh" userId="fb8e08e2b6d2d145" providerId="LiveId" clId="{81B31ACD-6ED8-41E8-9D61-7F53CA32ECD0}" dt="2021-10-24T08:48:36.387" v="730" actId="47"/>
        <pc:sldMkLst>
          <pc:docMk/>
          <pc:sldMk cId="2396713859" sldId="260"/>
        </pc:sldMkLst>
      </pc:sldChg>
      <pc:sldChg chg="del">
        <pc:chgData name="Tuyet Anh" userId="fb8e08e2b6d2d145" providerId="LiveId" clId="{81B31ACD-6ED8-41E8-9D61-7F53CA32ECD0}" dt="2021-10-24T08:48:41.380" v="732" actId="47"/>
        <pc:sldMkLst>
          <pc:docMk/>
          <pc:sldMk cId="1228834880" sldId="261"/>
        </pc:sldMkLst>
      </pc:sldChg>
      <pc:sldChg chg="del">
        <pc:chgData name="Tuyet Anh" userId="fb8e08e2b6d2d145" providerId="LiveId" clId="{81B31ACD-6ED8-41E8-9D61-7F53CA32ECD0}" dt="2021-10-24T08:48:39.554" v="731" actId="47"/>
        <pc:sldMkLst>
          <pc:docMk/>
          <pc:sldMk cId="1909453155" sldId="262"/>
        </pc:sldMkLst>
      </pc:sldChg>
      <pc:sldChg chg="modTransition">
        <pc:chgData name="Tuyet Anh" userId="fb8e08e2b6d2d145" providerId="LiveId" clId="{81B31ACD-6ED8-41E8-9D61-7F53CA32ECD0}" dt="2021-10-24T09:10:32.660" v="926"/>
        <pc:sldMkLst>
          <pc:docMk/>
          <pc:sldMk cId="4133362967" sldId="263"/>
        </pc:sldMkLst>
      </pc:sldChg>
      <pc:sldChg chg="modTransition">
        <pc:chgData name="Tuyet Anh" userId="fb8e08e2b6d2d145" providerId="LiveId" clId="{81B31ACD-6ED8-41E8-9D61-7F53CA32ECD0}" dt="2021-10-24T09:10:40.288" v="928"/>
        <pc:sldMkLst>
          <pc:docMk/>
          <pc:sldMk cId="1698774169" sldId="264"/>
        </pc:sldMkLst>
      </pc:sldChg>
      <pc:sldChg chg="ord">
        <pc:chgData name="Tuyet Anh" userId="fb8e08e2b6d2d145" providerId="LiveId" clId="{81B31ACD-6ED8-41E8-9D61-7F53CA32ECD0}" dt="2021-10-23T06:58:27.402" v="369"/>
        <pc:sldMkLst>
          <pc:docMk/>
          <pc:sldMk cId="1698774169" sldId="267"/>
        </pc:sldMkLst>
      </pc:sldChg>
      <pc:sldChg chg="modSp mod">
        <pc:chgData name="Tuyet Anh" userId="fb8e08e2b6d2d145" providerId="LiveId" clId="{81B31ACD-6ED8-41E8-9D61-7F53CA32ECD0}" dt="2021-10-24T08:49:09.648" v="741" actId="20577"/>
        <pc:sldMkLst>
          <pc:docMk/>
          <pc:sldMk cId="4175431478" sldId="269"/>
        </pc:sldMkLst>
        <pc:spChg chg="mod">
          <ac:chgData name="Tuyet Anh" userId="fb8e08e2b6d2d145" providerId="LiveId" clId="{81B31ACD-6ED8-41E8-9D61-7F53CA32ECD0}" dt="2021-10-24T08:49:09.648" v="741" actId="20577"/>
          <ac:spMkLst>
            <pc:docMk/>
            <pc:sldMk cId="4175431478" sldId="269"/>
            <ac:spMk id="2" creationId="{5BEBB5CA-C9FB-441F-9BEE-6EE5119C5298}"/>
          </ac:spMkLst>
        </pc:spChg>
      </pc:sldChg>
      <pc:sldChg chg="del">
        <pc:chgData name="Tuyet Anh" userId="fb8e08e2b6d2d145" providerId="LiveId" clId="{81B31ACD-6ED8-41E8-9D61-7F53CA32ECD0}" dt="2021-10-24T08:49:52.111" v="748" actId="47"/>
        <pc:sldMkLst>
          <pc:docMk/>
          <pc:sldMk cId="3574155052" sldId="270"/>
        </pc:sldMkLst>
      </pc:sldChg>
      <pc:sldChg chg="del">
        <pc:chgData name="Tuyet Anh" userId="fb8e08e2b6d2d145" providerId="LiveId" clId="{81B31ACD-6ED8-41E8-9D61-7F53CA32ECD0}" dt="2021-10-24T08:49:53.672" v="749" actId="47"/>
        <pc:sldMkLst>
          <pc:docMk/>
          <pc:sldMk cId="2364527765" sldId="271"/>
        </pc:sldMkLst>
      </pc:sldChg>
      <pc:sldChg chg="del">
        <pc:chgData name="Tuyet Anh" userId="fb8e08e2b6d2d145" providerId="LiveId" clId="{81B31ACD-6ED8-41E8-9D61-7F53CA32ECD0}" dt="2021-10-24T08:49:56.208" v="750" actId="47"/>
        <pc:sldMkLst>
          <pc:docMk/>
          <pc:sldMk cId="3615735387" sldId="272"/>
        </pc:sldMkLst>
      </pc:sldChg>
      <pc:sldChg chg="addSp delSp modSp mod delAnim modAnim">
        <pc:chgData name="Tuyet Anh" userId="fb8e08e2b6d2d145" providerId="LiveId" clId="{81B31ACD-6ED8-41E8-9D61-7F53CA32ECD0}" dt="2021-10-24T08:48:24.221" v="727"/>
        <pc:sldMkLst>
          <pc:docMk/>
          <pc:sldMk cId="1428619951" sldId="274"/>
        </pc:sldMkLst>
        <pc:spChg chg="del">
          <ac:chgData name="Tuyet Anh" userId="fb8e08e2b6d2d145" providerId="LiveId" clId="{81B31ACD-6ED8-41E8-9D61-7F53CA32ECD0}" dt="2021-10-24T08:45:08.564" v="630" actId="931"/>
          <ac:spMkLst>
            <pc:docMk/>
            <pc:sldMk cId="1428619951" sldId="274"/>
            <ac:spMk id="3" creationId="{E12120E8-EEF8-455F-BF79-995925781379}"/>
          </ac:spMkLst>
        </pc:spChg>
        <pc:spChg chg="add mod">
          <ac:chgData name="Tuyet Anh" userId="fb8e08e2b6d2d145" providerId="LiveId" clId="{81B31ACD-6ED8-41E8-9D61-7F53CA32ECD0}" dt="2021-10-24T08:47:07.433" v="717" actId="20577"/>
          <ac:spMkLst>
            <pc:docMk/>
            <pc:sldMk cId="1428619951" sldId="274"/>
            <ac:spMk id="7" creationId="{5A4BCF0E-60BD-4AA8-A829-C198493B72E9}"/>
          </ac:spMkLst>
        </pc:spChg>
        <pc:picChg chg="add mod modCrop">
          <ac:chgData name="Tuyet Anh" userId="fb8e08e2b6d2d145" providerId="LiveId" clId="{81B31ACD-6ED8-41E8-9D61-7F53CA32ECD0}" dt="2021-10-24T08:47:58.284" v="724" actId="1076"/>
          <ac:picMkLst>
            <pc:docMk/>
            <pc:sldMk cId="1428619951" sldId="274"/>
            <ac:picMk id="5" creationId="{B065DA30-F1DB-4CC3-A607-45F3148749C1}"/>
          </ac:picMkLst>
        </pc:picChg>
        <pc:picChg chg="add del mod">
          <ac:chgData name="Tuyet Anh" userId="fb8e08e2b6d2d145" providerId="LiveId" clId="{81B31ACD-6ED8-41E8-9D61-7F53CA32ECD0}" dt="2021-10-24T08:46:00.079" v="639" actId="478"/>
          <ac:picMkLst>
            <pc:docMk/>
            <pc:sldMk cId="1428619951" sldId="274"/>
            <ac:picMk id="6" creationId="{8E97A0ED-00CF-45E8-A5C0-EAAED12153F2}"/>
          </ac:picMkLst>
        </pc:picChg>
        <pc:cxnChg chg="add mod">
          <ac:chgData name="Tuyet Anh" userId="fb8e08e2b6d2d145" providerId="LiveId" clId="{81B31ACD-6ED8-41E8-9D61-7F53CA32ECD0}" dt="2021-10-24T08:47:45.085" v="720" actId="1582"/>
          <ac:cxnSpMkLst>
            <pc:docMk/>
            <pc:sldMk cId="1428619951" sldId="274"/>
            <ac:cxnSpMk id="9" creationId="{A69029D8-37A1-46A8-9E2E-C1B8224A7FC2}"/>
          </ac:cxnSpMkLst>
        </pc:cxnChg>
        <pc:cxnChg chg="add mod">
          <ac:chgData name="Tuyet Anh" userId="fb8e08e2b6d2d145" providerId="LiveId" clId="{81B31ACD-6ED8-41E8-9D61-7F53CA32ECD0}" dt="2021-10-24T08:47:49.709" v="721" actId="571"/>
          <ac:cxnSpMkLst>
            <pc:docMk/>
            <pc:sldMk cId="1428619951" sldId="274"/>
            <ac:cxnSpMk id="10" creationId="{41E09611-8823-4AD7-BDDB-82CB004C3DCB}"/>
          </ac:cxnSpMkLst>
        </pc:cxnChg>
        <pc:cxnChg chg="add mod">
          <ac:chgData name="Tuyet Anh" userId="fb8e08e2b6d2d145" providerId="LiveId" clId="{81B31ACD-6ED8-41E8-9D61-7F53CA32ECD0}" dt="2021-10-24T08:48:11.449" v="726" actId="1076"/>
          <ac:cxnSpMkLst>
            <pc:docMk/>
            <pc:sldMk cId="1428619951" sldId="274"/>
            <ac:cxnSpMk id="11" creationId="{CF91CE50-893E-4B25-9A21-9A984F0619E0}"/>
          </ac:cxnSpMkLst>
        </pc:cxnChg>
        <pc:cxnChg chg="add mod">
          <ac:chgData name="Tuyet Anh" userId="fb8e08e2b6d2d145" providerId="LiveId" clId="{81B31ACD-6ED8-41E8-9D61-7F53CA32ECD0}" dt="2021-10-24T08:48:04.373" v="725" actId="571"/>
          <ac:cxnSpMkLst>
            <pc:docMk/>
            <pc:sldMk cId="1428619951" sldId="274"/>
            <ac:cxnSpMk id="13" creationId="{0F6E836F-5E5A-404F-A24B-2C2B1102B841}"/>
          </ac:cxnSpMkLst>
        </pc:cxnChg>
      </pc:sldChg>
      <pc:sldChg chg="addSp modSp mod modAnim">
        <pc:chgData name="Tuyet Anh" userId="fb8e08e2b6d2d145" providerId="LiveId" clId="{81B31ACD-6ED8-41E8-9D61-7F53CA32ECD0}" dt="2021-10-23T06:51:55.945" v="162"/>
        <pc:sldMkLst>
          <pc:docMk/>
          <pc:sldMk cId="949505264" sldId="275"/>
        </pc:sldMkLst>
        <pc:spChg chg="add mod">
          <ac:chgData name="Tuyet Anh" userId="fb8e08e2b6d2d145" providerId="LiveId" clId="{81B31ACD-6ED8-41E8-9D61-7F53CA32ECD0}" dt="2021-10-23T06:45:42.874" v="132" actId="14100"/>
          <ac:spMkLst>
            <pc:docMk/>
            <pc:sldMk cId="949505264" sldId="275"/>
            <ac:spMk id="2" creationId="{5AB80A6B-1B36-43DE-899C-400539847DF5}"/>
          </ac:spMkLst>
        </pc:spChg>
        <pc:spChg chg="add mod">
          <ac:chgData name="Tuyet Anh" userId="fb8e08e2b6d2d145" providerId="LiveId" clId="{81B31ACD-6ED8-41E8-9D61-7F53CA32ECD0}" dt="2021-10-23T06:46:42.490" v="139" actId="403"/>
          <ac:spMkLst>
            <pc:docMk/>
            <pc:sldMk cId="949505264" sldId="275"/>
            <ac:spMk id="5" creationId="{ABA04B09-D044-44FE-9505-C66A829DDA58}"/>
          </ac:spMkLst>
        </pc:spChg>
        <pc:spChg chg="add mod">
          <ac:chgData name="Tuyet Anh" userId="fb8e08e2b6d2d145" providerId="LiveId" clId="{81B31ACD-6ED8-41E8-9D61-7F53CA32ECD0}" dt="2021-10-23T06:48:40.338" v="154" actId="1076"/>
          <ac:spMkLst>
            <pc:docMk/>
            <pc:sldMk cId="949505264" sldId="275"/>
            <ac:spMk id="6" creationId="{F5600097-1479-44B2-91DB-F9D412C64ADC}"/>
          </ac:spMkLst>
        </pc:spChg>
        <pc:spChg chg="add mod">
          <ac:chgData name="Tuyet Anh" userId="fb8e08e2b6d2d145" providerId="LiveId" clId="{81B31ACD-6ED8-41E8-9D61-7F53CA32ECD0}" dt="2021-10-23T06:48:44.831" v="155" actId="1076"/>
          <ac:spMkLst>
            <pc:docMk/>
            <pc:sldMk cId="949505264" sldId="275"/>
            <ac:spMk id="7" creationId="{F15A21BD-0E0C-41AD-8F71-87ECA9A162AB}"/>
          </ac:spMkLst>
        </pc:spChg>
        <pc:spChg chg="add mod">
          <ac:chgData name="Tuyet Anh" userId="fb8e08e2b6d2d145" providerId="LiveId" clId="{81B31ACD-6ED8-41E8-9D61-7F53CA32ECD0}" dt="2021-10-23T06:48:29.160" v="151" actId="1076"/>
          <ac:spMkLst>
            <pc:docMk/>
            <pc:sldMk cId="949505264" sldId="275"/>
            <ac:spMk id="8" creationId="{FD7588FF-3ACD-4287-8144-BC1CF7E76C22}"/>
          </ac:spMkLst>
        </pc:spChg>
        <pc:spChg chg="add mod">
          <ac:chgData name="Tuyet Anh" userId="fb8e08e2b6d2d145" providerId="LiveId" clId="{81B31ACD-6ED8-41E8-9D61-7F53CA32ECD0}" dt="2021-10-23T06:51:25.278" v="157" actId="20577"/>
          <ac:spMkLst>
            <pc:docMk/>
            <pc:sldMk cId="949505264" sldId="275"/>
            <ac:spMk id="9" creationId="{C3B83706-A49A-4065-8FDC-85EF89834810}"/>
          </ac:spMkLst>
        </pc:spChg>
        <pc:spChg chg="add mod">
          <ac:chgData name="Tuyet Anh" userId="fb8e08e2b6d2d145" providerId="LiveId" clId="{81B31ACD-6ED8-41E8-9D61-7F53CA32ECD0}" dt="2021-10-23T06:51:39.022" v="159" actId="20577"/>
          <ac:spMkLst>
            <pc:docMk/>
            <pc:sldMk cId="949505264" sldId="275"/>
            <ac:spMk id="10" creationId="{2CD76014-11B7-47D7-B3A2-0835F0FB74AE}"/>
          </ac:spMkLst>
        </pc:spChg>
      </pc:sldChg>
      <pc:sldChg chg="addSp delSp modSp mod modAnim">
        <pc:chgData name="Tuyet Anh" userId="fb8e08e2b6d2d145" providerId="LiveId" clId="{81B31ACD-6ED8-41E8-9D61-7F53CA32ECD0}" dt="2021-10-23T06:58:08.203" v="367" actId="1076"/>
        <pc:sldMkLst>
          <pc:docMk/>
          <pc:sldMk cId="2046243815" sldId="276"/>
        </pc:sldMkLst>
        <pc:spChg chg="add mod">
          <ac:chgData name="Tuyet Anh" userId="fb8e08e2b6d2d145" providerId="LiveId" clId="{81B31ACD-6ED8-41E8-9D61-7F53CA32ECD0}" dt="2021-10-23T06:54:21.968" v="351" actId="1076"/>
          <ac:spMkLst>
            <pc:docMk/>
            <pc:sldMk cId="2046243815" sldId="276"/>
            <ac:spMk id="4" creationId="{7A00333B-A961-47DD-899A-62571704CF2F}"/>
          </ac:spMkLst>
        </pc:spChg>
        <pc:spChg chg="add mod">
          <ac:chgData name="Tuyet Anh" userId="fb8e08e2b6d2d145" providerId="LiveId" clId="{81B31ACD-6ED8-41E8-9D61-7F53CA32ECD0}" dt="2021-10-23T06:54:52.010" v="353" actId="1076"/>
          <ac:spMkLst>
            <pc:docMk/>
            <pc:sldMk cId="2046243815" sldId="276"/>
            <ac:spMk id="5" creationId="{D47E7075-F228-4522-9A79-C2AD5997C007}"/>
          </ac:spMkLst>
        </pc:spChg>
        <pc:spChg chg="add mod">
          <ac:chgData name="Tuyet Anh" userId="fb8e08e2b6d2d145" providerId="LiveId" clId="{81B31ACD-6ED8-41E8-9D61-7F53CA32ECD0}" dt="2021-10-23T06:57:39.056" v="363" actId="20577"/>
          <ac:spMkLst>
            <pc:docMk/>
            <pc:sldMk cId="2046243815" sldId="276"/>
            <ac:spMk id="6" creationId="{5DBE4FED-2B0A-4F39-9173-6008C50599FF}"/>
          </ac:spMkLst>
        </pc:spChg>
        <pc:spChg chg="add mod">
          <ac:chgData name="Tuyet Anh" userId="fb8e08e2b6d2d145" providerId="LiveId" clId="{81B31ACD-6ED8-41E8-9D61-7F53CA32ECD0}" dt="2021-10-23T06:55:17.537" v="355" actId="571"/>
          <ac:spMkLst>
            <pc:docMk/>
            <pc:sldMk cId="2046243815" sldId="276"/>
            <ac:spMk id="8" creationId="{893C0516-F6AC-4F80-8F75-0F82FD9D7AD2}"/>
          </ac:spMkLst>
        </pc:spChg>
        <pc:spChg chg="add mod">
          <ac:chgData name="Tuyet Anh" userId="fb8e08e2b6d2d145" providerId="LiveId" clId="{81B31ACD-6ED8-41E8-9D61-7F53CA32ECD0}" dt="2021-10-23T06:55:26.639" v="357" actId="571"/>
          <ac:spMkLst>
            <pc:docMk/>
            <pc:sldMk cId="2046243815" sldId="276"/>
            <ac:spMk id="10" creationId="{1F7147AF-F8B5-4490-84D0-32E91EF3D8FD}"/>
          </ac:spMkLst>
        </pc:spChg>
        <pc:spChg chg="add mod">
          <ac:chgData name="Tuyet Anh" userId="fb8e08e2b6d2d145" providerId="LiveId" clId="{81B31ACD-6ED8-41E8-9D61-7F53CA32ECD0}" dt="2021-10-23T06:57:47.839" v="365" actId="20577"/>
          <ac:spMkLst>
            <pc:docMk/>
            <pc:sldMk cId="2046243815" sldId="276"/>
            <ac:spMk id="11" creationId="{4CB65C5E-39BF-4339-B7F5-4C7B5366F38F}"/>
          </ac:spMkLst>
        </pc:spChg>
        <pc:spChg chg="add mod">
          <ac:chgData name="Tuyet Anh" userId="fb8e08e2b6d2d145" providerId="LiveId" clId="{81B31ACD-6ED8-41E8-9D61-7F53CA32ECD0}" dt="2021-10-23T06:58:08.203" v="367" actId="1076"/>
          <ac:spMkLst>
            <pc:docMk/>
            <pc:sldMk cId="2046243815" sldId="276"/>
            <ac:spMk id="12" creationId="{CB060E55-A9A0-4C4F-A2F6-A86FBBF1F3BD}"/>
          </ac:spMkLst>
        </pc:spChg>
        <pc:graphicFrameChg chg="add del mod">
          <ac:chgData name="Tuyet Anh" userId="fb8e08e2b6d2d145" providerId="LiveId" clId="{81B31ACD-6ED8-41E8-9D61-7F53CA32ECD0}" dt="2021-10-23T06:53:09.497" v="168"/>
          <ac:graphicFrameMkLst>
            <pc:docMk/>
            <pc:sldMk cId="2046243815" sldId="276"/>
            <ac:graphicFrameMk id="2" creationId="{4BFFF1DD-0083-452B-B0B1-35D63F219879}"/>
          </ac:graphicFrameMkLst>
        </pc:graphicFrameChg>
        <pc:picChg chg="mod modCrop">
          <ac:chgData name="Tuyet Anh" userId="fb8e08e2b6d2d145" providerId="LiveId" clId="{81B31ACD-6ED8-41E8-9D61-7F53CA32ECD0}" dt="2021-10-23T06:52:51.484" v="166" actId="14100"/>
          <ac:picMkLst>
            <pc:docMk/>
            <pc:sldMk cId="2046243815" sldId="276"/>
            <ac:picMk id="3" creationId="{AB6CD533-48D5-4407-8D90-B75C37402A8B}"/>
          </ac:picMkLst>
        </pc:picChg>
        <pc:picChg chg="add mod">
          <ac:chgData name="Tuyet Anh" userId="fb8e08e2b6d2d145" providerId="LiveId" clId="{81B31ACD-6ED8-41E8-9D61-7F53CA32ECD0}" dt="2021-10-23T06:55:17.537" v="355" actId="571"/>
          <ac:picMkLst>
            <pc:docMk/>
            <pc:sldMk cId="2046243815" sldId="276"/>
            <ac:picMk id="7" creationId="{7C0D8953-1037-42DA-A50C-A208544277F4}"/>
          </ac:picMkLst>
        </pc:picChg>
        <pc:picChg chg="add mod">
          <ac:chgData name="Tuyet Anh" userId="fb8e08e2b6d2d145" providerId="LiveId" clId="{81B31ACD-6ED8-41E8-9D61-7F53CA32ECD0}" dt="2021-10-23T06:55:26.639" v="357" actId="571"/>
          <ac:picMkLst>
            <pc:docMk/>
            <pc:sldMk cId="2046243815" sldId="276"/>
            <ac:picMk id="9" creationId="{3E0D0B1C-EF62-4FA2-9551-479777CE3EE5}"/>
          </ac:picMkLst>
        </pc:picChg>
      </pc:sldChg>
      <pc:sldChg chg="addSp delSp modSp mod delAnim modAnim">
        <pc:chgData name="Tuyet Anh" userId="fb8e08e2b6d2d145" providerId="LiveId" clId="{81B31ACD-6ED8-41E8-9D61-7F53CA32ECD0}" dt="2021-10-24T09:11:42.974" v="930" actId="478"/>
        <pc:sldMkLst>
          <pc:docMk/>
          <pc:sldMk cId="1203754037" sldId="277"/>
        </pc:sldMkLst>
        <pc:spChg chg="add mod">
          <ac:chgData name="Tuyet Anh" userId="fb8e08e2b6d2d145" providerId="LiveId" clId="{81B31ACD-6ED8-41E8-9D61-7F53CA32ECD0}" dt="2021-10-24T06:47:48.278" v="583" actId="14100"/>
          <ac:spMkLst>
            <pc:docMk/>
            <pc:sldMk cId="1203754037" sldId="277"/>
            <ac:spMk id="2" creationId="{CB1D23B1-0164-450E-901F-E1BB3006535F}"/>
          </ac:spMkLst>
        </pc:spChg>
        <pc:spChg chg="add mod">
          <ac:chgData name="Tuyet Anh" userId="fb8e08e2b6d2d145" providerId="LiveId" clId="{81B31ACD-6ED8-41E8-9D61-7F53CA32ECD0}" dt="2021-10-24T06:48:46.512" v="588" actId="113"/>
          <ac:spMkLst>
            <pc:docMk/>
            <pc:sldMk cId="1203754037" sldId="277"/>
            <ac:spMk id="4" creationId="{0AD4F4E8-96FA-4D73-BE27-467885FE0097}"/>
          </ac:spMkLst>
        </pc:spChg>
        <pc:spChg chg="add mod">
          <ac:chgData name="Tuyet Anh" userId="fb8e08e2b6d2d145" providerId="LiveId" clId="{81B31ACD-6ED8-41E8-9D61-7F53CA32ECD0}" dt="2021-10-24T06:49:38.806" v="596" actId="20577"/>
          <ac:spMkLst>
            <pc:docMk/>
            <pc:sldMk cId="1203754037" sldId="277"/>
            <ac:spMk id="5" creationId="{D852325B-092C-491A-800C-6CE6A4913AAC}"/>
          </ac:spMkLst>
        </pc:spChg>
        <pc:spChg chg="add del mod">
          <ac:chgData name="Tuyet Anh" userId="fb8e08e2b6d2d145" providerId="LiveId" clId="{81B31ACD-6ED8-41E8-9D61-7F53CA32ECD0}" dt="2021-10-24T06:50:34.960" v="605" actId="478"/>
          <ac:spMkLst>
            <pc:docMk/>
            <pc:sldMk cId="1203754037" sldId="277"/>
            <ac:spMk id="6" creationId="{595E5210-6DB6-4354-BCAF-D909720ED083}"/>
          </ac:spMkLst>
        </pc:spChg>
        <pc:spChg chg="add mod">
          <ac:chgData name="Tuyet Anh" userId="fb8e08e2b6d2d145" providerId="LiveId" clId="{81B31ACD-6ED8-41E8-9D61-7F53CA32ECD0}" dt="2021-10-24T06:49:53.500" v="598" actId="20577"/>
          <ac:spMkLst>
            <pc:docMk/>
            <pc:sldMk cId="1203754037" sldId="277"/>
            <ac:spMk id="7" creationId="{FBFE14EF-A4D0-4FE7-AB85-90511ED84898}"/>
          </ac:spMkLst>
        </pc:spChg>
        <pc:spChg chg="add mod">
          <ac:chgData name="Tuyet Anh" userId="fb8e08e2b6d2d145" providerId="LiveId" clId="{81B31ACD-6ED8-41E8-9D61-7F53CA32ECD0}" dt="2021-10-24T06:51:00.083" v="611" actId="20577"/>
          <ac:spMkLst>
            <pc:docMk/>
            <pc:sldMk cId="1203754037" sldId="277"/>
            <ac:spMk id="8" creationId="{B6C358C9-AB6A-428B-87D8-CC58BC128C0A}"/>
          </ac:spMkLst>
        </pc:spChg>
        <pc:spChg chg="add mod">
          <ac:chgData name="Tuyet Anh" userId="fb8e08e2b6d2d145" providerId="LiveId" clId="{81B31ACD-6ED8-41E8-9D61-7F53CA32ECD0}" dt="2021-10-24T06:50:52.664" v="609" actId="20577"/>
          <ac:spMkLst>
            <pc:docMk/>
            <pc:sldMk cId="1203754037" sldId="277"/>
            <ac:spMk id="9" creationId="{ABB3C572-6015-45AB-8D72-518C63A6AAE5}"/>
          </ac:spMkLst>
        </pc:spChg>
        <pc:spChg chg="add del mod">
          <ac:chgData name="Tuyet Anh" userId="fb8e08e2b6d2d145" providerId="LiveId" clId="{81B31ACD-6ED8-41E8-9D61-7F53CA32ECD0}" dt="2021-10-24T09:11:41.309" v="929" actId="478"/>
          <ac:spMkLst>
            <pc:docMk/>
            <pc:sldMk cId="1203754037" sldId="277"/>
            <ac:spMk id="10" creationId="{5DC63A2C-6AC5-4563-8C0C-119E40037A66}"/>
          </ac:spMkLst>
        </pc:spChg>
        <pc:spChg chg="add mod">
          <ac:chgData name="Tuyet Anh" userId="fb8e08e2b6d2d145" providerId="LiveId" clId="{81B31ACD-6ED8-41E8-9D61-7F53CA32ECD0}" dt="2021-10-24T08:43:51.265" v="622" actId="20577"/>
          <ac:spMkLst>
            <pc:docMk/>
            <pc:sldMk cId="1203754037" sldId="277"/>
            <ac:spMk id="11" creationId="{3607A865-875C-4CA6-9D52-F67C9B3B77AB}"/>
          </ac:spMkLst>
        </pc:spChg>
        <pc:spChg chg="add mod">
          <ac:chgData name="Tuyet Anh" userId="fb8e08e2b6d2d145" providerId="LiveId" clId="{81B31ACD-6ED8-41E8-9D61-7F53CA32ECD0}" dt="2021-10-24T08:44:01.502" v="624" actId="20577"/>
          <ac:spMkLst>
            <pc:docMk/>
            <pc:sldMk cId="1203754037" sldId="277"/>
            <ac:spMk id="12" creationId="{87282A37-2B7C-4F5E-BA6C-2751FB89ABC4}"/>
          </ac:spMkLst>
        </pc:spChg>
        <pc:spChg chg="add del mod">
          <ac:chgData name="Tuyet Anh" userId="fb8e08e2b6d2d145" providerId="LiveId" clId="{81B31ACD-6ED8-41E8-9D61-7F53CA32ECD0}" dt="2021-10-24T09:11:42.974" v="930" actId="478"/>
          <ac:spMkLst>
            <pc:docMk/>
            <pc:sldMk cId="1203754037" sldId="277"/>
            <ac:spMk id="13" creationId="{5E3BAB26-0FA7-4D6F-931D-CA5D5636E166}"/>
          </ac:spMkLst>
        </pc:spChg>
        <pc:picChg chg="mod modCrop">
          <ac:chgData name="Tuyet Anh" userId="fb8e08e2b6d2d145" providerId="LiveId" clId="{81B31ACD-6ED8-41E8-9D61-7F53CA32ECD0}" dt="2021-10-23T06:59:16.975" v="374" actId="14100"/>
          <ac:picMkLst>
            <pc:docMk/>
            <pc:sldMk cId="1203754037" sldId="277"/>
            <ac:picMk id="3" creationId="{AB6CD533-48D5-4407-8D90-B75C37402A8B}"/>
          </ac:picMkLst>
        </pc:picChg>
      </pc:sldChg>
      <pc:sldChg chg="addSp delSp modSp new mod modAnim">
        <pc:chgData name="Tuyet Anh" userId="fb8e08e2b6d2d145" providerId="LiveId" clId="{81B31ACD-6ED8-41E8-9D61-7F53CA32ECD0}" dt="2021-10-24T08:59:57.296" v="828"/>
        <pc:sldMkLst>
          <pc:docMk/>
          <pc:sldMk cId="3210376" sldId="278"/>
        </pc:sldMkLst>
        <pc:spChg chg="del">
          <ac:chgData name="Tuyet Anh" userId="fb8e08e2b6d2d145" providerId="LiveId" clId="{81B31ACD-6ED8-41E8-9D61-7F53CA32ECD0}" dt="2021-10-24T08:49:23.047" v="743" actId="931"/>
          <ac:spMkLst>
            <pc:docMk/>
            <pc:sldMk cId="3210376" sldId="278"/>
            <ac:spMk id="3" creationId="{A9C39A5D-8B82-49F8-BE26-A3E7C90E7D2E}"/>
          </ac:spMkLst>
        </pc:spChg>
        <pc:spChg chg="add del mod">
          <ac:chgData name="Tuyet Anh" userId="fb8e08e2b6d2d145" providerId="LiveId" clId="{81B31ACD-6ED8-41E8-9D61-7F53CA32ECD0}" dt="2021-10-24T08:56:42.672" v="811" actId="478"/>
          <ac:spMkLst>
            <pc:docMk/>
            <pc:sldMk cId="3210376" sldId="278"/>
            <ac:spMk id="6" creationId="{58405EC0-B6C0-4BCD-8C3C-E0F48D2F6BEB}"/>
          </ac:spMkLst>
        </pc:spChg>
        <pc:spChg chg="add del mod">
          <ac:chgData name="Tuyet Anh" userId="fb8e08e2b6d2d145" providerId="LiveId" clId="{81B31ACD-6ED8-41E8-9D61-7F53CA32ECD0}" dt="2021-10-24T08:51:16.654" v="763" actId="478"/>
          <ac:spMkLst>
            <pc:docMk/>
            <pc:sldMk cId="3210376" sldId="278"/>
            <ac:spMk id="7" creationId="{1CC10772-CC4C-4FD2-B452-C77EE1C2F4B6}"/>
          </ac:spMkLst>
        </pc:spChg>
        <pc:spChg chg="add mod">
          <ac:chgData name="Tuyet Anh" userId="fb8e08e2b6d2d145" providerId="LiveId" clId="{81B31ACD-6ED8-41E8-9D61-7F53CA32ECD0}" dt="2021-10-24T08:56:54.078" v="812" actId="14100"/>
          <ac:spMkLst>
            <pc:docMk/>
            <pc:sldMk cId="3210376" sldId="278"/>
            <ac:spMk id="8" creationId="{E63BC2DF-A2C1-4BEA-BBFA-EE05E4B8C290}"/>
          </ac:spMkLst>
        </pc:spChg>
        <pc:spChg chg="add del mod">
          <ac:chgData name="Tuyet Anh" userId="fb8e08e2b6d2d145" providerId="LiveId" clId="{81B31ACD-6ED8-41E8-9D61-7F53CA32ECD0}" dt="2021-10-24T08:52:22.952" v="776" actId="478"/>
          <ac:spMkLst>
            <pc:docMk/>
            <pc:sldMk cId="3210376" sldId="278"/>
            <ac:spMk id="9" creationId="{38BA814A-17E8-47B9-ADD4-D9AD94988454}"/>
          </ac:spMkLst>
        </pc:spChg>
        <pc:spChg chg="add del mod">
          <ac:chgData name="Tuyet Anh" userId="fb8e08e2b6d2d145" providerId="LiveId" clId="{81B31ACD-6ED8-41E8-9D61-7F53CA32ECD0}" dt="2021-10-24T08:56:37.875" v="810" actId="478"/>
          <ac:spMkLst>
            <pc:docMk/>
            <pc:sldMk cId="3210376" sldId="278"/>
            <ac:spMk id="40" creationId="{D9381EE5-3981-49FC-8404-C284E23EC924}"/>
          </ac:spMkLst>
        </pc:spChg>
        <pc:picChg chg="add del mod modCrop">
          <ac:chgData name="Tuyet Anh" userId="fb8e08e2b6d2d145" providerId="LiveId" clId="{81B31ACD-6ED8-41E8-9D61-7F53CA32ECD0}" dt="2021-10-24T08:56:37.875" v="810" actId="478"/>
          <ac:picMkLst>
            <pc:docMk/>
            <pc:sldMk cId="3210376" sldId="278"/>
            <ac:picMk id="5" creationId="{BFE8F73D-5674-4110-A4BF-E0A0C53F85BB}"/>
          </ac:picMkLst>
        </pc:picChg>
        <pc:cxnChg chg="add mod">
          <ac:chgData name="Tuyet Anh" userId="fb8e08e2b6d2d145" providerId="LiveId" clId="{81B31ACD-6ED8-41E8-9D61-7F53CA32ECD0}" dt="2021-10-24T08:52:45.527" v="779" actId="1582"/>
          <ac:cxnSpMkLst>
            <pc:docMk/>
            <pc:sldMk cId="3210376" sldId="278"/>
            <ac:cxnSpMk id="11" creationId="{02934EF5-BD36-4D89-9C05-7477FDF425C1}"/>
          </ac:cxnSpMkLst>
        </pc:cxnChg>
        <pc:cxnChg chg="add mod">
          <ac:chgData name="Tuyet Anh" userId="fb8e08e2b6d2d145" providerId="LiveId" clId="{81B31ACD-6ED8-41E8-9D61-7F53CA32ECD0}" dt="2021-10-24T08:52:59.170" v="782" actId="14100"/>
          <ac:cxnSpMkLst>
            <pc:docMk/>
            <pc:sldMk cId="3210376" sldId="278"/>
            <ac:cxnSpMk id="12" creationId="{9954D15B-0E2F-4F2E-9F29-7FA8E9BD818E}"/>
          </ac:cxnSpMkLst>
        </pc:cxnChg>
        <pc:cxnChg chg="add mod">
          <ac:chgData name="Tuyet Anh" userId="fb8e08e2b6d2d145" providerId="LiveId" clId="{81B31ACD-6ED8-41E8-9D61-7F53CA32ECD0}" dt="2021-10-24T08:53:15.925" v="786" actId="14100"/>
          <ac:cxnSpMkLst>
            <pc:docMk/>
            <pc:sldMk cId="3210376" sldId="278"/>
            <ac:cxnSpMk id="14" creationId="{20631FA6-2EF4-4F8F-832B-017F8AEF1180}"/>
          </ac:cxnSpMkLst>
        </pc:cxnChg>
        <pc:cxnChg chg="add mod">
          <ac:chgData name="Tuyet Anh" userId="fb8e08e2b6d2d145" providerId="LiveId" clId="{81B31ACD-6ED8-41E8-9D61-7F53CA32ECD0}" dt="2021-10-24T08:53:22.103" v="788" actId="14100"/>
          <ac:cxnSpMkLst>
            <pc:docMk/>
            <pc:sldMk cId="3210376" sldId="278"/>
            <ac:cxnSpMk id="17" creationId="{B1471757-EF27-4C80-8C51-1F0D28F4BAC7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19" creationId="{442E1D20-BA05-490F-81F9-DBA3BD33DC18}"/>
          </ac:cxnSpMkLst>
        </pc:cxnChg>
        <pc:cxnChg chg="add mod">
          <ac:chgData name="Tuyet Anh" userId="fb8e08e2b6d2d145" providerId="LiveId" clId="{81B31ACD-6ED8-41E8-9D61-7F53CA32ECD0}" dt="2021-10-24T08:53:36.448" v="793" actId="14100"/>
          <ac:cxnSpMkLst>
            <pc:docMk/>
            <pc:sldMk cId="3210376" sldId="278"/>
            <ac:cxnSpMk id="22" creationId="{6740308F-116C-4CBC-AFC7-BF8E9FAEAE42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24" creationId="{27084C4E-F16F-4D09-BE52-C72DCA6F7694}"/>
          </ac:cxnSpMkLst>
        </pc:cxnChg>
        <pc:cxnChg chg="add mod">
          <ac:chgData name="Tuyet Anh" userId="fb8e08e2b6d2d145" providerId="LiveId" clId="{81B31ACD-6ED8-41E8-9D61-7F53CA32ECD0}" dt="2021-10-24T08:53:49.123" v="797" actId="14100"/>
          <ac:cxnSpMkLst>
            <pc:docMk/>
            <pc:sldMk cId="3210376" sldId="278"/>
            <ac:cxnSpMk id="26" creationId="{804A7285-A87A-4063-883B-DE8C6B55F842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28" creationId="{E5B91B75-E7A6-467C-8C31-FEA97B80E873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0" creationId="{525AC108-D294-436F-B483-49142EFF0076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32" creationId="{71B4E903-2230-43BA-87EB-F9643411CE94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4" creationId="{66762D8B-0548-41A7-9DC0-4B0108DB2DB6}"/>
          </ac:cxnSpMkLst>
        </pc:cxnChg>
        <pc:cxnChg chg="add mod">
          <ac:chgData name="Tuyet Anh" userId="fb8e08e2b6d2d145" providerId="LiveId" clId="{81B31ACD-6ED8-41E8-9D61-7F53CA32ECD0}" dt="2021-10-24T08:59:15.420" v="824" actId="208"/>
          <ac:cxnSpMkLst>
            <pc:docMk/>
            <pc:sldMk cId="3210376" sldId="278"/>
            <ac:cxnSpMk id="35" creationId="{5201D46A-86A4-4684-9800-5794A6B8CE35}"/>
          </ac:cxnSpMkLst>
        </pc:cxnChg>
        <pc:cxnChg chg="add mod">
          <ac:chgData name="Tuyet Anh" userId="fb8e08e2b6d2d145" providerId="LiveId" clId="{81B31ACD-6ED8-41E8-9D61-7F53CA32ECD0}" dt="2021-10-24T08:57:45.843" v="816" actId="208"/>
          <ac:cxnSpMkLst>
            <pc:docMk/>
            <pc:sldMk cId="3210376" sldId="278"/>
            <ac:cxnSpMk id="37" creationId="{2E2FC221-4A78-4A76-84F3-70CAFF354A4E}"/>
          </ac:cxnSpMkLst>
        </pc:cxnChg>
        <pc:cxnChg chg="add mod">
          <ac:chgData name="Tuyet Anh" userId="fb8e08e2b6d2d145" providerId="LiveId" clId="{81B31ACD-6ED8-41E8-9D61-7F53CA32ECD0}" dt="2021-10-24T08:57:02.728" v="814" actId="14100"/>
          <ac:cxnSpMkLst>
            <pc:docMk/>
            <pc:sldMk cId="3210376" sldId="278"/>
            <ac:cxnSpMk id="41" creationId="{A3EBA9AF-47DD-4414-A9D0-130450F8854A}"/>
          </ac:cxnSpMkLst>
        </pc:cxnChg>
      </pc:sldChg>
      <pc:sldChg chg="addSp modSp add mod modAnim">
        <pc:chgData name="Tuyet Anh" userId="fb8e08e2b6d2d145" providerId="LiveId" clId="{81B31ACD-6ED8-41E8-9D61-7F53CA32ECD0}" dt="2021-10-24T09:03:31.650" v="850"/>
        <pc:sldMkLst>
          <pc:docMk/>
          <pc:sldMk cId="2145207343" sldId="279"/>
        </pc:sldMkLst>
        <pc:spChg chg="add mod">
          <ac:chgData name="Tuyet Anh" userId="fb8e08e2b6d2d145" providerId="LiveId" clId="{81B31ACD-6ED8-41E8-9D61-7F53CA32ECD0}" dt="2021-10-24T09:03:13.164" v="845" actId="14100"/>
          <ac:spMkLst>
            <pc:docMk/>
            <pc:sldMk cId="2145207343" sldId="279"/>
            <ac:spMk id="3" creationId="{882FB28A-90DD-426D-9363-90176E4E63F0}"/>
          </ac:spMkLst>
        </pc:spChg>
        <pc:spChg chg="add mod">
          <ac:chgData name="Tuyet Anh" userId="fb8e08e2b6d2d145" providerId="LiveId" clId="{81B31ACD-6ED8-41E8-9D61-7F53CA32ECD0}" dt="2021-10-24T09:03:22.579" v="848" actId="20577"/>
          <ac:spMkLst>
            <pc:docMk/>
            <pc:sldMk cId="2145207343" sldId="279"/>
            <ac:spMk id="6" creationId="{C3E25F1B-B231-4847-A2F4-5C6A10F4AF73}"/>
          </ac:spMkLst>
        </pc:spChg>
        <pc:picChg chg="mod modCrop">
          <ac:chgData name="Tuyet Anh" userId="fb8e08e2b6d2d145" providerId="LiveId" clId="{81B31ACD-6ED8-41E8-9D61-7F53CA32ECD0}" dt="2021-10-24T09:00:58.501" v="832" actId="14100"/>
          <ac:picMkLst>
            <pc:docMk/>
            <pc:sldMk cId="2145207343" sldId="279"/>
            <ac:picMk id="5" creationId="{BFE8F73D-5674-4110-A4BF-E0A0C53F85BB}"/>
          </ac:picMkLst>
        </pc:picChg>
      </pc:sldChg>
      <pc:sldChg chg="addSp delSp modSp new mod modAnim">
        <pc:chgData name="Tuyet Anh" userId="fb8e08e2b6d2d145" providerId="LiveId" clId="{81B31ACD-6ED8-41E8-9D61-7F53CA32ECD0}" dt="2021-10-24T09:09:05.647" v="919"/>
        <pc:sldMkLst>
          <pc:docMk/>
          <pc:sldMk cId="2633052263" sldId="280"/>
        </pc:sldMkLst>
        <pc:spChg chg="del">
          <ac:chgData name="Tuyet Anh" userId="fb8e08e2b6d2d145" providerId="LiveId" clId="{81B31ACD-6ED8-41E8-9D61-7F53CA32ECD0}" dt="2021-10-24T08:49:40.061" v="746" actId="931"/>
          <ac:spMkLst>
            <pc:docMk/>
            <pc:sldMk cId="2633052263" sldId="280"/>
            <ac:spMk id="3" creationId="{15A0AE12-2155-4D90-B6D7-A45E5EDC11DE}"/>
          </ac:spMkLst>
        </pc:spChg>
        <pc:spChg chg="add mod">
          <ac:chgData name="Tuyet Anh" userId="fb8e08e2b6d2d145" providerId="LiveId" clId="{81B31ACD-6ED8-41E8-9D61-7F53CA32ECD0}" dt="2021-10-24T09:05:01.065" v="861" actId="14100"/>
          <ac:spMkLst>
            <pc:docMk/>
            <pc:sldMk cId="2633052263" sldId="280"/>
            <ac:spMk id="6" creationId="{44DECBAD-AD94-4F4D-B1BD-71DC40E77AB8}"/>
          </ac:spMkLst>
        </pc:spChg>
        <pc:spChg chg="add mod">
          <ac:chgData name="Tuyet Anh" userId="fb8e08e2b6d2d145" providerId="LiveId" clId="{81B31ACD-6ED8-41E8-9D61-7F53CA32ECD0}" dt="2021-10-24T09:05:07.229" v="862" actId="571"/>
          <ac:spMkLst>
            <pc:docMk/>
            <pc:sldMk cId="2633052263" sldId="280"/>
            <ac:spMk id="7" creationId="{E1A845ED-519C-4072-80DD-5FBB91D2E54C}"/>
          </ac:spMkLst>
        </pc:spChg>
        <pc:spChg chg="add mod">
          <ac:chgData name="Tuyet Anh" userId="fb8e08e2b6d2d145" providerId="LiveId" clId="{81B31ACD-6ED8-41E8-9D61-7F53CA32ECD0}" dt="2021-10-24T09:05:09.797" v="863" actId="571"/>
          <ac:spMkLst>
            <pc:docMk/>
            <pc:sldMk cId="2633052263" sldId="280"/>
            <ac:spMk id="8" creationId="{5619A8A5-4AB0-4B30-8CC7-8112EE1352B2}"/>
          </ac:spMkLst>
        </pc:spChg>
        <pc:spChg chg="add mod">
          <ac:chgData name="Tuyet Anh" userId="fb8e08e2b6d2d145" providerId="LiveId" clId="{81B31ACD-6ED8-41E8-9D61-7F53CA32ECD0}" dt="2021-10-24T09:05:12.125" v="864" actId="571"/>
          <ac:spMkLst>
            <pc:docMk/>
            <pc:sldMk cId="2633052263" sldId="280"/>
            <ac:spMk id="9" creationId="{BB00D8DB-3EFD-440C-9646-23733F8D4E71}"/>
          </ac:spMkLst>
        </pc:spChg>
        <pc:spChg chg="add mod">
          <ac:chgData name="Tuyet Anh" userId="fb8e08e2b6d2d145" providerId="LiveId" clId="{81B31ACD-6ED8-41E8-9D61-7F53CA32ECD0}" dt="2021-10-24T09:07:02.138" v="885" actId="1076"/>
          <ac:spMkLst>
            <pc:docMk/>
            <pc:sldMk cId="2633052263" sldId="280"/>
            <ac:spMk id="11" creationId="{AC940BC3-96E2-4DBC-A984-FF27CB1C0D62}"/>
          </ac:spMkLst>
        </pc:spChg>
        <pc:spChg chg="add del mod">
          <ac:chgData name="Tuyet Anh" userId="fb8e08e2b6d2d145" providerId="LiveId" clId="{81B31ACD-6ED8-41E8-9D61-7F53CA32ECD0}" dt="2021-10-24T09:06:45.656" v="880" actId="20577"/>
          <ac:spMkLst>
            <pc:docMk/>
            <pc:sldMk cId="2633052263" sldId="280"/>
            <ac:spMk id="12" creationId="{0454164F-5154-4B8B-B660-AFF4D7173FD0}"/>
          </ac:spMkLst>
        </pc:spChg>
        <pc:spChg chg="add mod">
          <ac:chgData name="Tuyet Anh" userId="fb8e08e2b6d2d145" providerId="LiveId" clId="{81B31ACD-6ED8-41E8-9D61-7F53CA32ECD0}" dt="2021-10-24T09:06:52.150" v="882" actId="20577"/>
          <ac:spMkLst>
            <pc:docMk/>
            <pc:sldMk cId="2633052263" sldId="280"/>
            <ac:spMk id="13" creationId="{39952AF9-7115-450D-BFBA-43D580C1C9D6}"/>
          </ac:spMkLst>
        </pc:spChg>
        <pc:spChg chg="add mod">
          <ac:chgData name="Tuyet Anh" userId="fb8e08e2b6d2d145" providerId="LiveId" clId="{81B31ACD-6ED8-41E8-9D61-7F53CA32ECD0}" dt="2021-10-24T09:07:00.446" v="884" actId="20577"/>
          <ac:spMkLst>
            <pc:docMk/>
            <pc:sldMk cId="2633052263" sldId="280"/>
            <ac:spMk id="14" creationId="{56CC61B0-2321-43DC-AEA6-20DB04C7E70B}"/>
          </ac:spMkLst>
        </pc:spChg>
        <pc:spChg chg="add mod">
          <ac:chgData name="Tuyet Anh" userId="fb8e08e2b6d2d145" providerId="LiveId" clId="{81B31ACD-6ED8-41E8-9D61-7F53CA32ECD0}" dt="2021-10-24T09:07:35.521" v="895" actId="1076"/>
          <ac:spMkLst>
            <pc:docMk/>
            <pc:sldMk cId="2633052263" sldId="280"/>
            <ac:spMk id="15" creationId="{34BBDC37-8A00-4498-AB20-79CF60D388D8}"/>
          </ac:spMkLst>
        </pc:spChg>
        <pc:spChg chg="add mod">
          <ac:chgData name="Tuyet Anh" userId="fb8e08e2b6d2d145" providerId="LiveId" clId="{81B31ACD-6ED8-41E8-9D61-7F53CA32ECD0}" dt="2021-10-24T09:07:20.950" v="890" actId="20577"/>
          <ac:spMkLst>
            <pc:docMk/>
            <pc:sldMk cId="2633052263" sldId="280"/>
            <ac:spMk id="16" creationId="{932F59EF-5434-46D5-9A49-FCAF56D31AC3}"/>
          </ac:spMkLst>
        </pc:spChg>
        <pc:spChg chg="add mod">
          <ac:chgData name="Tuyet Anh" userId="fb8e08e2b6d2d145" providerId="LiveId" clId="{81B31ACD-6ED8-41E8-9D61-7F53CA32ECD0}" dt="2021-10-24T09:07:25.497" v="892" actId="20577"/>
          <ac:spMkLst>
            <pc:docMk/>
            <pc:sldMk cId="2633052263" sldId="280"/>
            <ac:spMk id="17" creationId="{DD61AF50-D7FC-40EE-90C6-07E5BDA2AE37}"/>
          </ac:spMkLst>
        </pc:spChg>
        <pc:spChg chg="add mod">
          <ac:chgData name="Tuyet Anh" userId="fb8e08e2b6d2d145" providerId="LiveId" clId="{81B31ACD-6ED8-41E8-9D61-7F53CA32ECD0}" dt="2021-10-24T09:07:33.079" v="894" actId="20577"/>
          <ac:spMkLst>
            <pc:docMk/>
            <pc:sldMk cId="2633052263" sldId="280"/>
            <ac:spMk id="18" creationId="{7B316728-3E18-41BB-AC95-52334A1EC017}"/>
          </ac:spMkLst>
        </pc:spChg>
        <pc:spChg chg="add mod">
          <ac:chgData name="Tuyet Anh" userId="fb8e08e2b6d2d145" providerId="LiveId" clId="{81B31ACD-6ED8-41E8-9D61-7F53CA32ECD0}" dt="2021-10-24T09:07:53.737" v="898" actId="20577"/>
          <ac:spMkLst>
            <pc:docMk/>
            <pc:sldMk cId="2633052263" sldId="280"/>
            <ac:spMk id="19" creationId="{E7CC0919-758B-4050-AA16-C51359674D6B}"/>
          </ac:spMkLst>
        </pc:spChg>
        <pc:spChg chg="add mod">
          <ac:chgData name="Tuyet Anh" userId="fb8e08e2b6d2d145" providerId="LiveId" clId="{81B31ACD-6ED8-41E8-9D61-7F53CA32ECD0}" dt="2021-10-24T09:08:00.272" v="900" actId="20577"/>
          <ac:spMkLst>
            <pc:docMk/>
            <pc:sldMk cId="2633052263" sldId="280"/>
            <ac:spMk id="20" creationId="{B0E01393-3ED6-424E-A9EE-DDACC7913DF4}"/>
          </ac:spMkLst>
        </pc:spChg>
        <pc:spChg chg="add mod">
          <ac:chgData name="Tuyet Anh" userId="fb8e08e2b6d2d145" providerId="LiveId" clId="{81B31ACD-6ED8-41E8-9D61-7F53CA32ECD0}" dt="2021-10-24T09:08:07.823" v="902" actId="20577"/>
          <ac:spMkLst>
            <pc:docMk/>
            <pc:sldMk cId="2633052263" sldId="280"/>
            <ac:spMk id="21" creationId="{D65C36AC-D984-46A7-BBD4-2CECA9BBBCFE}"/>
          </ac:spMkLst>
        </pc:spChg>
        <pc:spChg chg="add mod">
          <ac:chgData name="Tuyet Anh" userId="fb8e08e2b6d2d145" providerId="LiveId" clId="{81B31ACD-6ED8-41E8-9D61-7F53CA32ECD0}" dt="2021-10-24T09:08:17.381" v="904" actId="20577"/>
          <ac:spMkLst>
            <pc:docMk/>
            <pc:sldMk cId="2633052263" sldId="280"/>
            <ac:spMk id="22" creationId="{7EC82ACD-4C3E-4E85-9BBB-FE126D834BD2}"/>
          </ac:spMkLst>
        </pc:spChg>
        <pc:spChg chg="add mod">
          <ac:chgData name="Tuyet Anh" userId="fb8e08e2b6d2d145" providerId="LiveId" clId="{81B31ACD-6ED8-41E8-9D61-7F53CA32ECD0}" dt="2021-10-24T09:09:00.148" v="918" actId="1076"/>
          <ac:spMkLst>
            <pc:docMk/>
            <pc:sldMk cId="2633052263" sldId="280"/>
            <ac:spMk id="23" creationId="{EC71B5DE-6A44-437B-8B4B-522E84EB2221}"/>
          </ac:spMkLst>
        </pc:spChg>
        <pc:spChg chg="add mod">
          <ac:chgData name="Tuyet Anh" userId="fb8e08e2b6d2d145" providerId="LiveId" clId="{81B31ACD-6ED8-41E8-9D61-7F53CA32ECD0}" dt="2021-10-24T09:08:39.811" v="909" actId="20577"/>
          <ac:spMkLst>
            <pc:docMk/>
            <pc:sldMk cId="2633052263" sldId="280"/>
            <ac:spMk id="24" creationId="{759F46E9-29F9-41E1-8ECD-78714454F2F9}"/>
          </ac:spMkLst>
        </pc:spChg>
        <pc:spChg chg="add mod">
          <ac:chgData name="Tuyet Anh" userId="fb8e08e2b6d2d145" providerId="LiveId" clId="{81B31ACD-6ED8-41E8-9D61-7F53CA32ECD0}" dt="2021-10-24T09:08:46.919" v="911" actId="20577"/>
          <ac:spMkLst>
            <pc:docMk/>
            <pc:sldMk cId="2633052263" sldId="280"/>
            <ac:spMk id="25" creationId="{69900C9F-6409-422D-AA90-49EE60896010}"/>
          </ac:spMkLst>
        </pc:spChg>
        <pc:spChg chg="add mod">
          <ac:chgData name="Tuyet Anh" userId="fb8e08e2b6d2d145" providerId="LiveId" clId="{81B31ACD-6ED8-41E8-9D61-7F53CA32ECD0}" dt="2021-10-24T09:08:58.390" v="917" actId="20577"/>
          <ac:spMkLst>
            <pc:docMk/>
            <pc:sldMk cId="2633052263" sldId="280"/>
            <ac:spMk id="26" creationId="{034012F6-E376-422F-8E8C-862329C3FDE6}"/>
          </ac:spMkLst>
        </pc:spChg>
        <pc:picChg chg="add mod modCrop">
          <ac:chgData name="Tuyet Anh" userId="fb8e08e2b6d2d145" providerId="LiveId" clId="{81B31ACD-6ED8-41E8-9D61-7F53CA32ECD0}" dt="2021-10-24T09:04:17.731" v="856" actId="14100"/>
          <ac:picMkLst>
            <pc:docMk/>
            <pc:sldMk cId="2633052263" sldId="280"/>
            <ac:picMk id="5" creationId="{876A8ADA-8498-4ABB-83EA-8A1CCD561360}"/>
          </ac:picMkLst>
        </pc:picChg>
        <pc:picChg chg="add mod">
          <ac:chgData name="Tuyet Anh" userId="fb8e08e2b6d2d145" providerId="LiveId" clId="{81B31ACD-6ED8-41E8-9D61-7F53CA32ECD0}" dt="2021-10-24T09:05:23.051" v="865" actId="571"/>
          <ac:picMkLst>
            <pc:docMk/>
            <pc:sldMk cId="2633052263" sldId="280"/>
            <ac:picMk id="10" creationId="{DA42CFA4-0DF1-4964-B7CD-A9EBAACC7EBC}"/>
          </ac:picMkLst>
        </pc:picChg>
      </pc:sldChg>
      <pc:sldChg chg="add del">
        <pc:chgData name="Tuyet Anh" userId="fb8e08e2b6d2d145" providerId="LiveId" clId="{81B31ACD-6ED8-41E8-9D61-7F53CA32ECD0}" dt="2021-10-24T08:49:57.594" v="751" actId="47"/>
        <pc:sldMkLst>
          <pc:docMk/>
          <pc:sldMk cId="1208814245" sldId="281"/>
        </pc:sldMkLst>
      </pc:sldChg>
      <pc:sldChg chg="addSp delSp modSp new mod">
        <pc:chgData name="Tuyet Anh" userId="fb8e08e2b6d2d145" providerId="LiveId" clId="{81B31ACD-6ED8-41E8-9D61-7F53CA32ECD0}" dt="2021-10-24T09:09:58.026" v="925" actId="14100"/>
        <pc:sldMkLst>
          <pc:docMk/>
          <pc:sldMk cId="2075392014" sldId="281"/>
        </pc:sldMkLst>
        <pc:spChg chg="del">
          <ac:chgData name="Tuyet Anh" userId="fb8e08e2b6d2d145" providerId="LiveId" clId="{81B31ACD-6ED8-41E8-9D61-7F53CA32ECD0}" dt="2021-10-24T09:09:33.961" v="921" actId="931"/>
          <ac:spMkLst>
            <pc:docMk/>
            <pc:sldMk cId="2075392014" sldId="281"/>
            <ac:spMk id="3" creationId="{52BAC7CB-F58D-47E4-8C2C-24B3541DBB76}"/>
          </ac:spMkLst>
        </pc:spChg>
        <pc:picChg chg="add mod modCrop">
          <ac:chgData name="Tuyet Anh" userId="fb8e08e2b6d2d145" providerId="LiveId" clId="{81B31ACD-6ED8-41E8-9D61-7F53CA32ECD0}" dt="2021-10-24T09:09:58.026" v="925" actId="14100"/>
          <ac:picMkLst>
            <pc:docMk/>
            <pc:sldMk cId="2075392014" sldId="281"/>
            <ac:picMk id="5" creationId="{9005B5DC-76A1-48A0-BAD0-69DCCAC75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B06A-A335-4584-96AA-3AFBFE8C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5DA30-F1DB-4CC3-A607-45F31487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63977"/>
          <a:stretch/>
        </p:blipFill>
        <p:spPr>
          <a:xfrm>
            <a:off x="288327" y="334962"/>
            <a:ext cx="8229600" cy="6248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BCF0E-60BD-4AA8-A829-C198493B72E9}"/>
              </a:ext>
            </a:extLst>
          </p:cNvPr>
          <p:cNvSpPr txBox="1"/>
          <p:nvPr/>
        </p:nvSpPr>
        <p:spPr>
          <a:xfrm>
            <a:off x="719090" y="762000"/>
            <a:ext cx="7772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029D8-37A1-46A8-9E2E-C1B8224A7FC2}"/>
              </a:ext>
            </a:extLst>
          </p:cNvPr>
          <p:cNvCxnSpPr/>
          <p:nvPr/>
        </p:nvCxnSpPr>
        <p:spPr>
          <a:xfrm>
            <a:off x="3733800" y="22098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09611-8823-4AD7-BDDB-82CB004C3DCB}"/>
              </a:ext>
            </a:extLst>
          </p:cNvPr>
          <p:cNvCxnSpPr/>
          <p:nvPr/>
        </p:nvCxnSpPr>
        <p:spPr>
          <a:xfrm>
            <a:off x="5426845" y="20574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1CE50-893E-4B25-9A21-9A984F0619E0}"/>
              </a:ext>
            </a:extLst>
          </p:cNvPr>
          <p:cNvCxnSpPr>
            <a:cxnSpLocks/>
          </p:cNvCxnSpPr>
          <p:nvPr/>
        </p:nvCxnSpPr>
        <p:spPr>
          <a:xfrm>
            <a:off x="1600200" y="2384586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6E836F-5E5A-404F-A24B-2C2B1102B841}"/>
              </a:ext>
            </a:extLst>
          </p:cNvPr>
          <p:cNvCxnSpPr>
            <a:cxnSpLocks/>
          </p:cNvCxnSpPr>
          <p:nvPr/>
        </p:nvCxnSpPr>
        <p:spPr>
          <a:xfrm>
            <a:off x="2751609" y="3962400"/>
            <a:ext cx="1600200" cy="1066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B5CA-C9FB-441F-9BEE-6EE5119C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43, 44</a:t>
            </a:r>
          </a:p>
        </p:txBody>
      </p:sp>
    </p:spTree>
    <p:extLst>
      <p:ext uri="{BB962C8B-B14F-4D97-AF65-F5344CB8AC3E}">
        <p14:creationId xmlns:p14="http://schemas.microsoft.com/office/powerpoint/2010/main" val="417543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C08A-B183-4B3E-93FE-375FD807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8F73D-5674-4110-A4BF-E0A0C53F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b="29288"/>
          <a:stretch/>
        </p:blipFill>
        <p:spPr>
          <a:xfrm>
            <a:off x="304800" y="152400"/>
            <a:ext cx="8229600" cy="6199694"/>
          </a:xfr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3BC2DF-A2C1-4BEA-BBFA-EE05E4B8C290}"/>
              </a:ext>
            </a:extLst>
          </p:cNvPr>
          <p:cNvSpPr/>
          <p:nvPr/>
        </p:nvSpPr>
        <p:spPr>
          <a:xfrm flipV="1">
            <a:off x="2286496" y="3572536"/>
            <a:ext cx="608608" cy="45720"/>
          </a:xfrm>
          <a:custGeom>
            <a:avLst/>
            <a:gdLst>
              <a:gd name="connsiteX0" fmla="*/ 0 w 608608"/>
              <a:gd name="connsiteY0" fmla="*/ 27992 h 27992"/>
              <a:gd name="connsiteX1" fmla="*/ 578498 w 608608"/>
              <a:gd name="connsiteY1" fmla="*/ 27992 h 27992"/>
              <a:gd name="connsiteX2" fmla="*/ 531845 w 608608"/>
              <a:gd name="connsiteY2" fmla="*/ 9330 h 27992"/>
              <a:gd name="connsiteX3" fmla="*/ 550507 w 608608"/>
              <a:gd name="connsiteY3" fmla="*/ 0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608" h="27992">
                <a:moveTo>
                  <a:pt x="0" y="27992"/>
                </a:moveTo>
                <a:lnTo>
                  <a:pt x="578498" y="27992"/>
                </a:lnTo>
                <a:cubicBezTo>
                  <a:pt x="667139" y="24882"/>
                  <a:pt x="531845" y="9330"/>
                  <a:pt x="531845" y="9330"/>
                </a:cubicBezTo>
                <a:cubicBezTo>
                  <a:pt x="527180" y="4665"/>
                  <a:pt x="538843" y="2332"/>
                  <a:pt x="55050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934EF5-BD36-4D89-9C05-7477FDF425C1}"/>
              </a:ext>
            </a:extLst>
          </p:cNvPr>
          <p:cNvCxnSpPr/>
          <p:nvPr/>
        </p:nvCxnSpPr>
        <p:spPr>
          <a:xfrm>
            <a:off x="1676400" y="39624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54D15B-0E2F-4F2E-9F29-7FA8E9BD818E}"/>
              </a:ext>
            </a:extLst>
          </p:cNvPr>
          <p:cNvCxnSpPr>
            <a:cxnSpLocks/>
          </p:cNvCxnSpPr>
          <p:nvPr/>
        </p:nvCxnSpPr>
        <p:spPr>
          <a:xfrm flipV="1">
            <a:off x="2171204" y="4191000"/>
            <a:ext cx="876796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631FA6-2EF4-4F8F-832B-017F8AEF1180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4191000"/>
            <a:ext cx="648196" cy="127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71757-EF27-4C80-8C51-1F0D28F4BAC7}"/>
              </a:ext>
            </a:extLst>
          </p:cNvPr>
          <p:cNvCxnSpPr>
            <a:cxnSpLocks/>
          </p:cNvCxnSpPr>
          <p:nvPr/>
        </p:nvCxnSpPr>
        <p:spPr>
          <a:xfrm flipV="1">
            <a:off x="3406733" y="4495800"/>
            <a:ext cx="723404" cy="661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2E1D20-BA05-490F-81F9-DBA3BD33DC18}"/>
              </a:ext>
            </a:extLst>
          </p:cNvPr>
          <p:cNvCxnSpPr>
            <a:cxnSpLocks/>
          </p:cNvCxnSpPr>
          <p:nvPr/>
        </p:nvCxnSpPr>
        <p:spPr>
          <a:xfrm flipV="1">
            <a:off x="4812053" y="4191000"/>
            <a:ext cx="639001" cy="10805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40308F-116C-4CBC-AFC7-BF8E9FAEAE42}"/>
              </a:ext>
            </a:extLst>
          </p:cNvPr>
          <p:cNvCxnSpPr>
            <a:cxnSpLocks/>
          </p:cNvCxnSpPr>
          <p:nvPr/>
        </p:nvCxnSpPr>
        <p:spPr>
          <a:xfrm flipH="1" flipV="1">
            <a:off x="4659653" y="4343400"/>
            <a:ext cx="807949" cy="72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084C4E-F16F-4D09-BE52-C72DCA6F7694}"/>
              </a:ext>
            </a:extLst>
          </p:cNvPr>
          <p:cNvCxnSpPr>
            <a:cxnSpLocks/>
          </p:cNvCxnSpPr>
          <p:nvPr/>
        </p:nvCxnSpPr>
        <p:spPr>
          <a:xfrm flipH="1" flipV="1">
            <a:off x="5692026" y="3951515"/>
            <a:ext cx="1005936" cy="72909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4A7285-A87A-4063-883B-DE8C6B55F842}"/>
              </a:ext>
            </a:extLst>
          </p:cNvPr>
          <p:cNvCxnSpPr>
            <a:cxnSpLocks/>
          </p:cNvCxnSpPr>
          <p:nvPr/>
        </p:nvCxnSpPr>
        <p:spPr>
          <a:xfrm flipH="1">
            <a:off x="4876304" y="3837993"/>
            <a:ext cx="1463632" cy="577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B91B75-E7A6-467C-8C31-FEA97B80E873}"/>
              </a:ext>
            </a:extLst>
          </p:cNvPr>
          <p:cNvCxnSpPr>
            <a:cxnSpLocks/>
          </p:cNvCxnSpPr>
          <p:nvPr/>
        </p:nvCxnSpPr>
        <p:spPr>
          <a:xfrm flipH="1">
            <a:off x="4876304" y="2914514"/>
            <a:ext cx="1821658" cy="10549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C108-D294-436F-B483-49142EFF0076}"/>
              </a:ext>
            </a:extLst>
          </p:cNvPr>
          <p:cNvCxnSpPr>
            <a:cxnSpLocks/>
          </p:cNvCxnSpPr>
          <p:nvPr/>
        </p:nvCxnSpPr>
        <p:spPr>
          <a:xfrm flipH="1">
            <a:off x="4572000" y="2579083"/>
            <a:ext cx="1767936" cy="4409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B4E903-2230-43BA-87EB-F9643411CE94}"/>
              </a:ext>
            </a:extLst>
          </p:cNvPr>
          <p:cNvCxnSpPr>
            <a:cxnSpLocks/>
          </p:cNvCxnSpPr>
          <p:nvPr/>
        </p:nvCxnSpPr>
        <p:spPr>
          <a:xfrm>
            <a:off x="5442041" y="2106999"/>
            <a:ext cx="111472" cy="12293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762D8B-0548-41A7-9DC0-4B0108DB2DB6}"/>
              </a:ext>
            </a:extLst>
          </p:cNvPr>
          <p:cNvCxnSpPr>
            <a:cxnSpLocks/>
          </p:cNvCxnSpPr>
          <p:nvPr/>
        </p:nvCxnSpPr>
        <p:spPr>
          <a:xfrm flipH="1">
            <a:off x="4452754" y="1799786"/>
            <a:ext cx="434932" cy="12038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01D46A-86A4-4684-9800-5794A6B8CE35}"/>
              </a:ext>
            </a:extLst>
          </p:cNvPr>
          <p:cNvCxnSpPr>
            <a:cxnSpLocks/>
          </p:cNvCxnSpPr>
          <p:nvPr/>
        </p:nvCxnSpPr>
        <p:spPr>
          <a:xfrm>
            <a:off x="4307525" y="2103056"/>
            <a:ext cx="1160077" cy="11707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2FC221-4A78-4A76-84F3-70CAFF354A4E}"/>
              </a:ext>
            </a:extLst>
          </p:cNvPr>
          <p:cNvCxnSpPr>
            <a:cxnSpLocks/>
          </p:cNvCxnSpPr>
          <p:nvPr/>
        </p:nvCxnSpPr>
        <p:spPr>
          <a:xfrm>
            <a:off x="2106630" y="2853547"/>
            <a:ext cx="1802012" cy="16646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EBA9AF-47DD-4414-A9D0-130450F8854A}"/>
              </a:ext>
            </a:extLst>
          </p:cNvPr>
          <p:cNvCxnSpPr>
            <a:cxnSpLocks/>
          </p:cNvCxnSpPr>
          <p:nvPr/>
        </p:nvCxnSpPr>
        <p:spPr>
          <a:xfrm>
            <a:off x="2505513" y="2402229"/>
            <a:ext cx="847287" cy="922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C08A-B183-4B3E-93FE-375FD807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8F73D-5674-4110-A4BF-E0A0C53F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2"/>
          <a:stretch/>
        </p:blipFill>
        <p:spPr>
          <a:xfrm>
            <a:off x="79406" y="0"/>
            <a:ext cx="8759793" cy="61261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2FB28A-90DD-426D-9363-90176E4E63F0}"/>
              </a:ext>
            </a:extLst>
          </p:cNvPr>
          <p:cNvSpPr/>
          <p:nvPr/>
        </p:nvSpPr>
        <p:spPr>
          <a:xfrm>
            <a:off x="1371600" y="1692276"/>
            <a:ext cx="381000" cy="5937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25F1B-B231-4847-A2F4-5C6A10F4AF73}"/>
              </a:ext>
            </a:extLst>
          </p:cNvPr>
          <p:cNvSpPr/>
          <p:nvPr/>
        </p:nvSpPr>
        <p:spPr>
          <a:xfrm>
            <a:off x="1371600" y="2286000"/>
            <a:ext cx="381000" cy="5937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52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C177-B008-4F7A-B966-4EEFCBCF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6A8ADA-8498-4ABB-83EA-8A1CCD561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32655"/>
          <a:stretch/>
        </p:blipFill>
        <p:spPr>
          <a:xfrm>
            <a:off x="389528" y="152400"/>
            <a:ext cx="8449672" cy="64309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DECBAD-AD94-4F4D-B1BD-71DC40E77AB8}"/>
              </a:ext>
            </a:extLst>
          </p:cNvPr>
          <p:cNvSpPr/>
          <p:nvPr/>
        </p:nvSpPr>
        <p:spPr>
          <a:xfrm>
            <a:off x="2057400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845ED-519C-4072-80DD-5FBB91D2E54C}"/>
              </a:ext>
            </a:extLst>
          </p:cNvPr>
          <p:cNvSpPr/>
          <p:nvPr/>
        </p:nvSpPr>
        <p:spPr>
          <a:xfrm>
            <a:off x="3565849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9A8A5-4AB0-4B30-8CC7-8112EE1352B2}"/>
              </a:ext>
            </a:extLst>
          </p:cNvPr>
          <p:cNvSpPr/>
          <p:nvPr/>
        </p:nvSpPr>
        <p:spPr>
          <a:xfrm>
            <a:off x="5089849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0D8DB-3EFD-440C-9646-23733F8D4E71}"/>
              </a:ext>
            </a:extLst>
          </p:cNvPr>
          <p:cNvSpPr/>
          <p:nvPr/>
        </p:nvSpPr>
        <p:spPr>
          <a:xfrm>
            <a:off x="6578082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A42CFA4-0DF1-4964-B7CD-A9EBAACC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32655"/>
          <a:stretch/>
        </p:blipFill>
        <p:spPr>
          <a:xfrm>
            <a:off x="356871" y="152400"/>
            <a:ext cx="8449672" cy="64309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940BC3-96E2-4DBC-A984-FF27CB1C0D62}"/>
              </a:ext>
            </a:extLst>
          </p:cNvPr>
          <p:cNvSpPr/>
          <p:nvPr/>
        </p:nvSpPr>
        <p:spPr>
          <a:xfrm>
            <a:off x="2034074" y="5285629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4164F-5154-4B8B-B660-AFF4D7173FD0}"/>
              </a:ext>
            </a:extLst>
          </p:cNvPr>
          <p:cNvSpPr/>
          <p:nvPr/>
        </p:nvSpPr>
        <p:spPr>
          <a:xfrm>
            <a:off x="3587620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52AF9-7115-450D-BFBA-43D580C1C9D6}"/>
              </a:ext>
            </a:extLst>
          </p:cNvPr>
          <p:cNvSpPr/>
          <p:nvPr/>
        </p:nvSpPr>
        <p:spPr>
          <a:xfrm>
            <a:off x="5057192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C61B0-2321-43DC-AEA6-20DB04C7E70B}"/>
              </a:ext>
            </a:extLst>
          </p:cNvPr>
          <p:cNvSpPr/>
          <p:nvPr/>
        </p:nvSpPr>
        <p:spPr>
          <a:xfrm>
            <a:off x="6545425" y="5257800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BDC37-8A00-4498-AB20-79CF60D388D8}"/>
              </a:ext>
            </a:extLst>
          </p:cNvPr>
          <p:cNvSpPr/>
          <p:nvPr/>
        </p:nvSpPr>
        <p:spPr>
          <a:xfrm>
            <a:off x="2063620" y="5588143"/>
            <a:ext cx="1524000" cy="28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F59EF-5434-46D5-9A49-FCAF56D31AC3}"/>
              </a:ext>
            </a:extLst>
          </p:cNvPr>
          <p:cNvSpPr/>
          <p:nvPr/>
        </p:nvSpPr>
        <p:spPr>
          <a:xfrm>
            <a:off x="3533192" y="5546724"/>
            <a:ext cx="1524000" cy="28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61AF50-D7FC-40EE-90C6-07E5BDA2AE37}"/>
              </a:ext>
            </a:extLst>
          </p:cNvPr>
          <p:cNvSpPr/>
          <p:nvPr/>
        </p:nvSpPr>
        <p:spPr>
          <a:xfrm>
            <a:off x="5057192" y="5546724"/>
            <a:ext cx="1524000" cy="28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316728-3E18-41BB-AC95-52334A1EC017}"/>
              </a:ext>
            </a:extLst>
          </p:cNvPr>
          <p:cNvSpPr/>
          <p:nvPr/>
        </p:nvSpPr>
        <p:spPr>
          <a:xfrm>
            <a:off x="6545425" y="5546724"/>
            <a:ext cx="1524000" cy="28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CC0919-758B-4050-AA16-C51359674D6B}"/>
              </a:ext>
            </a:extLst>
          </p:cNvPr>
          <p:cNvSpPr/>
          <p:nvPr/>
        </p:nvSpPr>
        <p:spPr>
          <a:xfrm>
            <a:off x="1990531" y="5887924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01393-3ED6-424E-A9EE-DDACC7913DF4}"/>
              </a:ext>
            </a:extLst>
          </p:cNvPr>
          <p:cNvSpPr/>
          <p:nvPr/>
        </p:nvSpPr>
        <p:spPr>
          <a:xfrm>
            <a:off x="3498980" y="5887924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5C36AC-D984-46A7-BBD4-2CECA9BBBCFE}"/>
              </a:ext>
            </a:extLst>
          </p:cNvPr>
          <p:cNvSpPr/>
          <p:nvPr/>
        </p:nvSpPr>
        <p:spPr>
          <a:xfrm>
            <a:off x="5022980" y="5887924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C82ACD-4C3E-4E85-9BBB-FE126D834BD2}"/>
              </a:ext>
            </a:extLst>
          </p:cNvPr>
          <p:cNvSpPr/>
          <p:nvPr/>
        </p:nvSpPr>
        <p:spPr>
          <a:xfrm>
            <a:off x="6511213" y="5887924"/>
            <a:ext cx="1524000" cy="2889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1B5DE-6A44-437B-8B4B-522E84EB2221}"/>
              </a:ext>
            </a:extLst>
          </p:cNvPr>
          <p:cNvSpPr/>
          <p:nvPr/>
        </p:nvSpPr>
        <p:spPr>
          <a:xfrm>
            <a:off x="2055845" y="6235643"/>
            <a:ext cx="1524000" cy="288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9F46E9-29F9-41E1-8ECD-78714454F2F9}"/>
              </a:ext>
            </a:extLst>
          </p:cNvPr>
          <p:cNvSpPr/>
          <p:nvPr/>
        </p:nvSpPr>
        <p:spPr>
          <a:xfrm>
            <a:off x="3498980" y="6229124"/>
            <a:ext cx="1524000" cy="288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900C9F-6409-422D-AA90-49EE60896010}"/>
              </a:ext>
            </a:extLst>
          </p:cNvPr>
          <p:cNvSpPr/>
          <p:nvPr/>
        </p:nvSpPr>
        <p:spPr>
          <a:xfrm>
            <a:off x="5022980" y="6229124"/>
            <a:ext cx="1524000" cy="288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4012F6-E376-422F-8E8C-862329C3FDE6}"/>
              </a:ext>
            </a:extLst>
          </p:cNvPr>
          <p:cNvSpPr/>
          <p:nvPr/>
        </p:nvSpPr>
        <p:spPr>
          <a:xfrm>
            <a:off x="6511213" y="6229124"/>
            <a:ext cx="1524000" cy="2889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30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2D69-9C4B-47A0-80D9-BF23F884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05B5DC-76A1-48A0-BAD0-69DCCAC75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5"/>
          <a:stretch/>
        </p:blipFill>
        <p:spPr>
          <a:xfrm>
            <a:off x="411402" y="152400"/>
            <a:ext cx="8714967" cy="5973763"/>
          </a:xfrm>
        </p:spPr>
      </p:pic>
    </p:spTree>
    <p:extLst>
      <p:ext uri="{BB962C8B-B14F-4D97-AF65-F5344CB8AC3E}">
        <p14:creationId xmlns:p14="http://schemas.microsoft.com/office/powerpoint/2010/main" val="207539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cố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97458" y="265082"/>
            <a:ext cx="59079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MỘT 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PHẲNG</a:t>
            </a:r>
            <a:endParaRPr lang="vi-VN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4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485AB-9ADB-404B-8654-5EB44DBA53BC}"/>
              </a:ext>
            </a:extLst>
          </p:cNvPr>
          <p:cNvSpPr/>
          <p:nvPr/>
        </p:nvSpPr>
        <p:spPr>
          <a:xfrm>
            <a:off x="609600" y="2606351"/>
            <a:ext cx="83820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485AB-9ADB-404B-8654-5EB44DBA53BC}"/>
              </a:ext>
            </a:extLst>
          </p:cNvPr>
          <p:cNvSpPr/>
          <p:nvPr/>
        </p:nvSpPr>
        <p:spPr>
          <a:xfrm>
            <a:off x="304800" y="2606351"/>
            <a:ext cx="8686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4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39142"/>
          <a:stretch/>
        </p:blipFill>
        <p:spPr>
          <a:xfrm>
            <a:off x="114300" y="57707"/>
            <a:ext cx="6972300" cy="6742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677AA-34C3-408F-8B16-D1E2CD08BB2F}"/>
              </a:ext>
            </a:extLst>
          </p:cNvPr>
          <p:cNvSpPr txBox="1"/>
          <p:nvPr/>
        </p:nvSpPr>
        <p:spPr>
          <a:xfrm>
            <a:off x="6934200" y="20574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80A6B-1B36-43DE-899C-400539847DF5}"/>
              </a:ext>
            </a:extLst>
          </p:cNvPr>
          <p:cNvSpPr txBox="1"/>
          <p:nvPr/>
        </p:nvSpPr>
        <p:spPr>
          <a:xfrm>
            <a:off x="666750" y="1482217"/>
            <a:ext cx="836295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04B09-D044-44FE-9505-C66A829DDA58}"/>
              </a:ext>
            </a:extLst>
          </p:cNvPr>
          <p:cNvSpPr txBox="1"/>
          <p:nvPr/>
        </p:nvSpPr>
        <p:spPr>
          <a:xfrm>
            <a:off x="7016620" y="2634734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00097-1479-44B2-91DB-F9D412C64ADC}"/>
              </a:ext>
            </a:extLst>
          </p:cNvPr>
          <p:cNvSpPr/>
          <p:nvPr/>
        </p:nvSpPr>
        <p:spPr>
          <a:xfrm>
            <a:off x="8001000" y="3477986"/>
            <a:ext cx="533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A21BD-0E0C-41AD-8F71-87ECA9A162AB}"/>
              </a:ext>
            </a:extLst>
          </p:cNvPr>
          <p:cNvSpPr/>
          <p:nvPr/>
        </p:nvSpPr>
        <p:spPr>
          <a:xfrm>
            <a:off x="7848600" y="4383628"/>
            <a:ext cx="838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588FF-3ACD-4287-8144-BC1CF7E76C22}"/>
              </a:ext>
            </a:extLst>
          </p:cNvPr>
          <p:cNvSpPr/>
          <p:nvPr/>
        </p:nvSpPr>
        <p:spPr>
          <a:xfrm>
            <a:off x="7964455" y="2634734"/>
            <a:ext cx="533400" cy="5678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83706-A49A-4065-8FDC-85EF89834810}"/>
              </a:ext>
            </a:extLst>
          </p:cNvPr>
          <p:cNvSpPr txBox="1"/>
          <p:nvPr/>
        </p:nvSpPr>
        <p:spPr>
          <a:xfrm>
            <a:off x="7053165" y="3411966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76014-11B7-47D7-B3A2-0835F0FB74AE}"/>
              </a:ext>
            </a:extLst>
          </p:cNvPr>
          <p:cNvSpPr txBox="1"/>
          <p:nvPr/>
        </p:nvSpPr>
        <p:spPr>
          <a:xfrm>
            <a:off x="7086600" y="4353580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95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1" r="50000"/>
          <a:stretch/>
        </p:blipFill>
        <p:spPr>
          <a:xfrm>
            <a:off x="-1" y="76200"/>
            <a:ext cx="9219879" cy="651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0333B-A961-47DD-899A-62571704CF2F}"/>
              </a:ext>
            </a:extLst>
          </p:cNvPr>
          <p:cNvSpPr txBox="1"/>
          <p:nvPr/>
        </p:nvSpPr>
        <p:spPr>
          <a:xfrm>
            <a:off x="804377" y="457200"/>
            <a:ext cx="836295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E7075-F228-4522-9A79-C2AD5997C007}"/>
              </a:ext>
            </a:extLst>
          </p:cNvPr>
          <p:cNvSpPr/>
          <p:nvPr/>
        </p:nvSpPr>
        <p:spPr>
          <a:xfrm>
            <a:off x="7958235" y="1818620"/>
            <a:ext cx="533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E4FED-2B0A-4F39-9173-6008C50599FF}"/>
              </a:ext>
            </a:extLst>
          </p:cNvPr>
          <p:cNvSpPr txBox="1"/>
          <p:nvPr/>
        </p:nvSpPr>
        <p:spPr>
          <a:xfrm>
            <a:off x="7010400" y="1752600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65C5E-39BF-4339-B7F5-4C7B5366F38F}"/>
              </a:ext>
            </a:extLst>
          </p:cNvPr>
          <p:cNvSpPr txBox="1"/>
          <p:nvPr/>
        </p:nvSpPr>
        <p:spPr>
          <a:xfrm>
            <a:off x="7005735" y="2659009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B060E55-A9A0-4C4F-A2F6-A86FBBF1F3BD}"/>
              </a:ext>
            </a:extLst>
          </p:cNvPr>
          <p:cNvSpPr/>
          <p:nvPr/>
        </p:nvSpPr>
        <p:spPr>
          <a:xfrm>
            <a:off x="7925122" y="2640132"/>
            <a:ext cx="533400" cy="52322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CD533-48D5-4407-8D90-B75C3740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4317"/>
          <a:stretch/>
        </p:blipFill>
        <p:spPr>
          <a:xfrm>
            <a:off x="0" y="76201"/>
            <a:ext cx="9144000" cy="6486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D23B1-0164-450E-901F-E1BB3006535F}"/>
              </a:ext>
            </a:extLst>
          </p:cNvPr>
          <p:cNvSpPr txBox="1"/>
          <p:nvPr/>
        </p:nvSpPr>
        <p:spPr>
          <a:xfrm>
            <a:off x="914400" y="287127"/>
            <a:ext cx="7620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3.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bao </a:t>
            </a:r>
            <a:r>
              <a:rPr lang="en-US" sz="2800" b="1" dirty="0" err="1">
                <a:solidFill>
                  <a:schemeClr val="bg1"/>
                </a:solidFill>
              </a:rPr>
              <a:t>nhiêu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vuông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tròn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tam </a:t>
            </a:r>
            <a:r>
              <a:rPr lang="en-US" sz="2800" b="1" dirty="0" err="1">
                <a:solidFill>
                  <a:schemeClr val="bg1"/>
                </a:solidFill>
              </a:rPr>
              <a:t>giác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chữ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mỗi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D4F4E8-96FA-4D73-BE27-467885FE0097}"/>
              </a:ext>
            </a:extLst>
          </p:cNvPr>
          <p:cNvSpPr/>
          <p:nvPr/>
        </p:nvSpPr>
        <p:spPr>
          <a:xfrm>
            <a:off x="2209800" y="5300848"/>
            <a:ext cx="1524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2325B-092C-491A-800C-6CE6A4913AAC}"/>
              </a:ext>
            </a:extLst>
          </p:cNvPr>
          <p:cNvSpPr/>
          <p:nvPr/>
        </p:nvSpPr>
        <p:spPr>
          <a:xfrm>
            <a:off x="3733800" y="5300848"/>
            <a:ext cx="1524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E14EF-A4D0-4FE7-AB85-90511ED84898}"/>
              </a:ext>
            </a:extLst>
          </p:cNvPr>
          <p:cNvSpPr/>
          <p:nvPr/>
        </p:nvSpPr>
        <p:spPr>
          <a:xfrm>
            <a:off x="6738256" y="5300848"/>
            <a:ext cx="1524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358C9-AB6A-428B-87D8-CC58BC128C0A}"/>
              </a:ext>
            </a:extLst>
          </p:cNvPr>
          <p:cNvSpPr/>
          <p:nvPr/>
        </p:nvSpPr>
        <p:spPr>
          <a:xfrm>
            <a:off x="5243803" y="5653609"/>
            <a:ext cx="15240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3C572-6015-45AB-8D72-518C63A6AAE5}"/>
              </a:ext>
            </a:extLst>
          </p:cNvPr>
          <p:cNvSpPr/>
          <p:nvPr/>
        </p:nvSpPr>
        <p:spPr>
          <a:xfrm>
            <a:off x="2209800" y="5620210"/>
            <a:ext cx="15240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7A865-875C-4CA6-9D52-F67C9B3B77AB}"/>
              </a:ext>
            </a:extLst>
          </p:cNvPr>
          <p:cNvSpPr/>
          <p:nvPr/>
        </p:nvSpPr>
        <p:spPr>
          <a:xfrm>
            <a:off x="2209800" y="5974773"/>
            <a:ext cx="152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282A37-2B7C-4F5E-BA6C-2751FB89ABC4}"/>
              </a:ext>
            </a:extLst>
          </p:cNvPr>
          <p:cNvSpPr/>
          <p:nvPr/>
        </p:nvSpPr>
        <p:spPr>
          <a:xfrm>
            <a:off x="5245359" y="5983043"/>
            <a:ext cx="1524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37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207</Words>
  <Application>Microsoft Office PowerPoint</Application>
  <PresentationFormat>On-screen Show (4:3)</PresentationFormat>
  <Paragraphs>60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等线</vt:lpstr>
      <vt:lpstr>等线 Light</vt:lpstr>
      <vt:lpstr>Arial</vt:lpstr>
      <vt:lpstr>Book Antiqua</vt:lpstr>
      <vt:lpstr>Calibri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Office 主题​​</vt:lpstr>
      <vt:lpstr>1_Office 主题​​</vt:lpstr>
      <vt:lpstr>1_Office Theme</vt:lpstr>
      <vt:lpstr>Apex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sinh làm vở BT Toán trang 43, 44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2006-08-16T00:00:00Z</dcterms:created>
  <dcterms:modified xsi:type="dcterms:W3CDTF">2021-10-25T16:29:03Z</dcterms:modified>
</cp:coreProperties>
</file>