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6"/>
  </p:notesMasterIdLst>
  <p:sldIdLst>
    <p:sldId id="299" r:id="rId2"/>
    <p:sldId id="289" r:id="rId3"/>
    <p:sldId id="312" r:id="rId4"/>
    <p:sldId id="316" r:id="rId5"/>
    <p:sldId id="311" r:id="rId6"/>
    <p:sldId id="318" r:id="rId7"/>
    <p:sldId id="317" r:id="rId8"/>
    <p:sldId id="261" r:id="rId9"/>
    <p:sldId id="262" r:id="rId10"/>
    <p:sldId id="283" r:id="rId11"/>
    <p:sldId id="285" r:id="rId12"/>
    <p:sldId id="282" r:id="rId13"/>
    <p:sldId id="319" r:id="rId14"/>
    <p:sldId id="31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5" d="100"/>
          <a:sy n="85" d="100"/>
        </p:scale>
        <p:origin x="6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8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3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9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2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5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8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1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5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2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0430" y="365944"/>
            <a:ext cx="279435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30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5259" y="1656263"/>
            <a:ext cx="9344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TẬP VÀ KỂ 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>
                <a:latin typeface="Arial-SGK-TV" pitchFamily="2" charset="0"/>
                <a:cs typeface="Arial-SGK-TV" pitchFamily="2" charset="0"/>
              </a:rPr>
              <a:t> Dế 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>
                <a:latin typeface="Arial-SGK-TV" pitchFamily="2" charset="0"/>
                <a:cs typeface="Arial-SGK-TV" pitchFamily="2" charset="0"/>
              </a:rPr>
              <a:t> Dế Mèn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5180" y="918993"/>
            <a:ext cx="4121641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SGK-TV" pitchFamily="2" charset="0"/>
                <a:cs typeface="Arial-SGK-TV" pitchFamily="2" charset="0"/>
              </a:rPr>
              <a:t>TẠM BIỆT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3914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ngoan, học giỏi.</a:t>
            </a:r>
            <a:endParaRPr lang="en-US" sz="50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5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211517"/>
              </p:ext>
            </p:extLst>
          </p:nvPr>
        </p:nvGraphicFramePr>
        <p:xfrm>
          <a:off x="1108364" y="864608"/>
          <a:ext cx="9961417" cy="59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2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97032"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pha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err="1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7032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600" b="1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199148" y="2066691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28702" y="2023613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6134" y="3303190"/>
            <a:ext cx="205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68574" y="3252302"/>
            <a:ext cx="2197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8487" y="3225575"/>
            <a:ext cx="2387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37155" y="3210392"/>
            <a:ext cx="2165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5904" y="448981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va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14697" y="44706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62865" y="4436801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28702" y="4423477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83821" y="56060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99148" y="560603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53245" y="5628488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xê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28702" y="5658366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xơ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7163925" y="2065055"/>
            <a:ext cx="190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phe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20820" y="7251"/>
            <a:ext cx="12171180" cy="680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933082" y="997829"/>
            <a:ext cx="2347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phố cổ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8030" y="705441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 nhà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99091" y="1090161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vỉa hè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428" y="2897733"/>
            <a:ext cx="2347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đá quý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7114" y="3309088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cổ vũ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3082" y="4683152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xa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5779" y="5100845"/>
            <a:ext cx="2523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xứ sở</a:t>
            </a:r>
            <a:endParaRPr 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5527" y="1283521"/>
            <a:ext cx="11693237" cy="39673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353862"/>
            <a:ext cx="11055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>
                <a:latin typeface="Arial-SGK-TV" pitchFamily="2" charset="0"/>
                <a:cs typeface="Arial-SGK-TV" pitchFamily="2" charset="0"/>
              </a:rPr>
              <a:t>	Nhà bé ở Thủ đô. Thủ đô có Bờ Hồ. Quê bé ở Phú Thọ. Phú Thọ có chè, có cọ. Xa nhà, bé nhớ mẹ. Xa quê, bé nhớ bà.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538"/>
          <a:stretch>
            <a:fillRect/>
          </a:stretch>
        </p:blipFill>
        <p:spPr>
          <a:xfrm>
            <a:off x="0" y="0"/>
            <a:ext cx="12192000" cy="698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0837" y="2618509"/>
            <a:ext cx="5129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latin typeface="Arial-SGK-TV" pitchFamily="2" charset="0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19612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21477" y="-2537114"/>
            <a:ext cx="794904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214</Words>
  <Application>Microsoft Office PowerPoint</Application>
  <PresentationFormat>Widescreen</PresentationFormat>
  <Paragraphs>50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165</cp:revision>
  <dcterms:created xsi:type="dcterms:W3CDTF">2020-08-07T01:41:00Z</dcterms:created>
  <dcterms:modified xsi:type="dcterms:W3CDTF">2021-10-27T05:12:46Z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