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23" r:id="rId2"/>
    <p:sldId id="319" r:id="rId3"/>
    <p:sldId id="320" r:id="rId4"/>
    <p:sldId id="321" r:id="rId5"/>
    <p:sldId id="322" r:id="rId6"/>
    <p:sldId id="324" r:id="rId7"/>
    <p:sldId id="309" r:id="rId8"/>
    <p:sldId id="310" r:id="rId9"/>
    <p:sldId id="299" r:id="rId10"/>
    <p:sldId id="301" r:id="rId11"/>
    <p:sldId id="317" r:id="rId12"/>
    <p:sldId id="311" r:id="rId13"/>
    <p:sldId id="312" r:id="rId14"/>
    <p:sldId id="315" r:id="rId15"/>
    <p:sldId id="318" r:id="rId16"/>
    <p:sldId id="313" r:id="rId17"/>
    <p:sldId id="314" r:id="rId18"/>
    <p:sldId id="316" r:id="rId19"/>
    <p:sldId id="326" r:id="rId20"/>
    <p:sldId id="327" r:id="rId21"/>
    <p:sldId id="32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3593"/>
    <a:srgbClr val="CB138E"/>
    <a:srgbClr val="6E0C3F"/>
    <a:srgbClr val="ED5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6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5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7623" y="286936"/>
            <a:ext cx="9340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 LIỆT CHÀO MỪNG CÁC CON ĐẾN VỚI GIỜ </a:t>
            </a:r>
            <a:r>
              <a:rPr lang="en-US" sz="45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 HÔM NAY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44920" y="2660691"/>
            <a:ext cx="4770589" cy="879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13956" y="2709037"/>
            <a:ext cx="450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SGK-TV" pitchFamily="2" charset="0"/>
                <a:cs typeface="Arial-SGK-TV" pitchFamily="2" charset="0"/>
              </a:rPr>
              <a:t>Môn: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964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9" y="90228"/>
            <a:ext cx="4730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-SGK-TV" pitchFamily="2" charset="0"/>
                <a:cs typeface="Arial-SGK-TV" pitchFamily="2" charset="0"/>
              </a:rPr>
              <a:t>c. Thực hành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1744" y="1396069"/>
            <a:ext cx="9625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c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5599" y="3303136"/>
            <a:ext cx="10119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k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6313" y="1891986"/>
            <a:ext cx="58993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48398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-SGK-TV" pitchFamily="2" charset="0"/>
                <a:cs typeface="Arial-SGK-TV" pitchFamily="2" charset="0"/>
              </a:rPr>
              <a:t>Phân biệt </a:t>
            </a:r>
            <a:r>
              <a:rPr lang="en-US" sz="4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500" b="1">
                <a:latin typeface="Arial-SGK-TV" pitchFamily="2" charset="0"/>
                <a:cs typeface="Arial-SGK-TV" pitchFamily="2" charset="0"/>
              </a:rPr>
              <a:t> với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500" b="1">
                <a:latin typeface="Arial-SGK-TV" pitchFamily="2" charset="0"/>
                <a:cs typeface="Arial-SGK-TV" pitchFamily="2" charset="0"/>
              </a:rPr>
              <a:t>. Đọc</a:t>
            </a:r>
            <a:endParaRPr lang="en-US" sz="45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695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gõ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7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901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gù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839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gừ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ghe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624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ghi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84490" y="2996899"/>
            <a:ext cx="164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ghì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17120" y="2990502"/>
            <a:ext cx="1884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ghé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210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ghế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ghẹ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7986" y="4798514"/>
            <a:ext cx="313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gà gô</a:t>
            </a:r>
            <a:endParaRPr lang="en-US" sz="7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63745" y="4881700"/>
            <a:ext cx="393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ghế gỗ</a:t>
            </a:r>
            <a:endParaRPr lang="en-US" sz="7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5400" b="1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 nhớ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76261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gh</a:t>
            </a:r>
            <a:endParaRPr lang="en-US" sz="60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589266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2809956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3994896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55127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ghi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281888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ghe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04603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-SGK-TV" pitchFamily="2" charset="0"/>
                <a:cs typeface="Arial-SGK-TV" pitchFamily="2" charset="0"/>
              </a:rPr>
              <a:t>ghê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729225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2657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5190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45352" y="1603116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57150" y="277800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57895" y="4008746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818878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860441" y="334721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818878" y="374713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85330" y="1565127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ga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50688" y="2832736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cs typeface="Arial-SGK-TV" pitchFamily="2" charset="0"/>
              </a:rPr>
              <a:t>go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85330" y="4017676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9" y="90228"/>
            <a:ext cx="4730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-SGK-TV" pitchFamily="2" charset="0"/>
                <a:cs typeface="Arial-SGK-TV" pitchFamily="2" charset="0"/>
              </a:rPr>
              <a:t>c. Thực hành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1744" y="1396069"/>
            <a:ext cx="9625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g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5599" y="3303136"/>
            <a:ext cx="10119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gh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6313" y="1891986"/>
            <a:ext cx="58993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31970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-SGK-TV" pitchFamily="2" charset="0"/>
                <a:cs typeface="Arial-SGK-TV" pitchFamily="2" charset="0"/>
              </a:rPr>
              <a:t>Phân biệt </a:t>
            </a:r>
            <a:r>
              <a:rPr lang="en-US" sz="4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500" b="1">
                <a:latin typeface="Arial-SGK-TV" pitchFamily="2" charset="0"/>
                <a:cs typeface="Arial-SGK-TV" pitchFamily="2" charset="0"/>
              </a:rPr>
              <a:t> với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500" b="1">
                <a:latin typeface="Arial-SGK-TV" pitchFamily="2" charset="0"/>
                <a:cs typeface="Arial-SGK-TV" pitchFamily="2" charset="0"/>
              </a:rPr>
              <a:t>. Nói</a:t>
            </a:r>
            <a:endParaRPr lang="en-US" sz="45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182209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1808863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182209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182209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182209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182209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ngự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2983666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nghề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nghé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nghĩ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9" y="4445393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4616301"/>
            <a:ext cx="329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 ngừ</a:t>
            </a:r>
            <a:endParaRPr lang="en-US" sz="7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754" y="4582023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4640078"/>
            <a:ext cx="3821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củ nghệ</a:t>
            </a:r>
            <a:endParaRPr lang="en-US" sz="7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64629" y="-940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5400" b="1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 nhớ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51" y="2749744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60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38248" y="1603116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38248" y="2823806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38247" y="4008746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283279" y="1643610"/>
            <a:ext cx="2482845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nghi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248637" y="2911219"/>
            <a:ext cx="2482845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nghe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96161" y="4110009"/>
            <a:ext cx="253532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-SGK-TV" pitchFamily="2" charset="0"/>
                <a:cs typeface="Arial-SGK-TV" pitchFamily="2" charset="0"/>
              </a:rPr>
              <a:t>nghê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26875" y="2749744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42948" y="2078632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779157" y="3303786"/>
            <a:ext cx="892045" cy="370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742948" y="3532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496214" y="1623635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608012" y="2798526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608757" y="4029265"/>
            <a:ext cx="167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166264" y="208530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207827" y="336773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166264" y="3767655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9886788" y="1556197"/>
            <a:ext cx="2209695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9852146" y="2823806"/>
            <a:ext cx="2209695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ngo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4"/>
          <p:cNvSpPr/>
          <p:nvPr/>
        </p:nvSpPr>
        <p:spPr>
          <a:xfrm>
            <a:off x="9886788" y="4008746"/>
            <a:ext cx="2209695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9" y="90228"/>
            <a:ext cx="4730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-SGK-TV" pitchFamily="2" charset="0"/>
                <a:cs typeface="Arial-SGK-TV" pitchFamily="2" charset="0"/>
              </a:rPr>
              <a:t>c. Thực hành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1284" y="1269078"/>
            <a:ext cx="10133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ng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1284" y="3299969"/>
            <a:ext cx="1061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b="1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 tiếng bắt đầu bằng ngh</a:t>
            </a:r>
            <a:endParaRPr lang="en-US" sz="60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2011" y="-1892011"/>
            <a:ext cx="840797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2" y="-1836"/>
            <a:ext cx="12192000" cy="68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92"/>
            <a:ext cx="10071543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743201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Ngọc 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Hân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Hiệp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Đình Hiếu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Minh Hoàng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Duy 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Gia Huy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67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An Khang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661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Đăng Khôi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669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Gia Linh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518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Khánh Linh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Hữu </a:t>
              </a:r>
              <a:r>
                <a:rPr lang="en-US" dirty="0"/>
                <a:t>Minh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Minh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Khánh Ngọc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Nam Nguyên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Viên Nhi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Yến Nhi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Nam Phong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Khánh Phương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Anh Huy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Mai Phương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Minh Quân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Đức Quang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Chí Thành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Anh Thư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Bảo An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Châu Anh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Huy Anh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Anh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Quỳnh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Kim Anh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Phan Bách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Tiến Đạt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Dương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Dương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Phần tiếp theo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Oval 1">
            <a:hlinkClick r:id="rId12" action="ppaction://hlinksldjump"/>
          </p:cNvPr>
          <p:cNvSpPr/>
          <p:nvPr/>
        </p:nvSpPr>
        <p:spPr>
          <a:xfrm>
            <a:off x="216696" y="3586215"/>
            <a:ext cx="448322" cy="41135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hlinkClick r:id="rId13" action="ppaction://hlinksldjump"/>
          </p:cNvPr>
          <p:cNvSpPr/>
          <p:nvPr/>
        </p:nvSpPr>
        <p:spPr>
          <a:xfrm>
            <a:off x="273661" y="4529781"/>
            <a:ext cx="448322" cy="411355"/>
          </a:xfrm>
          <a:prstGeom prst="ellipse">
            <a:avLst/>
          </a:prstGeom>
          <a:solidFill>
            <a:srgbClr val="E93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hlinkClick r:id="rId14" action="ppaction://hlinksldjump"/>
          </p:cNvPr>
          <p:cNvSpPr/>
          <p:nvPr/>
        </p:nvSpPr>
        <p:spPr>
          <a:xfrm>
            <a:off x="733957" y="5421340"/>
            <a:ext cx="448322" cy="4113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hlinkClick r:id="rId15" action="ppaction://hlinksldjump"/>
          </p:cNvPr>
          <p:cNvSpPr/>
          <p:nvPr/>
        </p:nvSpPr>
        <p:spPr>
          <a:xfrm>
            <a:off x="1602396" y="5946906"/>
            <a:ext cx="448322" cy="411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4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5673" y="-3089565"/>
            <a:ext cx="8659090" cy="137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</a:p>
        </p:txBody>
      </p:sp>
    </p:spTree>
    <p:extLst>
      <p:ext uri="{BB962C8B-B14F-4D97-AF65-F5344CB8AC3E}">
        <p14:creationId xmlns:p14="http://schemas.microsoft.com/office/powerpoint/2010/main" val="318633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0"/>
            <a:ext cx="12192000" cy="6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9779" y="1808732"/>
            <a:ext cx="7314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SGK-TV" pitchFamily="2" charset="0"/>
                <a:cs typeface="Arial-SGK-TV" pitchFamily="2" charset="0"/>
              </a:rPr>
              <a:t>đá quý</a:t>
            </a:r>
            <a:endParaRPr lang="en-US" sz="1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Up Arrow 5">
            <a:hlinkClick r:id="rId3" action="ppaction://hlinksldjump"/>
          </p:cNvPr>
          <p:cNvSpPr/>
          <p:nvPr/>
        </p:nvSpPr>
        <p:spPr>
          <a:xfrm>
            <a:off x="9884229" y="5225143"/>
            <a:ext cx="595085" cy="493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39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0"/>
            <a:ext cx="12192000" cy="6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9984" y="1612221"/>
            <a:ext cx="688412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ý tứ</a:t>
            </a:r>
            <a:endParaRPr lang="en-US" sz="199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Up Arrow 5">
            <a:hlinkClick r:id="rId3" action="ppaction://hlinksldjump"/>
          </p:cNvPr>
          <p:cNvSpPr/>
          <p:nvPr/>
        </p:nvSpPr>
        <p:spPr>
          <a:xfrm>
            <a:off x="10072915" y="5122539"/>
            <a:ext cx="551542" cy="5539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70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3371" y="1766337"/>
            <a:ext cx="6865257" cy="31547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SGK-TV" pitchFamily="2" charset="0"/>
                <a:cs typeface="Arial-SGK-TV" pitchFamily="2" charset="0"/>
              </a:rPr>
              <a:t>chú ý</a:t>
            </a:r>
            <a:endParaRPr lang="en-US" sz="199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>
          <a:xfrm>
            <a:off x="10072915" y="5122539"/>
            <a:ext cx="551542" cy="5539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60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5844" y="1516955"/>
            <a:ext cx="8461829" cy="31547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SGK-TV" pitchFamily="2" charset="0"/>
                <a:cs typeface="Arial-SGK-TV" pitchFamily="2" charset="0"/>
              </a:rPr>
              <a:t>dã quỳ</a:t>
            </a:r>
            <a:endParaRPr lang="en-US" sz="199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Up Arrow 3">
            <a:hlinkClick r:id="rId3" action="ppaction://hlinksldjump"/>
          </p:cNvPr>
          <p:cNvSpPr/>
          <p:nvPr/>
        </p:nvSpPr>
        <p:spPr>
          <a:xfrm>
            <a:off x="10072915" y="5122539"/>
            <a:ext cx="551542" cy="5539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823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8302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-SGK-TV" pitchFamily="2" charset="0"/>
                <a:cs typeface="Arial-SGK-TV" pitchFamily="2" charset="0"/>
              </a:rPr>
              <a:t>Phân biệt c với k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27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500" b="1">
                <a:latin typeface="Arial-SGK-TV" pitchFamily="2" charset="0"/>
                <a:cs typeface="Arial-SGK-TV" pitchFamily="2" charset="0"/>
              </a:rPr>
              <a:t>. Đọc</a:t>
            </a:r>
            <a:endParaRPr lang="en-US" sz="45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5080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3327" y="1777795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1587" y="1735908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cư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31635" y="1790911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cò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5626" y="1774619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05168" y="1739024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40740" y="1735908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cỡ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76312" y="1735908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cọ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3327" y="3346941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31587" y="3305054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kề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31635" y="3360057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kế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05626" y="3343765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05168" y="3308170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kỉ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0740" y="3305054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kẽ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376312" y="3305054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kệ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0" y="4838952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25501" y="4963563"/>
            <a:ext cx="3200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 cờ</a:t>
            </a:r>
            <a:endParaRPr lang="en-US" sz="8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910" y="4992876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675245" y="4953344"/>
            <a:ext cx="3394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chữ </a:t>
            </a:r>
            <a:r>
              <a:rPr lang="en-US" sz="8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8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5400" b="1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 nhớ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548346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614551" y="2219231"/>
            <a:ext cx="2529289" cy="148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409269" y="1346757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27036" y="2545117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99398" y="3706161"/>
            <a:ext cx="148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ounded Rectangle 1"/>
          <p:cNvSpPr/>
          <p:nvPr/>
        </p:nvSpPr>
        <p:spPr>
          <a:xfrm>
            <a:off x="2590784" y="15512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ki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28188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ke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0038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latin typeface="Arial-SGK-TV" pitchFamily="2" charset="0"/>
                <a:cs typeface="Arial-SGK-TV" pitchFamily="2" charset="0"/>
              </a:rPr>
              <a:t>ka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33389" y="2305532"/>
            <a:ext cx="168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2657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5190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663894" y="1101645"/>
            <a:ext cx="168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74708" y="2248667"/>
            <a:ext cx="168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87574" y="3395689"/>
            <a:ext cx="168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235692" y="1936753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277255" y="3219188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235692" y="361910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325967" y="1346757"/>
            <a:ext cx="162074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ca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342301" y="2632364"/>
            <a:ext cx="162074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Arial-SGK-TV" pitchFamily="2" charset="0"/>
                <a:cs typeface="Arial-SGK-TV" pitchFamily="2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325966" y="3852889"/>
            <a:ext cx="162074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309</Words>
  <Application>Microsoft Office PowerPoint</Application>
  <PresentationFormat>Widescreen</PresentationFormat>
  <Paragraphs>159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163</cp:revision>
  <dcterms:created xsi:type="dcterms:W3CDTF">2020-08-07T01:41:00Z</dcterms:created>
  <dcterms:modified xsi:type="dcterms:W3CDTF">2021-10-27T05:04:17Z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