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28"/>
  </p:notesMasterIdLst>
  <p:sldIdLst>
    <p:sldId id="296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16" r:id="rId10"/>
    <p:sldId id="297" r:id="rId11"/>
    <p:sldId id="332" r:id="rId12"/>
    <p:sldId id="333" r:id="rId13"/>
    <p:sldId id="294" r:id="rId14"/>
    <p:sldId id="283" r:id="rId15"/>
    <p:sldId id="334" r:id="rId16"/>
    <p:sldId id="335" r:id="rId17"/>
    <p:sldId id="317" r:id="rId18"/>
    <p:sldId id="337" r:id="rId19"/>
    <p:sldId id="338" r:id="rId20"/>
    <p:sldId id="339" r:id="rId21"/>
    <p:sldId id="344" r:id="rId22"/>
    <p:sldId id="320" r:id="rId23"/>
    <p:sldId id="340" r:id="rId24"/>
    <p:sldId id="341" r:id="rId25"/>
    <p:sldId id="321" r:id="rId26"/>
    <p:sldId id="3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82" y="90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B7DDE-870D-4822-9047-7B201A2AC9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4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9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66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9.jp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23" Type="http://schemas.openxmlformats.org/officeDocument/2006/relationships/slide" Target="slide6.xml"/><Relationship Id="rId28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604182" y="2912868"/>
            <a:ext cx="5490654" cy="864731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>
                <a:solidFill>
                  <a:srgbClr val="FF0000"/>
                </a:solidFill>
              </a:rPr>
              <a:t>TIẾNG VIỆT LỚP 1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726454" y="182973"/>
            <a:ext cx="673909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ĐỨC GIANG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388018" y="1413440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852"/>
            <a:ext cx="12192001" cy="6799217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304173" y="2125870"/>
            <a:ext cx="9856885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138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28</a:t>
            </a:r>
            <a:r>
              <a:rPr lang="en-US" sz="13800" b="1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13800" b="1" ker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 y</a:t>
            </a:r>
            <a:endParaRPr lang="en-US" sz="13800" b="1" kern="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1031" y="-795239"/>
            <a:ext cx="265114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558788" y="180063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208059" y="21764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74469" y="2359471"/>
            <a:ext cx="3080856" cy="21592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13800" b="1" dirty="0" err="1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97829" y="2369777"/>
            <a:ext cx="3080856" cy="21189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  <a:endParaRPr lang="en-US" sz="13800" b="1" dirty="0" err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74469" y="4594324"/>
            <a:ext cx="6304216" cy="2215991"/>
            <a:chOff x="2774469" y="4594324"/>
            <a:chExt cx="6304216" cy="2215991"/>
          </a:xfrm>
        </p:grpSpPr>
        <p:sp>
          <p:nvSpPr>
            <p:cNvPr id="8" name="Rectangle 7"/>
            <p:cNvSpPr/>
            <p:nvPr/>
          </p:nvSpPr>
          <p:spPr>
            <a:xfrm>
              <a:off x="2774469" y="4624251"/>
              <a:ext cx="6304216" cy="21292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qu</a:t>
              </a:r>
              <a:r>
                <a:rPr lang="en-US" sz="13800" b="1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ý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23135" y="4594324"/>
              <a:ext cx="116891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b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6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ldLvl="0" animBg="1"/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0" y="1465729"/>
            <a:ext cx="2891118" cy="1411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33633" y="4034369"/>
            <a:ext cx="2891118" cy="1411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64268" y="4053801"/>
            <a:ext cx="2891118" cy="1411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433633" y="1473358"/>
            <a:ext cx="2891118" cy="1411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92049" y="1473358"/>
            <a:ext cx="2891118" cy="1411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43000" y="4036497"/>
            <a:ext cx="2891118" cy="1411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558788" y="180063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208059" y="21764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9028" y="1369301"/>
            <a:ext cx="2573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Arial-SGK-TV" pitchFamily="2" charset="0"/>
                <a:cs typeface="Arial-SGK-TV" pitchFamily="2" charset="0"/>
              </a:rPr>
              <a:t>quy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0951" y="3964920"/>
            <a:ext cx="27564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-SGK-TV" pitchFamily="2" charset="0"/>
                <a:cs typeface="Arial-SGK-TV" pitchFamily="2" charset="0"/>
              </a:rPr>
              <a:t>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3199" y="3946883"/>
            <a:ext cx="2354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Arial-SGK-TV" pitchFamily="2" charset="0"/>
                <a:cs typeface="Arial-SGK-TV" pitchFamily="2" charset="0"/>
              </a:rPr>
              <a:t>quỵ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1230" y="3946883"/>
            <a:ext cx="2581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Arial-SGK-TV" pitchFamily="2" charset="0"/>
                <a:cs typeface="Arial-SGK-TV" pitchFamily="2" charset="0"/>
              </a:rPr>
              <a:t>quỹ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92559" y="1369301"/>
            <a:ext cx="2862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Arial-SGK-TV" pitchFamily="2" charset="0"/>
                <a:cs typeface="Arial-SGK-TV" pitchFamily="2" charset="0"/>
              </a:rPr>
              <a:t> quý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2049" y="1374875"/>
            <a:ext cx="2762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Arial-SGK-TV" pitchFamily="2" charset="0"/>
                <a:cs typeface="Arial-SGK-TV" pitchFamily="2" charset="0"/>
              </a:rPr>
              <a:t>quỳ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1910" y="1369301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50831" y="1369301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57876" y="1375717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79046" y="3939135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79114" y="3939135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2669" y="3971336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74129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/>
      <p:bldP spid="12" grpId="0"/>
      <p:bldP spid="13" grpId="0"/>
      <p:bldP spid="14" grpId="0"/>
      <p:bldP spid="15" grpId="0"/>
      <p:bldP spid="16" grpId="0"/>
      <p:bldP spid="10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68988" y="-393622"/>
            <a:ext cx="26511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558788" y="180063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208059" y="21764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987233"/>
              </p:ext>
            </p:extLst>
          </p:nvPr>
        </p:nvGraphicFramePr>
        <p:xfrm>
          <a:off x="4083098" y="1864070"/>
          <a:ext cx="355483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638">
                <a:tc>
                  <a:txBody>
                    <a:bodyPr/>
                    <a:lstStyle/>
                    <a:p>
                      <a:pPr algn="ctr"/>
                      <a:r>
                        <a:rPr lang="en-US" sz="880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8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83098" y="3296630"/>
            <a:ext cx="3515202" cy="13315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8800" b="1" dirty="0" err="1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11" y="4846515"/>
            <a:ext cx="19392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quy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17636" y="4860373"/>
            <a:ext cx="2076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-SGK-TV" pitchFamily="2" charset="0"/>
                <a:cs typeface="Arial-SGK-TV" pitchFamily="2" charset="0"/>
              </a:rPr>
              <a:t>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84845" y="4846515"/>
            <a:ext cx="1773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quỵ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8352" y="4860373"/>
            <a:ext cx="1945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quỹ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6282" y="4860373"/>
            <a:ext cx="2156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 quý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3651" y="4860373"/>
            <a:ext cx="2081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quỳ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1831" y="3239112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8840"/>
          <a:stretch/>
        </p:blipFill>
        <p:spPr>
          <a:xfrm>
            <a:off x="-558763" y="392737"/>
            <a:ext cx="4073488" cy="3948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1963"/>
          <a:stretch/>
        </p:blipFill>
        <p:spPr>
          <a:xfrm>
            <a:off x="3902152" y="966343"/>
            <a:ext cx="3956541" cy="301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23736"/>
          <a:stretch/>
        </p:blipFill>
        <p:spPr>
          <a:xfrm>
            <a:off x="7996579" y="1190848"/>
            <a:ext cx="4095522" cy="2795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5825" y="4832389"/>
            <a:ext cx="1770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atin typeface="Arial-SGK-TV" pitchFamily="2" charset="0"/>
                <a:cs typeface="Arial-SGK-TV" pitchFamily="2" charset="0"/>
              </a:rPr>
              <a:t>y tá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0921" y="4846676"/>
            <a:ext cx="3139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atin typeface="Arial-SGK-TV" pitchFamily="2" charset="0"/>
                <a:cs typeface="Arial-SGK-TV" pitchFamily="2" charset="0"/>
              </a:rPr>
              <a:t>dã quỳ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2435" y="4821315"/>
            <a:ext cx="3143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atin typeface="Arial-SGK-TV" pitchFamily="2" charset="0"/>
                <a:cs typeface="Arial-SGK-TV" pitchFamily="2" charset="0"/>
              </a:rPr>
              <a:t>đá quý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5825" y="6032718"/>
            <a:ext cx="5921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24650" y="6032718"/>
            <a:ext cx="5921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96600" y="6021644"/>
            <a:ext cx="5921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0"/>
            <a:ext cx="11868150" cy="68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500" y="3286125"/>
            <a:ext cx="73468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27931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42912"/>
            <a:ext cx="11350264" cy="25574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3004" y="-2693002"/>
            <a:ext cx="6805994" cy="121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3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0117" y="-2660114"/>
            <a:ext cx="687177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7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5247" y="548406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-SGK-TV" pitchFamily="2" charset="0"/>
                <a:cs typeface="Arial-SGK-TV" pitchFamily="2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8675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77"/>
            <a:ext cx="12357463" cy="6771458"/>
          </a:xfrm>
        </p:spPr>
      </p:pic>
    </p:spTree>
    <p:extLst>
      <p:ext uri="{BB962C8B-B14F-4D97-AF65-F5344CB8AC3E}">
        <p14:creationId xmlns:p14="http://schemas.microsoft.com/office/powerpoint/2010/main" val="240001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3187" y="-2690813"/>
            <a:ext cx="6896100" cy="1220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45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674" y="5543550"/>
            <a:ext cx="1126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à ghé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Kha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. Dì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 chú 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ý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 dì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2" y="0"/>
            <a:ext cx="11943445" cy="5543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8674" y="5522818"/>
            <a:ext cx="1126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à ghé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Kha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. Dì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 chú 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ý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 dì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15825" cy="68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7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99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6687"/>
            <a:ext cx="12192001" cy="68317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52" y="2737634"/>
            <a:ext cx="11012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30078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64"/>
            <a:ext cx="1219200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197819" y="3318164"/>
            <a:ext cx="1939393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2018081" y="3496235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081" y="4806223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26813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Right Arrow 17">
            <a:hlinkClick r:id="rId28" action="ppaction://hlinksldjump"/>
          </p:cNvPr>
          <p:cNvSpPr/>
          <p:nvPr/>
        </p:nvSpPr>
        <p:spPr>
          <a:xfrm>
            <a:off x="10974730" y="0"/>
            <a:ext cx="121727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63477 -0.0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-8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6487 -0.0055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3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0579 L 0.01979 0.00579 C 0.04336 0.00579 0.07292 0.35116 0.07292 0.63056 L 0.07292 1.25556 " pathEditMode="relative" rAng="0" ptsTypes="AAAA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41 0.00601 L -0.10703 0.00601 C -0.1724 0.00601 -0.2526 0.35671 -0.2526 0.64143 L -0.2526 1.27662 " pathEditMode="relative" rAng="0" ptsTypes="AAAA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3 -0.00324 L -0.14922 -0.00324 C -0.23932 -0.00324 -0.35013 0.28079 -0.35013 0.51158 L -0.35013 1.02801 " pathEditMode="relative" rAng="0" ptsTypes="AAAA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901338" y="0"/>
            <a:ext cx="10236016" cy="5925467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95341" y="592546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6733" y="2166228"/>
            <a:ext cx="77014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 vẽ</a:t>
            </a:r>
            <a:endParaRPr lang="en-US" sz="16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8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770709" y="0"/>
            <a:ext cx="10750731" cy="5944765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62254" y="594476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0650" y="2264620"/>
            <a:ext cx="689323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xưa kia</a:t>
            </a:r>
            <a:endParaRPr lang="en-US" sz="1660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7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443190" y="0"/>
            <a:ext cx="10764741" cy="6048074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34278" y="586957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10467" y="2417566"/>
            <a:ext cx="539442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>
                <a:solidFill>
                  <a:schemeClr val="bg1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xẻ gỗ</a:t>
            </a:r>
            <a:endParaRPr lang="en-US" sz="1660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7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812513" y="-121919"/>
            <a:ext cx="10566973" cy="603504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1033231" y="591312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6733" y="2166228"/>
            <a:ext cx="77014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vi vu</a:t>
            </a:r>
            <a:endParaRPr lang="en-US" sz="16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19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704448" y="222068"/>
            <a:ext cx="10412043" cy="609616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72527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9721" y="2513454"/>
            <a:ext cx="77014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xe lu</a:t>
            </a:r>
            <a:endParaRPr lang="en-US" sz="16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1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287907" y="5922308"/>
            <a:ext cx="8341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Thời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gian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quý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h</a:t>
            </a:r>
            <a:r>
              <a:rPr lang="vi-VN" sz="4800" b="1" dirty="0"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n </a:t>
            </a:r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bạc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463" y="137832"/>
            <a:ext cx="11774164" cy="6014645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99" y="531270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83092" y="5922308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169</Words>
  <Application>Microsoft Office PowerPoint</Application>
  <PresentationFormat>Widescreen</PresentationFormat>
  <Paragraphs>69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.VnAvant</vt:lpstr>
      <vt:lpstr>Arial</vt:lpstr>
      <vt:lpstr>Arial-SGK-TV</vt:lpstr>
      <vt:lpstr>Calibri</vt:lpstr>
      <vt:lpstr>Chivo Light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57</cp:revision>
  <dcterms:created xsi:type="dcterms:W3CDTF">2020-08-13T09:32:00Z</dcterms:created>
  <dcterms:modified xsi:type="dcterms:W3CDTF">2021-10-27T05:03:37Z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