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  <p:sldMasterId id="2147483677" r:id="rId2"/>
  </p:sldMasterIdLst>
  <p:notesMasterIdLst>
    <p:notesMasterId r:id="rId21"/>
  </p:notesMasterIdLst>
  <p:sldIdLst>
    <p:sldId id="296" r:id="rId3"/>
    <p:sldId id="316" r:id="rId4"/>
    <p:sldId id="297" r:id="rId5"/>
    <p:sldId id="294" r:id="rId6"/>
    <p:sldId id="329" r:id="rId7"/>
    <p:sldId id="283" r:id="rId8"/>
    <p:sldId id="323" r:id="rId9"/>
    <p:sldId id="331" r:id="rId10"/>
    <p:sldId id="332" r:id="rId11"/>
    <p:sldId id="334" r:id="rId12"/>
    <p:sldId id="317" r:id="rId13"/>
    <p:sldId id="339" r:id="rId14"/>
    <p:sldId id="320" r:id="rId15"/>
    <p:sldId id="335" r:id="rId16"/>
    <p:sldId id="336" r:id="rId17"/>
    <p:sldId id="337" r:id="rId18"/>
    <p:sldId id="338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58B"/>
    <a:srgbClr val="3209A7"/>
    <a:srgbClr val="4F1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pPr lvl="0" algn="r" eaLnBrk="1" hangingPunct="1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5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2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7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65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9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0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423074" y="251261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19" t="8734" r="15496" b="7177"/>
          <a:stretch/>
        </p:blipFill>
        <p:spPr>
          <a:xfrm rot="16200000">
            <a:off x="2654137" y="-2144685"/>
            <a:ext cx="6474425" cy="110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9"/>
          <a:stretch/>
        </p:blipFill>
        <p:spPr>
          <a:xfrm>
            <a:off x="0" y="727438"/>
            <a:ext cx="12237468" cy="24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997" b="5855"/>
          <a:stretch/>
        </p:blipFill>
        <p:spPr>
          <a:xfrm rot="16200000">
            <a:off x="1940048" y="176136"/>
            <a:ext cx="6858000" cy="65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72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0"/>
            <a:ext cx="9287692" cy="4441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261257" y="4622547"/>
            <a:ext cx="116373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5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xứ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sở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274320" y="4633905"/>
            <a:ext cx="116373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5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ề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ứ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sở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0" y="1709530"/>
            <a:ext cx="11637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xứ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sở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820194" y="1907177"/>
            <a:ext cx="391888" cy="888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827518" y="4461227"/>
            <a:ext cx="209007" cy="7074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78731" y="3314973"/>
            <a:ext cx="324393" cy="791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61703" y="1306286"/>
            <a:ext cx="692331" cy="600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344194" y="2692040"/>
            <a:ext cx="692331" cy="600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246798" y="3337015"/>
            <a:ext cx="324393" cy="791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73" t="12172" r="12500" b="8461"/>
          <a:stretch/>
        </p:blipFill>
        <p:spPr>
          <a:xfrm rot="16200000">
            <a:off x="2678105" y="-2220467"/>
            <a:ext cx="6844500" cy="113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6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0"/>
            <a:ext cx="9287692" cy="4441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261257" y="4622547"/>
            <a:ext cx="116373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5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xứ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sở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500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55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1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28" r="8815" b="13471"/>
          <a:stretch/>
        </p:blipFill>
        <p:spPr>
          <a:xfrm>
            <a:off x="0" y="0"/>
            <a:ext cx="12192000" cy="6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1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 err="1">
                <a:solidFill>
                  <a:srgbClr val="FF0000"/>
                </a:solidFill>
              </a:rPr>
              <a:t>Vận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dụng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121428" y="2598003"/>
            <a:ext cx="994914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Thi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tìm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từ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có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tiếng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chứa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âm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>
                <a:solidFill>
                  <a:srgbClr val="FF0000"/>
                </a:solidFill>
                <a:latin typeface="Tahoma" panose="020B0604030504040204" pitchFamily="34" charset="0"/>
              </a:rPr>
              <a:t>v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, </a:t>
            </a:r>
            <a:r>
              <a:rPr lang="en-US" altLang="x-none" sz="4800" dirty="0">
                <a:solidFill>
                  <a:srgbClr val="FF0000"/>
                </a:solidFill>
                <a:latin typeface="Tahoma" panose="020B0604030504040204" pitchFamily="34" charset="0"/>
              </a:rPr>
              <a:t>x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744469" y="5436325"/>
            <a:ext cx="644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27296" cy="5697582"/>
          </a:xfrm>
          <a:prstGeom prst="rect">
            <a:avLst/>
          </a:prstGeom>
        </p:spPr>
      </p:pic>
      <p:sp>
        <p:nvSpPr>
          <p:cNvPr id="5" name="Text Box 2"/>
          <p:cNvSpPr txBox="1"/>
          <p:nvPr/>
        </p:nvSpPr>
        <p:spPr>
          <a:xfrm>
            <a:off x="2744469" y="5436325"/>
            <a:ext cx="644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ẽ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-4997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3696" y="208151"/>
            <a:ext cx="14751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50729" y="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757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95433" y="208150"/>
            <a:ext cx="13352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1147" y="2789472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08986" y="2786585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1146" y="4633202"/>
            <a:ext cx="496214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14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ẽ</a:t>
            </a:r>
            <a:endParaRPr lang="en-US" sz="144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0935" y="2789472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58775" y="2786585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00935" y="4633202"/>
            <a:ext cx="496214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14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144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1" grpId="0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729" y="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757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471" y="1490345"/>
            <a:ext cx="26954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võ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6076" y="4098763"/>
            <a:ext cx="32459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xưa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3300" y="4098764"/>
            <a:ext cx="2655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xứ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469" y="4098765"/>
            <a:ext cx="29032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xỉa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6076" y="1490344"/>
            <a:ext cx="2904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vua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3301" y="1490345"/>
            <a:ext cx="22074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790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747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78841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049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2905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29824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003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t="7593" r="8737" b="38310"/>
          <a:stretch/>
        </p:blipFill>
        <p:spPr>
          <a:xfrm>
            <a:off x="673904" y="0"/>
            <a:ext cx="3466980" cy="2366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7" t="6070" r="5970" b="31008"/>
          <a:stretch/>
        </p:blipFill>
        <p:spPr>
          <a:xfrm>
            <a:off x="7422776" y="0"/>
            <a:ext cx="3316045" cy="248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9" t="15055" r="2899" b="25828"/>
          <a:stretch/>
        </p:blipFill>
        <p:spPr>
          <a:xfrm>
            <a:off x="725331" y="3519251"/>
            <a:ext cx="3415553" cy="2359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7" t="7857" r="6432" b="28699"/>
          <a:stretch/>
        </p:blipFill>
        <p:spPr>
          <a:xfrm>
            <a:off x="7422776" y="3538823"/>
            <a:ext cx="3845083" cy="2409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16" y="2332192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vẽ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2230" y="2409613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016" y="5688449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lu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1474" y="5688449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xã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25331" y="3294529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23442" y="3307976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7066" y="6687669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68812" y="3433482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464858" y="6706111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73" t="12172" r="12500" b="8461"/>
          <a:stretch/>
        </p:blipFill>
        <p:spPr>
          <a:xfrm rot="16200000">
            <a:off x="2678105" y="-2220467"/>
            <a:ext cx="6844500" cy="113124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4 Hinh nen powerpoint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5"/>
            <a:ext cx="12192000" cy="68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370" y="1558279"/>
            <a:ext cx="2976400" cy="2229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0636" flipH="1">
            <a:off x="293367" y="1794678"/>
            <a:ext cx="2979220" cy="231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801" y="3748107"/>
            <a:ext cx="6228264" cy="17692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8507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91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36" t="3705" r="13971" b="611"/>
          <a:stretch/>
        </p:blipFill>
        <p:spPr>
          <a:xfrm rot="16200000">
            <a:off x="2820829" y="-1894863"/>
            <a:ext cx="6480674" cy="110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66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166</Words>
  <Application>Microsoft Office PowerPoint</Application>
  <PresentationFormat>Widescreen</PresentationFormat>
  <Paragraphs>45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Arial-SGK-TV</vt:lpstr>
      <vt:lpstr>Calibri</vt:lpstr>
      <vt:lpstr>Calibri Light</vt:lpstr>
      <vt:lpstr>Chivo Light</vt:lpstr>
      <vt:lpstr>Tahoma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50</cp:revision>
  <dcterms:created xsi:type="dcterms:W3CDTF">2020-08-13T09:32:00Z</dcterms:created>
  <dcterms:modified xsi:type="dcterms:W3CDTF">2021-10-27T05:03:10Z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