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5" r:id="rId3"/>
    <p:sldId id="276" r:id="rId4"/>
    <p:sldId id="280" r:id="rId5"/>
    <p:sldId id="258" r:id="rId6"/>
    <p:sldId id="266" r:id="rId7"/>
    <p:sldId id="282" r:id="rId8"/>
    <p:sldId id="274" r:id="rId9"/>
    <p:sldId id="283" r:id="rId10"/>
    <p:sldId id="285" r:id="rId11"/>
    <p:sldId id="284" r:id="rId12"/>
    <p:sldId id="287" r:id="rId13"/>
    <p:sldId id="286" r:id="rId14"/>
    <p:sldId id="268" r:id="rId15"/>
    <p:sldId id="288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1385765"/>
            <a:ext cx="3840480" cy="729362"/>
          </a:xfrm>
        </p:spPr>
        <p:txBody>
          <a:bodyPr>
            <a:normAutofit fontScale="90000"/>
          </a:bodyPr>
          <a:lstStyle/>
          <a:p>
            <a:r>
              <a:rPr lang="en-US" dirty="0"/>
              <a:t>MĨ THUẬT LỚP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7891" y="2271667"/>
            <a:ext cx="5634181" cy="7293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ĐỒ VẬT THEO EM ĐẾN TRƯỜNG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026" name="Picture 2" descr="Học Sinh đi Học Hình ảnh | Định dạng hình ảnh JPG 500609558| vn.lovepik.com">
            <a:extLst>
              <a:ext uri="{FF2B5EF4-FFF2-40B4-BE49-F238E27FC236}">
                <a16:creationId xmlns:a16="http://schemas.microsoft.com/office/drawing/2014/main" id="{530DB97F-08FA-44C3-9201-EE88DE57AE8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808" r="13127" b="-808"/>
          <a:stretch/>
        </p:blipFill>
        <p:spPr bwMode="auto">
          <a:xfrm>
            <a:off x="799668" y="1029065"/>
            <a:ext cx="5943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2">
            <a:extLst>
              <a:ext uri="{FF2B5EF4-FFF2-40B4-BE49-F238E27FC236}">
                <a16:creationId xmlns:a16="http://schemas.microsoft.com/office/drawing/2014/main" id="{9398C473-F452-4A8A-A79B-3DDEAE70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7" y="989013"/>
            <a:ext cx="3748088" cy="2763838"/>
          </a:xfrm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325E9635-B072-4A83-8650-65E28A3F8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3" y="990601"/>
            <a:ext cx="3981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AE826585-8032-4604-AD03-21322557A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117109"/>
            <a:ext cx="39814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>
            <a:extLst>
              <a:ext uri="{FF2B5EF4-FFF2-40B4-BE49-F238E27FC236}">
                <a16:creationId xmlns:a16="http://schemas.microsoft.com/office/drawing/2014/main" id="{8398F4B7-C2F9-4AD0-B4BE-19119C3C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15509"/>
            <a:ext cx="38036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D0F960-3969-4B6D-BCCF-003EAED700C1}"/>
              </a:ext>
            </a:extLst>
          </p:cNvPr>
          <p:cNvSpPr txBox="1">
            <a:spLocks/>
          </p:cNvSpPr>
          <p:nvPr/>
        </p:nvSpPr>
        <p:spPr>
          <a:xfrm>
            <a:off x="104632" y="60325"/>
            <a:ext cx="3803650" cy="844839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CÁCH THỰC HIỆN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799EFD-58F3-407B-86A6-FD0A2A338B37}"/>
              </a:ext>
            </a:extLst>
          </p:cNvPr>
          <p:cNvCxnSpPr/>
          <p:nvPr/>
        </p:nvCxnSpPr>
        <p:spPr>
          <a:xfrm>
            <a:off x="5597669" y="2281382"/>
            <a:ext cx="580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DACF17-03AC-4D9A-A4C2-1C58C9CD6C83}"/>
              </a:ext>
            </a:extLst>
          </p:cNvPr>
          <p:cNvCxnSpPr/>
          <p:nvPr/>
        </p:nvCxnSpPr>
        <p:spPr>
          <a:xfrm>
            <a:off x="5597668" y="5216308"/>
            <a:ext cx="580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259E60-93A8-42C2-95D2-CA7BBC47CAC0}"/>
              </a:ext>
            </a:extLst>
          </p:cNvPr>
          <p:cNvSpPr txBox="1"/>
          <p:nvPr/>
        </p:nvSpPr>
        <p:spPr>
          <a:xfrm>
            <a:off x="4221018" y="24014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VẼ, TẠO HÌNH TRÊN GIẤY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8CC38-6A19-4C61-861B-258B57B0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304800"/>
            <a:ext cx="4319587" cy="1219200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CÁCH THỰC HIỆN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66D6E-5B23-4EB4-B1EB-0002C5D1392B}"/>
              </a:ext>
            </a:extLst>
          </p:cNvPr>
          <p:cNvSpPr txBox="1"/>
          <p:nvPr/>
        </p:nvSpPr>
        <p:spPr>
          <a:xfrm>
            <a:off x="1579418" y="1828800"/>
            <a:ext cx="798945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VD: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(Quai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757546BD-583A-4940-B68B-BB8B6654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4663" y="886476"/>
            <a:ext cx="5739534" cy="5643268"/>
          </a:xfr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AF8DEA0-24F1-47AD-BC73-1A0177A0F677}"/>
              </a:ext>
            </a:extLst>
          </p:cNvPr>
          <p:cNvSpPr txBox="1">
            <a:spLocks/>
          </p:cNvSpPr>
          <p:nvPr/>
        </p:nvSpPr>
        <p:spPr>
          <a:xfrm>
            <a:off x="104632" y="60325"/>
            <a:ext cx="3803650" cy="844839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CÁCH THỰC HIỆN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28D48-8791-49A5-A155-21951A423E9C}"/>
              </a:ext>
            </a:extLst>
          </p:cNvPr>
          <p:cNvSpPr txBox="1"/>
          <p:nvPr/>
        </p:nvSpPr>
        <p:spPr>
          <a:xfrm>
            <a:off x="4221017" y="240145"/>
            <a:ext cx="592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SÁNG TẠO TỪ CHẤT LIỆU KHÁC (CẮT DÁN…)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D50E3-9A67-42CC-BF16-C464A6F0C0CE}"/>
              </a:ext>
            </a:extLst>
          </p:cNvPr>
          <p:cNvSpPr txBox="1"/>
          <p:nvPr/>
        </p:nvSpPr>
        <p:spPr>
          <a:xfrm>
            <a:off x="443345" y="1274618"/>
            <a:ext cx="52924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TẠO HÌNH CÁC BỘ PHẬN LỚN CỦA ĐỒ VẬT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CẮT, DÁN, TRANG TRÍ THÊM CHI TIẾT VÀO HÌNH ĐỒ VẬT</a:t>
            </a:r>
          </a:p>
          <a:p>
            <a:pPr marL="285750" indent="-285750">
              <a:buFontTx/>
              <a:buChar char="-"/>
            </a:pP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9886D-8E2E-476E-AE43-45F98A80FB65}"/>
              </a:ext>
            </a:extLst>
          </p:cNvPr>
          <p:cNvSpPr txBox="1">
            <a:spLocks/>
          </p:cNvSpPr>
          <p:nvPr/>
        </p:nvSpPr>
        <p:spPr>
          <a:xfrm>
            <a:off x="104632" y="60325"/>
            <a:ext cx="3803650" cy="844839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15589-33D1-4FA3-8096-335FEBC3BBB1}"/>
              </a:ext>
            </a:extLst>
          </p:cNvPr>
          <p:cNvSpPr txBox="1"/>
          <p:nvPr/>
        </p:nvSpPr>
        <p:spPr>
          <a:xfrm>
            <a:off x="1311564" y="1487055"/>
            <a:ext cx="921789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Khi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chi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5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5579528-A754-48FC-9312-F8E4EB57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038" y="0"/>
            <a:ext cx="4805362" cy="684213"/>
          </a:xfrm>
        </p:spPr>
        <p:txBody>
          <a:bodyPr/>
          <a:lstStyle/>
          <a:p>
            <a:r>
              <a:rPr lang="en-US" alt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tham khảo.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0CFD993-8A70-46D9-864F-41FF9CA90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482975"/>
            <a:ext cx="32432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86F1D722-ED98-4451-B0AD-06AAB8BD9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881856"/>
            <a:ext cx="331311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3E129321-1F25-48EE-89B5-D0CA0F7B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836613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>
            <a:extLst>
              <a:ext uri="{FF2B5EF4-FFF2-40B4-BE49-F238E27FC236}">
                <a16:creationId xmlns:a16="http://schemas.microsoft.com/office/drawing/2014/main" id="{AA0EC3D2-366F-4EF0-92EA-338786AAF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3835"/>
          <a:stretch>
            <a:fillRect/>
          </a:stretch>
        </p:blipFill>
        <p:spPr bwMode="auto">
          <a:xfrm>
            <a:off x="944563" y="788988"/>
            <a:ext cx="337661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>
            <a:extLst>
              <a:ext uri="{FF2B5EF4-FFF2-40B4-BE49-F238E27FC236}">
                <a16:creationId xmlns:a16="http://schemas.microsoft.com/office/drawing/2014/main" id="{130C2886-95E2-4A56-B264-D766B5C2A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385445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ách vẽ ba lô - Vẽ.vn">
            <a:extLst>
              <a:ext uri="{FF2B5EF4-FFF2-40B4-BE49-F238E27FC236}">
                <a16:creationId xmlns:a16="http://schemas.microsoft.com/office/drawing/2014/main" id="{A4851CCC-F117-49EA-8BBE-3EB54BCC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313315"/>
            <a:ext cx="3376612" cy="33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C76B62-30B2-40CB-A041-4A56EEC1A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670" y="-69382"/>
            <a:ext cx="2350728" cy="3134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243CD-E70C-4D10-BC0A-C7127726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8" y="3167120"/>
            <a:ext cx="2386530" cy="311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77A9FF-5DFE-4A4C-A05E-A230BE265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94" y="322405"/>
            <a:ext cx="3134306" cy="2282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BC2DDF-3F40-4C6B-8DB7-ADF1B769D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1" y="92365"/>
            <a:ext cx="3355393" cy="2580769"/>
          </a:xfrm>
          <a:prstGeom prst="rect">
            <a:avLst/>
          </a:prstGeom>
        </p:spPr>
      </p:pic>
      <p:pic>
        <p:nvPicPr>
          <p:cNvPr id="3074" name="Picture 2" descr="Tô màu cái mũ dễ thương - Bé tập tô màu đồ vật|Hướng dẫn cho bé tô màu cho  chiếc mũ 🛋 Bé Học Tô Màu - YouTube">
            <a:extLst>
              <a:ext uri="{FF2B5EF4-FFF2-40B4-BE49-F238E27FC236}">
                <a16:creationId xmlns:a16="http://schemas.microsoft.com/office/drawing/2014/main" id="{CC670B41-F07E-4DF5-B50E-00256A4E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44" y="3367012"/>
            <a:ext cx="4412550" cy="24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ƯỚNG DẪN BÉ VẼ BA LÔ SIÊU YÊU | BA LÔ ĐẸP | Ba lô">
            <a:extLst>
              <a:ext uri="{FF2B5EF4-FFF2-40B4-BE49-F238E27FC236}">
                <a16:creationId xmlns:a16="http://schemas.microsoft.com/office/drawing/2014/main" id="{2619BD84-9109-4201-A875-6E6D8AC1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42" y="3447698"/>
            <a:ext cx="3122360" cy="23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75034B-43FE-4458-9B27-44F28E52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563" y="1921163"/>
            <a:ext cx="7832437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3D92536-8140-4D31-A676-430D9E0F2E9E}"/>
              </a:ext>
            </a:extLst>
          </p:cNvPr>
          <p:cNvSpPr txBox="1">
            <a:spLocks/>
          </p:cNvSpPr>
          <p:nvPr/>
        </p:nvSpPr>
        <p:spPr>
          <a:xfrm>
            <a:off x="4479636" y="566013"/>
            <a:ext cx="3803650" cy="844839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THỰC HÀNH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254" y="1996786"/>
            <a:ext cx="6631709" cy="3469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C123841-F5F9-4897-83B7-3F71B081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95" y="238991"/>
            <a:ext cx="7672387" cy="1219200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TRƯNG BÀY, GIỚI THIỆU SẢN PHẨM TIẾT 1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DF5B7F-82CE-4380-849A-1773E750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7" y="-88513"/>
            <a:ext cx="7951046" cy="64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ũ bảo hiểm 3/4 pika có tai siêu ciu | ASA HELMETS | Tiki">
            <a:extLst>
              <a:ext uri="{FF2B5EF4-FFF2-40B4-BE49-F238E27FC236}">
                <a16:creationId xmlns:a16="http://schemas.microsoft.com/office/drawing/2014/main" id="{E007D746-29BD-4346-8332-9C6D91B6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7" y="3148139"/>
            <a:ext cx="973585" cy="9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a bán balo đẹp | Balo đẹp vải dù nữ cao cấp cỡ lớn 2387">
            <a:extLst>
              <a:ext uri="{FF2B5EF4-FFF2-40B4-BE49-F238E27FC236}">
                <a16:creationId xmlns:a16="http://schemas.microsoft.com/office/drawing/2014/main" id="{8366EA9D-04DE-4871-ADD7-D4A3BA64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56" y="5148934"/>
            <a:ext cx="1128576" cy="12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DF5B7F-82CE-4380-849A-1773E750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7" y="-88513"/>
            <a:ext cx="7951046" cy="64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ũ bảo hiểm 3/4 pika có tai siêu ciu | ASA HELMETS | Tiki">
            <a:extLst>
              <a:ext uri="{FF2B5EF4-FFF2-40B4-BE49-F238E27FC236}">
                <a16:creationId xmlns:a16="http://schemas.microsoft.com/office/drawing/2014/main" id="{E007D746-29BD-4346-8332-9C6D91B6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7" y="3148139"/>
            <a:ext cx="973585" cy="9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a bán balo đẹp | Balo đẹp vải dù nữ cao cấp cỡ lớn 2387">
            <a:extLst>
              <a:ext uri="{FF2B5EF4-FFF2-40B4-BE49-F238E27FC236}">
                <a16:creationId xmlns:a16="http://schemas.microsoft.com/office/drawing/2014/main" id="{8366EA9D-04DE-4871-ADD7-D4A3BA64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56" y="5148934"/>
            <a:ext cx="1128576" cy="12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5DE334-EBC2-4331-8F9F-D6E9B9B51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33" y="379934"/>
            <a:ext cx="6336458" cy="63936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773C9-0092-46BC-948C-788AA6DA60B1}"/>
              </a:ext>
            </a:extLst>
          </p:cNvPr>
          <p:cNvSpPr txBox="1"/>
          <p:nvPr/>
        </p:nvSpPr>
        <p:spPr>
          <a:xfrm>
            <a:off x="4257963" y="2235201"/>
            <a:ext cx="506152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: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sáp</a:t>
            </a:r>
            <a:r>
              <a:rPr lang="en-US" sz="2400" dirty="0"/>
              <a:t>,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dạ</a:t>
            </a:r>
            <a:r>
              <a:rPr lang="en-US" sz="2400" dirty="0"/>
              <a:t>, </a:t>
            </a:r>
            <a:r>
              <a:rPr lang="en-US" sz="2400" dirty="0" err="1"/>
              <a:t>nước</a:t>
            </a:r>
            <a:r>
              <a:rPr lang="en-US" sz="2400" dirty="0"/>
              <a:t>…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kéo</a:t>
            </a:r>
            <a:r>
              <a:rPr lang="en-US" sz="2400" dirty="0"/>
              <a:t>,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dán</a:t>
            </a:r>
            <a:r>
              <a:rPr lang="en-US" sz="2400" dirty="0"/>
              <a:t>…</a:t>
            </a:r>
            <a:endParaRPr lang="vi-VN" sz="2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E88203F-5A80-4463-9F06-3EA8AD07B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FECE2-7AFF-486E-967E-32CCA2FB18D2}"/>
              </a:ext>
            </a:extLst>
          </p:cNvPr>
          <p:cNvSpPr txBox="1"/>
          <p:nvPr/>
        </p:nvSpPr>
        <p:spPr>
          <a:xfrm>
            <a:off x="5301673" y="1868999"/>
            <a:ext cx="229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ĐỒ DÙNG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3"/>
    </mc:Choice>
    <mc:Fallback xmlns="">
      <p:transition spd="slow" advTm="18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750C264-EC4B-4328-8F6F-AC77312DFB26}"/>
              </a:ext>
            </a:extLst>
          </p:cNvPr>
          <p:cNvSpPr/>
          <p:nvPr/>
        </p:nvSpPr>
        <p:spPr>
          <a:xfrm>
            <a:off x="0" y="0"/>
            <a:ext cx="2924351" cy="546401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TÌM HIỂU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DAD9F-AB38-45ED-B9C8-F2A87EE53B6C}"/>
              </a:ext>
            </a:extLst>
          </p:cNvPr>
          <p:cNvSpPr txBox="1"/>
          <p:nvPr/>
        </p:nvSpPr>
        <p:spPr>
          <a:xfrm>
            <a:off x="1122745" y="2183789"/>
            <a:ext cx="10228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EM HÃY KỂ TÊN NHỮNG ĐỒ VẬT EM THƯỜNG MANG THEO KHI ĐẾN TRƯỜNG?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>
            <a:extLst>
              <a:ext uri="{FF2B5EF4-FFF2-40B4-BE49-F238E27FC236}">
                <a16:creationId xmlns:a16="http://schemas.microsoft.com/office/drawing/2014/main" id="{4C29A6C5-8575-4233-B0C6-E8E69718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3806825"/>
            <a:ext cx="27209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914DB934-FCFB-4CF5-8B7C-69CA2B56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675063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>
            <a:extLst>
              <a:ext uri="{FF2B5EF4-FFF2-40B4-BE49-F238E27FC236}">
                <a16:creationId xmlns:a16="http://schemas.microsoft.com/office/drawing/2014/main" id="{5152D706-8D83-4C29-80C3-6A6F4784F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810000"/>
            <a:ext cx="2187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>
            <a:extLst>
              <a:ext uri="{FF2B5EF4-FFF2-40B4-BE49-F238E27FC236}">
                <a16:creationId xmlns:a16="http://schemas.microsoft.com/office/drawing/2014/main" id="{9C6215F5-F49F-495D-B439-4522C4C66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62083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>
            <a:extLst>
              <a:ext uri="{FF2B5EF4-FFF2-40B4-BE49-F238E27FC236}">
                <a16:creationId xmlns:a16="http://schemas.microsoft.com/office/drawing/2014/main" id="{7409D87F-3D5A-4842-83F2-22CAC3BA3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919163"/>
            <a:ext cx="28876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C3B71-E179-4556-A9A9-0BDCDB254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30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8">
            <a:extLst>
              <a:ext uri="{FF2B5EF4-FFF2-40B4-BE49-F238E27FC236}">
                <a16:creationId xmlns:a16="http://schemas.microsoft.com/office/drawing/2014/main" id="{D80FAA71-4659-4E57-A7A4-727D6BA14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5271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>
            <a:extLst>
              <a:ext uri="{FF2B5EF4-FFF2-40B4-BE49-F238E27FC236}">
                <a16:creationId xmlns:a16="http://schemas.microsoft.com/office/drawing/2014/main" id="{2738F602-9FDF-4999-93E4-70D96CDFE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289050"/>
            <a:ext cx="23876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B6AC0C-A69F-456A-A1AA-50D36D33D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806825"/>
            <a:ext cx="27209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7BAE70-0FC8-4C58-A7FE-32EDBF8D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675063"/>
            <a:ext cx="23987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B3CFBA-4ED2-41CD-9FEF-E5120AC22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1859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AFB656-F9DF-49C0-8386-EF69536E4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162083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F65E3F-DA06-40C6-B8CD-0E3E016AA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919163"/>
            <a:ext cx="2887663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D60EBA-22A8-49BD-99F5-50F5A542F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71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E29B62-D8A2-4F8B-80F4-0D335A49A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289050"/>
            <a:ext cx="2386012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EFFC5-2DE3-42A8-B87F-8F9EDCEEA17A}"/>
              </a:ext>
            </a:extLst>
          </p:cNvPr>
          <p:cNvSpPr txBox="1"/>
          <p:nvPr/>
        </p:nvSpPr>
        <p:spPr>
          <a:xfrm>
            <a:off x="785091" y="258618"/>
            <a:ext cx="1002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709D-1D29-4402-B1A9-814FF904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374" y="332507"/>
            <a:ext cx="3326678" cy="914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C1BE5-6366-4CB8-9CFA-6170EC74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113" y="1997362"/>
            <a:ext cx="8331200" cy="25746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quai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2">
            <a:extLst>
              <a:ext uri="{FF2B5EF4-FFF2-40B4-BE49-F238E27FC236}">
                <a16:creationId xmlns:a16="http://schemas.microsoft.com/office/drawing/2014/main" id="{1042E659-AD2A-4F55-8591-87305307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8788" y="3725863"/>
            <a:ext cx="3600450" cy="2601912"/>
          </a:xfrm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10EEFADD-842A-4317-B1B4-ED2249183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917575"/>
            <a:ext cx="36099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16DA3EF6-AD17-4B09-AC01-F0879C997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67100"/>
            <a:ext cx="210026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>
            <a:extLst>
              <a:ext uri="{FF2B5EF4-FFF2-40B4-BE49-F238E27FC236}">
                <a16:creationId xmlns:a16="http://schemas.microsoft.com/office/drawing/2014/main" id="{B93B8D61-7341-4D15-85D6-D821A360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177925"/>
            <a:ext cx="39306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4" name="TextBox 2">
            <a:extLst>
              <a:ext uri="{FF2B5EF4-FFF2-40B4-BE49-F238E27FC236}">
                <a16:creationId xmlns:a16="http://schemas.microsoft.com/office/drawing/2014/main" id="{A99F7F8F-CB3F-4B2B-A9AC-CAB8122A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84" y="2684463"/>
            <a:ext cx="3657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5" name="TextBox 3">
            <a:extLst>
              <a:ext uri="{FF2B5EF4-FFF2-40B4-BE49-F238E27FC236}">
                <a16:creationId xmlns:a16="http://schemas.microsoft.com/office/drawing/2014/main" id="{5C42E6B1-1C27-40D0-8DD3-5A0BB2CE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84" y="3775357"/>
            <a:ext cx="39306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176" name="Picture 4">
            <a:extLst>
              <a:ext uri="{FF2B5EF4-FFF2-40B4-BE49-F238E27FC236}">
                <a16:creationId xmlns:a16="http://schemas.microsoft.com/office/drawing/2014/main" id="{DC2505A6-D173-4BDA-8CE1-CE0ECA7A9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3528"/>
          <a:stretch>
            <a:fillRect/>
          </a:stretch>
        </p:blipFill>
        <p:spPr bwMode="auto">
          <a:xfrm>
            <a:off x="4508500" y="917575"/>
            <a:ext cx="32480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8EB8A-B445-4D2D-9BFA-853A48E5F747}"/>
              </a:ext>
            </a:extLst>
          </p:cNvPr>
          <p:cNvSpPr txBox="1"/>
          <p:nvPr/>
        </p:nvSpPr>
        <p:spPr>
          <a:xfrm>
            <a:off x="512762" y="5250426"/>
            <a:ext cx="410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460</TotalTime>
  <Words>625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MĨ THUẬT LỚP 2</vt:lpstr>
      <vt:lpstr>PowerPoint Presentation</vt:lpstr>
      <vt:lpstr>PowerPoint Presentation</vt:lpstr>
      <vt:lpstr>PowerPoint Presentation</vt:lpstr>
      <vt:lpstr>MỤC TIÊU </vt:lpstr>
      <vt:lpstr>PowerPoint Presentation</vt:lpstr>
      <vt:lpstr>PowerPoint Presentation</vt:lpstr>
      <vt:lpstr>GHI NHỚ</vt:lpstr>
      <vt:lpstr>PowerPoint Presentation</vt:lpstr>
      <vt:lpstr>PowerPoint Presentation</vt:lpstr>
      <vt:lpstr>2. CÁCH THỰC HIỆN</vt:lpstr>
      <vt:lpstr>PowerPoint Presentation</vt:lpstr>
      <vt:lpstr>PowerPoint Presentation</vt:lpstr>
      <vt:lpstr>Tranh tham khảo.</vt:lpstr>
      <vt:lpstr>PowerPoint Presentation</vt:lpstr>
      <vt:lpstr>Em hãy vẽ hoặc sáng tạo sản phẩm đồ vật thân thuộc với học sinh khi đến trường. (vẽ, cắt dán…theo ý thích)</vt:lpstr>
      <vt:lpstr>4. TRƯNG BÀY, GIỚI THIỆU SẢN PHẨM TIẾT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with Caption Layout</dc:title>
  <dc:creator>Lưu Mạnh Hùng (VSC-KGD-MB)</dc:creator>
  <cp:lastModifiedBy>Lưu Mạnh Hùng (VSC-KGD-MB)</cp:lastModifiedBy>
  <cp:revision>25</cp:revision>
  <dcterms:created xsi:type="dcterms:W3CDTF">2021-03-14T02:28:34Z</dcterms:created>
  <dcterms:modified xsi:type="dcterms:W3CDTF">2021-03-14T10:16:41Z</dcterms:modified>
</cp:coreProperties>
</file>