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70" r:id="rId6"/>
    <p:sldId id="268" r:id="rId7"/>
    <p:sldId id="269" r:id="rId8"/>
    <p:sldId id="257" r:id="rId9"/>
    <p:sldId id="285" r:id="rId10"/>
    <p:sldId id="284" r:id="rId11"/>
    <p:sldId id="283" r:id="rId12"/>
    <p:sldId id="258" r:id="rId13"/>
    <p:sldId id="259" r:id="rId14"/>
    <p:sldId id="272" r:id="rId15"/>
    <p:sldId id="286" r:id="rId16"/>
    <p:sldId id="262" r:id="rId17"/>
    <p:sldId id="263" r:id="rId18"/>
    <p:sldId id="264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8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4BE6C-2361-4093-BF6A-E35FFB6C5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A3922-9013-433B-9651-040803794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DABF0-629A-4ACA-B938-8215B59A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24/02/2021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B9C8E-FED1-4909-AC2F-E222AA7C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C7DA4-19F8-4FBA-B34D-70547BF62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746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B3346-11BB-4074-9C00-73DABE690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0EB-0FC9-4E8D-80F3-8BCA0B85D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D02C-85B4-4748-A9DC-94601D89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24/02/2021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A2964-439D-4144-8F2A-A4DF652B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814ED-47E6-46BE-BA2A-462D58C0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145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3D7FBC-C82C-4440-B06B-C7864EFB40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54743-100F-4B26-AA50-290ABC442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EE6F-AA96-46A7-B382-C9F59A0C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24/02/2021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36733-F870-4DAE-920B-61A2B5F7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B64D-E0B7-4A91-959B-08E4DF746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940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B44A-77A9-48A1-A379-1C7F0E93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8F2F8-FA3B-4014-83B4-890B917B9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BB1D2-C372-4B44-A1A6-DC1D27B52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24/02/2021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945B7-8DCF-4E25-AF42-81F3B546E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CE2-B3E8-46C6-8BC5-DD8F154E1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346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E7B7-68A1-489E-B9B0-334D50CF4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A57B5-20BE-4445-AF25-7F1DF83E6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105F9-17CF-46A3-83D9-BB81C533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24/02/2021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3B0AD-DB67-4C4D-8FAA-EE423508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9B137-DF7A-4551-B9CF-93C43900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966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B9A20-5E7D-4A29-97A3-D011B6DD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F45F8-C8F1-4B42-AF0E-C488A4122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5CDC8-C5E3-4BF3-902F-10400EB00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629E6-F33F-45C0-AB71-85EEAA90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24/02/2021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90E5B-1846-4A0B-A44F-4EF694ADB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11B3D-57E2-47AB-BB5B-434EA389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394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98BA8-175C-4500-A0D9-EC9B90DA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2B654-1E36-4141-829E-20121A164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C9B69-777A-4BB5-BE89-20B55F2EA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B1F9E-F288-4093-BF98-7F55539D5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4E7403-EB6A-494C-8F30-9F8ED981B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5AA817-BD11-447F-81C0-B5E7F88C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24/02/2021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BEF348-88DF-431D-9D9B-2F2D33C7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87F54-D3E5-4107-B8BE-42A5D95F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18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D786-8AA4-46CC-981B-21398D5A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B7A99-0711-4DA2-AF5F-14E970B1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24/02/2021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B6832-2327-4677-81F5-D4B7F1313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45A2C-F327-48ED-9357-04831CE5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017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87460-F0AB-4A67-B696-59FE631D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24/02/2021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94DF5F-FDE7-4B6E-9ABD-2D8C2E67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D0561-8D91-4C52-960B-523901F9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9588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10511-1938-495B-BED3-DB5670522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93B4F-C3A9-4241-AA22-8A1398968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47A4D-D561-456F-852F-6871CB03F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CB142-85BC-465E-9901-F5BEA054E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24/02/2021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D684E-B655-4D5F-9250-0E769482D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E6498-1D6A-4B85-ADC0-C98AD654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322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C164-B973-4382-B4D9-A8489BC9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D6A3B7-E557-48C5-83F7-EF24839B7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DF59D-585E-4D30-9E10-CC7C2C6C4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A0CAF-A12A-4B48-8524-1CD35C3E2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24/02/2021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43140-B98D-493A-9096-1E69CFCE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19115-939F-4C8C-B00F-7FAEA8AB5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09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52E31-ADB5-4BA1-BCCC-BC6844ED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6A857-0D58-4588-B6BB-A11E4F868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C005-2E6C-41F6-8F01-954EE4002A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798B1-23BB-4081-B485-4F7AEADA2C35}" type="datetimeFigureOut">
              <a:rPr lang="vi-VN" smtClean="0"/>
              <a:t>24/02/2021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38117-0CEE-4989-B07A-3A25C0624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A660E-991F-4B7C-986E-552EB4789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936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3109D12-D1FC-44AB-8D6A-D83632D4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5C3A04-B1A9-4653-9954-D89EAA6F3584}"/>
              </a:ext>
            </a:extLst>
          </p:cNvPr>
          <p:cNvSpPr txBox="1"/>
          <p:nvPr/>
        </p:nvSpPr>
        <p:spPr>
          <a:xfrm>
            <a:off x="1199536" y="1974532"/>
            <a:ext cx="9930580" cy="2188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CHÀO ĐÓN CÁC CON HỌC SINH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 ĐẾN VỚI TIẾT HỌC MĨ THUẬT !</a:t>
            </a:r>
            <a:endParaRPr lang="vi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85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DEB202-6BD3-4D51-AA19-C5F1426F8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83" y="0"/>
            <a:ext cx="11435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3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BA97E4-F9BC-4300-8026-135357E42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13" y="157018"/>
            <a:ext cx="7246374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0A5014-8068-43E4-A10D-AAD85A934DE5}"/>
              </a:ext>
            </a:extLst>
          </p:cNvPr>
          <p:cNvSpPr txBox="1"/>
          <p:nvPr/>
        </p:nvSpPr>
        <p:spPr>
          <a:xfrm>
            <a:off x="4722761" y="922742"/>
            <a:ext cx="2959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chemeClr val="accent2">
                    <a:lumMod val="75000"/>
                  </a:schemeClr>
                </a:solidFill>
              </a:rPr>
              <a:t>LƯU Ý</a:t>
            </a:r>
            <a:endParaRPr lang="vi-VN" sz="4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678D2-0E3C-46A9-BB26-8275BB03D6A4}"/>
              </a:ext>
            </a:extLst>
          </p:cNvPr>
          <p:cNvSpPr txBox="1"/>
          <p:nvPr/>
        </p:nvSpPr>
        <p:spPr>
          <a:xfrm>
            <a:off x="3897447" y="1421804"/>
            <a:ext cx="49319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/>
              <a:t>Khi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bày</a:t>
            </a:r>
            <a:r>
              <a:rPr lang="en-US" sz="3600" dirty="0"/>
              <a:t> </a:t>
            </a:r>
            <a:r>
              <a:rPr lang="en-US" sz="3600" dirty="0" err="1"/>
              <a:t>mâm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: </a:t>
            </a:r>
            <a:r>
              <a:rPr lang="en-US" sz="3600" dirty="0" err="1"/>
              <a:t>Bày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to </a:t>
            </a:r>
            <a:r>
              <a:rPr lang="en-US" sz="3600" dirty="0" err="1"/>
              <a:t>trước</a:t>
            </a:r>
            <a:r>
              <a:rPr lang="en-US" sz="36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Sắp</a:t>
            </a:r>
            <a:r>
              <a:rPr lang="en-US" sz="3600" dirty="0"/>
              <a:t> </a:t>
            </a:r>
            <a:r>
              <a:rPr lang="en-US" sz="3600" dirty="0" err="1"/>
              <a:t>xếp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còn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xung</a:t>
            </a:r>
            <a:r>
              <a:rPr lang="en-US" sz="3600" dirty="0"/>
              <a:t> </a:t>
            </a:r>
            <a:r>
              <a:rPr lang="en-US" sz="3600" dirty="0" err="1"/>
              <a:t>quanh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cân</a:t>
            </a:r>
            <a:r>
              <a:rPr lang="en-US" sz="3600" dirty="0"/>
              <a:t> </a:t>
            </a:r>
            <a:r>
              <a:rPr lang="en-US" sz="3600" dirty="0" err="1"/>
              <a:t>đối</a:t>
            </a:r>
            <a:r>
              <a:rPr lang="en-US" sz="36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bày</a:t>
            </a:r>
            <a:r>
              <a:rPr lang="en-US" sz="3600" dirty="0"/>
              <a:t> xen </a:t>
            </a:r>
            <a:r>
              <a:rPr lang="en-US" sz="3600" dirty="0" err="1"/>
              <a:t>kẽ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</a:t>
            </a:r>
            <a:r>
              <a:rPr lang="en-US" sz="3600" dirty="0" err="1"/>
              <a:t>nhấn</a:t>
            </a:r>
            <a:r>
              <a:rPr lang="en-US" sz="3600" dirty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4"/>
    </mc:Choice>
    <mc:Fallback xmlns="">
      <p:transition spd="slow" advTm="2975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431D5FE-4746-4BAE-8BCB-862FDFCD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216003"/>
            <a:ext cx="4094162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9FCF1-C776-487F-9399-7BF64A166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13" y="3706376"/>
            <a:ext cx="4070513" cy="2976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62D633-4CFA-4EC6-BF6E-36F50466C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02" y="3578942"/>
            <a:ext cx="4084074" cy="3063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BB21B9-B879-469E-8F1E-EE34152C7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4" y="287847"/>
            <a:ext cx="4084074" cy="29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5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96721-0F71-4030-9A08-B0B4BBABC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5" y="344129"/>
            <a:ext cx="5558503" cy="4168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5C299-B975-4457-BED5-02FB99DA4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18" y="2782528"/>
            <a:ext cx="5287297" cy="396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72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E77AF40-9376-401B-853F-0D8D505E6E26}"/>
              </a:ext>
            </a:extLst>
          </p:cNvPr>
          <p:cNvSpPr/>
          <p:nvPr/>
        </p:nvSpPr>
        <p:spPr>
          <a:xfrm>
            <a:off x="3310493" y="240294"/>
            <a:ext cx="5407742" cy="16026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THỰC HÀNH</a:t>
            </a:r>
            <a:endParaRPr lang="vi-VN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9A81F7-A768-4E1A-A771-B582E2188FB3}"/>
              </a:ext>
            </a:extLst>
          </p:cNvPr>
          <p:cNvSpPr/>
          <p:nvPr/>
        </p:nvSpPr>
        <p:spPr>
          <a:xfrm>
            <a:off x="1091382" y="2642683"/>
            <a:ext cx="10019070" cy="13787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</a:t>
            </a:r>
            <a:r>
              <a:rPr lang="en-US" sz="2800" dirty="0" err="1"/>
              <a:t>mâm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giản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ý </a:t>
            </a:r>
            <a:r>
              <a:rPr lang="en-US" sz="2800" dirty="0" err="1"/>
              <a:t>thích</a:t>
            </a:r>
            <a:r>
              <a:rPr lang="en-US" sz="2800" dirty="0"/>
              <a:t>.</a:t>
            </a:r>
          </a:p>
          <a:p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: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xé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mâm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ý </a:t>
            </a:r>
            <a:r>
              <a:rPr lang="en-US" sz="2800" dirty="0" err="1"/>
              <a:t>thích</a:t>
            </a:r>
            <a:r>
              <a:rPr lang="en-US" sz="2800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73AAC4-4AE8-44AC-8CD1-2F2E317B4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544">
            <a:off x="847561" y="4271170"/>
            <a:ext cx="2055522" cy="2023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B4E5D2-C16C-4615-9B0C-141DD238C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792">
            <a:off x="9522234" y="354117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51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AD05DF-D124-4604-BB82-C16E280DF263}"/>
              </a:ext>
            </a:extLst>
          </p:cNvPr>
          <p:cNvSpPr/>
          <p:nvPr/>
        </p:nvSpPr>
        <p:spPr>
          <a:xfrm>
            <a:off x="2595716" y="481781"/>
            <a:ext cx="6823587" cy="11602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</a:rPr>
              <a:t> TRƯNG BÀY, GIỚI THIỆU SẢN PHẨM </a:t>
            </a:r>
            <a:endParaRPr lang="vi-VN" sz="28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3A3EC-C027-456E-AAE2-19ED33A17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44" y="2687781"/>
            <a:ext cx="3815195" cy="3815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C8F76F-CAEF-4A63-9E1C-647B511F5CA2}"/>
              </a:ext>
            </a:extLst>
          </p:cNvPr>
          <p:cNvSpPr txBox="1"/>
          <p:nvPr/>
        </p:nvSpPr>
        <p:spPr>
          <a:xfrm>
            <a:off x="1614057" y="2687781"/>
            <a:ext cx="67702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</a:rPr>
              <a:t>Em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thấy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sản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phẩm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mâm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quả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của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em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như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thế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nào</a:t>
            </a:r>
            <a:r>
              <a:rPr lang="en-US" sz="2400" dirty="0">
                <a:solidFill>
                  <a:srgbClr val="7030A0"/>
                </a:solidFill>
              </a:rPr>
              <a:t>?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</a:rPr>
              <a:t>Màu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sắc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được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thể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hiện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như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thế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nào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trong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bức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tranh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của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em</a:t>
            </a:r>
            <a:r>
              <a:rPr lang="en-US" sz="2400" dirty="0">
                <a:solidFill>
                  <a:srgbClr val="7030A0"/>
                </a:solidFill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</a:rPr>
              <a:t>Giới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thiệu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sản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phẩm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của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mình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cho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người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thân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biết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nhé</a:t>
            </a:r>
            <a:r>
              <a:rPr lang="en-US" sz="2400" dirty="0">
                <a:solidFill>
                  <a:srgbClr val="7030A0"/>
                </a:solidFill>
              </a:rPr>
              <a:t>!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774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01"/>
    </mc:Choice>
    <mc:Fallback xmlns="">
      <p:transition spd="slow" advTm="3730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547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235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447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EA32AB9-41E7-40E4-A03C-C4F979E2FBEC}"/>
              </a:ext>
            </a:extLst>
          </p:cNvPr>
          <p:cNvSpPr/>
          <p:nvPr/>
        </p:nvSpPr>
        <p:spPr>
          <a:xfrm>
            <a:off x="508000" y="73084"/>
            <a:ext cx="3121892" cy="130313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TRÒ CHƠI </a:t>
            </a:r>
          </a:p>
          <a:p>
            <a:pPr algn="ctr"/>
            <a:endParaRPr lang="vi-VN" sz="3600" b="1" dirty="0">
              <a:solidFill>
                <a:srgbClr val="FFFF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8AC976-BC89-4F6B-B06F-E5DE4AE352C9}"/>
              </a:ext>
            </a:extLst>
          </p:cNvPr>
          <p:cNvSpPr/>
          <p:nvPr/>
        </p:nvSpPr>
        <p:spPr>
          <a:xfrm>
            <a:off x="4036291" y="406400"/>
            <a:ext cx="4285674" cy="96981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THỬ TÀI CỦA BÉ</a:t>
            </a:r>
            <a:endParaRPr lang="vi-VN" sz="4000" b="1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0DC6B8-5C75-4B1D-B9DB-88D1CD40CB8C}"/>
              </a:ext>
            </a:extLst>
          </p:cNvPr>
          <p:cNvSpPr txBox="1"/>
          <p:nvPr/>
        </p:nvSpPr>
        <p:spPr>
          <a:xfrm>
            <a:off x="1398565" y="2089802"/>
            <a:ext cx="568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 err="1"/>
              <a:t>Câu</a:t>
            </a:r>
            <a:r>
              <a:rPr lang="en-US" sz="3200" b="1" u="sng" dirty="0"/>
              <a:t> 1:</a:t>
            </a:r>
            <a:r>
              <a:rPr lang="en-US" sz="24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i="1" dirty="0" err="1"/>
              <a:t>Quả</a:t>
            </a:r>
            <a:r>
              <a:rPr lang="en-US" sz="2800" i="1" dirty="0"/>
              <a:t> </a:t>
            </a:r>
            <a:r>
              <a:rPr lang="en-US" sz="2800" i="1" dirty="0" err="1"/>
              <a:t>gì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chú</a:t>
            </a:r>
            <a:r>
              <a:rPr lang="en-US" sz="2800" i="1" dirty="0"/>
              <a:t> </a:t>
            </a:r>
            <a:r>
              <a:rPr lang="en-US" sz="2800" i="1" dirty="0" err="1"/>
              <a:t>heo</a:t>
            </a:r>
            <a:r>
              <a:rPr lang="en-US" sz="2800" i="1" dirty="0"/>
              <a:t> con</a:t>
            </a:r>
          </a:p>
          <a:p>
            <a:pPr algn="ctr">
              <a:lnSpc>
                <a:spcPct val="150000"/>
              </a:lnSpc>
            </a:pPr>
            <a:r>
              <a:rPr lang="en-US" sz="2800" i="1" dirty="0"/>
              <a:t>Da </a:t>
            </a:r>
            <a:r>
              <a:rPr lang="en-US" sz="2800" i="1" dirty="0" err="1"/>
              <a:t>xanh</a:t>
            </a:r>
            <a:r>
              <a:rPr lang="en-US" sz="2800" i="1" dirty="0"/>
              <a:t> </a:t>
            </a:r>
            <a:r>
              <a:rPr lang="en-US" sz="2800" i="1" dirty="0" err="1"/>
              <a:t>ruột</a:t>
            </a:r>
            <a:r>
              <a:rPr lang="en-US" sz="2800" i="1" dirty="0"/>
              <a:t> </a:t>
            </a:r>
            <a:r>
              <a:rPr lang="en-US" sz="2800" i="1" dirty="0" err="1"/>
              <a:t>đỏ</a:t>
            </a:r>
            <a:r>
              <a:rPr lang="en-US" sz="2800" i="1" dirty="0"/>
              <a:t> </a:t>
            </a:r>
            <a:r>
              <a:rPr lang="en-US" sz="2800" i="1" dirty="0" err="1"/>
              <a:t>ngọt</a:t>
            </a:r>
            <a:r>
              <a:rPr lang="en-US" sz="2800" i="1" dirty="0"/>
              <a:t> </a:t>
            </a:r>
            <a:r>
              <a:rPr lang="en-US" sz="2800" i="1" dirty="0" err="1"/>
              <a:t>ngon</a:t>
            </a:r>
            <a:r>
              <a:rPr lang="en-US" sz="2800" i="1" dirty="0"/>
              <a:t> </a:t>
            </a:r>
            <a:r>
              <a:rPr lang="en-US" sz="2800" i="1" dirty="0" err="1"/>
              <a:t>khi</a:t>
            </a:r>
            <a:r>
              <a:rPr lang="en-US" sz="2800" i="1" dirty="0"/>
              <a:t> </a:t>
            </a:r>
            <a:r>
              <a:rPr lang="en-US" sz="2800" i="1" dirty="0" err="1"/>
              <a:t>già</a:t>
            </a:r>
            <a:endParaRPr lang="en-US" sz="2800" i="1" dirty="0"/>
          </a:p>
          <a:p>
            <a:pPr algn="ctr">
              <a:lnSpc>
                <a:spcPct val="150000"/>
              </a:lnSpc>
            </a:pPr>
            <a:r>
              <a:rPr lang="en-US" sz="2800" i="1" dirty="0" err="1"/>
              <a:t>Ăn</a:t>
            </a:r>
            <a:r>
              <a:rPr lang="en-US" sz="2800" i="1" dirty="0"/>
              <a:t> </a:t>
            </a:r>
            <a:r>
              <a:rPr lang="en-US" sz="2800" i="1" dirty="0" err="1"/>
              <a:t>rồi</a:t>
            </a:r>
            <a:r>
              <a:rPr lang="en-US" sz="2800" i="1" dirty="0"/>
              <a:t> </a:t>
            </a:r>
            <a:r>
              <a:rPr lang="en-US" sz="2800" i="1" dirty="0" err="1"/>
              <a:t>nhớ</a:t>
            </a:r>
            <a:r>
              <a:rPr lang="en-US" sz="2800" i="1" dirty="0"/>
              <a:t> </a:t>
            </a:r>
            <a:r>
              <a:rPr lang="en-US" sz="2800" i="1" dirty="0" err="1"/>
              <a:t>lắm</a:t>
            </a:r>
            <a:r>
              <a:rPr lang="en-US" sz="2800" i="1" dirty="0"/>
              <a:t> </a:t>
            </a:r>
            <a:r>
              <a:rPr lang="en-US" sz="2800" i="1" dirty="0" err="1"/>
              <a:t>người</a:t>
            </a:r>
            <a:r>
              <a:rPr lang="en-US" sz="2800" i="1" dirty="0"/>
              <a:t> </a:t>
            </a:r>
            <a:r>
              <a:rPr lang="en-US" sz="2800" i="1" dirty="0" err="1"/>
              <a:t>xa</a:t>
            </a:r>
            <a:endParaRPr lang="en-US" sz="2800" i="1" dirty="0"/>
          </a:p>
          <a:p>
            <a:pPr algn="ctr">
              <a:lnSpc>
                <a:spcPct val="150000"/>
              </a:lnSpc>
            </a:pPr>
            <a:r>
              <a:rPr lang="en-US" sz="2800" i="1" dirty="0" err="1"/>
              <a:t>Có</a:t>
            </a:r>
            <a:r>
              <a:rPr lang="en-US" sz="2800" i="1" dirty="0"/>
              <a:t> </a:t>
            </a:r>
            <a:r>
              <a:rPr lang="en-US" sz="2800" i="1" dirty="0" err="1"/>
              <a:t>chàng</a:t>
            </a:r>
            <a:r>
              <a:rPr lang="en-US" sz="2800" i="1" dirty="0"/>
              <a:t> </a:t>
            </a:r>
            <a:r>
              <a:rPr lang="en-US" sz="2800" i="1" dirty="0" err="1"/>
              <a:t>hoàng</a:t>
            </a:r>
            <a:r>
              <a:rPr lang="en-US" sz="2800" i="1" dirty="0"/>
              <a:t> </a:t>
            </a:r>
            <a:r>
              <a:rPr lang="en-US" sz="2800" i="1" dirty="0" err="1"/>
              <a:t>tử</a:t>
            </a:r>
            <a:r>
              <a:rPr lang="en-US" sz="2800" i="1" dirty="0"/>
              <a:t> </a:t>
            </a:r>
            <a:r>
              <a:rPr lang="en-US" sz="2800" i="1" dirty="0" err="1"/>
              <a:t>tìm</a:t>
            </a:r>
            <a:r>
              <a:rPr lang="en-US" sz="2800" i="1" dirty="0"/>
              <a:t> ra </a:t>
            </a:r>
            <a:r>
              <a:rPr lang="en-US" sz="2800" i="1" dirty="0" err="1"/>
              <a:t>giống</a:t>
            </a:r>
            <a:r>
              <a:rPr lang="en-US" sz="2800" i="1" dirty="0"/>
              <a:t> </a:t>
            </a:r>
            <a:r>
              <a:rPr lang="en-US" sz="2800" i="1" dirty="0" err="1"/>
              <a:t>này</a:t>
            </a:r>
            <a:r>
              <a:rPr lang="en-US" sz="2800" i="1" dirty="0"/>
              <a:t>?</a:t>
            </a:r>
          </a:p>
          <a:p>
            <a:endParaRPr lang="vi-VN" dirty="0"/>
          </a:p>
        </p:txBody>
      </p:sp>
      <p:pic>
        <p:nvPicPr>
          <p:cNvPr id="2050" name="Picture 2" descr="Vegetables that keep longer">
            <a:extLst>
              <a:ext uri="{FF2B5EF4-FFF2-40B4-BE49-F238E27FC236}">
                <a16:creationId xmlns:a16="http://schemas.microsoft.com/office/drawing/2014/main" id="{9670F1D1-AC80-4E7D-A0B8-2513E8BBD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413" y="2508364"/>
            <a:ext cx="3430319" cy="34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0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EA32AB9-41E7-40E4-A03C-C4F979E2FBEC}"/>
              </a:ext>
            </a:extLst>
          </p:cNvPr>
          <p:cNvSpPr/>
          <p:nvPr/>
        </p:nvSpPr>
        <p:spPr>
          <a:xfrm>
            <a:off x="508000" y="73084"/>
            <a:ext cx="3121892" cy="130313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TRÒ CHƠI </a:t>
            </a:r>
          </a:p>
          <a:p>
            <a:pPr algn="ctr"/>
            <a:endParaRPr lang="vi-VN" sz="3600" b="1" dirty="0">
              <a:solidFill>
                <a:srgbClr val="FFFF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8AC976-BC89-4F6B-B06F-E5DE4AE352C9}"/>
              </a:ext>
            </a:extLst>
          </p:cNvPr>
          <p:cNvSpPr/>
          <p:nvPr/>
        </p:nvSpPr>
        <p:spPr>
          <a:xfrm>
            <a:off x="4036291" y="406400"/>
            <a:ext cx="4285674" cy="96981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THỬ TÀI CỦA BÉ</a:t>
            </a:r>
            <a:endParaRPr lang="vi-VN" sz="4000" b="1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0DC6B8-5C75-4B1D-B9DB-88D1CD40CB8C}"/>
              </a:ext>
            </a:extLst>
          </p:cNvPr>
          <p:cNvSpPr txBox="1"/>
          <p:nvPr/>
        </p:nvSpPr>
        <p:spPr>
          <a:xfrm>
            <a:off x="1841016" y="2355272"/>
            <a:ext cx="568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 err="1"/>
              <a:t>Câu</a:t>
            </a:r>
            <a:r>
              <a:rPr lang="en-US" sz="3200" b="1" u="sng" dirty="0"/>
              <a:t> 2:</a:t>
            </a:r>
            <a:r>
              <a:rPr lang="en-US" sz="2400" dirty="0"/>
              <a:t> </a:t>
            </a:r>
          </a:p>
          <a:p>
            <a:pPr>
              <a:lnSpc>
                <a:spcPct val="150000"/>
              </a:lnSpc>
            </a:pPr>
            <a:r>
              <a:rPr lang="vi-VN" sz="2800" i="1" dirty="0"/>
              <a:t>Hoa gì nhỏ nhỏ</a:t>
            </a:r>
            <a:br>
              <a:rPr lang="vi-VN" sz="3600" i="1" dirty="0"/>
            </a:br>
            <a:r>
              <a:rPr lang="vi-VN" sz="2800" i="1" dirty="0"/>
              <a:t>Cánh màu hồng tươi</a:t>
            </a:r>
            <a:br>
              <a:rPr lang="vi-VN" sz="3600" i="1" dirty="0"/>
            </a:br>
            <a:r>
              <a:rPr lang="vi-VN" sz="2800" i="1" dirty="0"/>
              <a:t>Hễ thấy hoa cười</a:t>
            </a:r>
            <a:br>
              <a:rPr lang="vi-VN" sz="3600" i="1" dirty="0"/>
            </a:br>
            <a:r>
              <a:rPr lang="vi-VN" sz="2800" i="1" dirty="0"/>
              <a:t>Đúng là Tết đến ?</a:t>
            </a:r>
            <a:endParaRPr lang="en-US" sz="3600" i="1" dirty="0"/>
          </a:p>
          <a:p>
            <a:endParaRPr lang="vi-VN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BF3B0D-A277-4316-B49A-548E402DF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19" y="1636755"/>
            <a:ext cx="3543607" cy="451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3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87C61F-8B55-43D0-9B25-41D4590D0AE2}"/>
              </a:ext>
            </a:extLst>
          </p:cNvPr>
          <p:cNvSpPr/>
          <p:nvPr/>
        </p:nvSpPr>
        <p:spPr>
          <a:xfrm>
            <a:off x="4189047" y="252666"/>
            <a:ext cx="3813904" cy="62926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MĨ THUẬT LỚP 1</a:t>
            </a:r>
            <a:endParaRPr lang="vi-VN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DED218-E464-42C8-9651-5D8E11102B27}"/>
              </a:ext>
            </a:extLst>
          </p:cNvPr>
          <p:cNvSpPr/>
          <p:nvPr/>
        </p:nvSpPr>
        <p:spPr>
          <a:xfrm>
            <a:off x="996131" y="1069592"/>
            <a:ext cx="10618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CHỦ ĐỀ 7: HOA, QUẢ (</a:t>
            </a:r>
            <a:r>
              <a:rPr lang="en-US" sz="3600" b="1" dirty="0" err="1">
                <a:solidFill>
                  <a:srgbClr val="0070C0"/>
                </a:solidFill>
              </a:rPr>
              <a:t>Tiết</a:t>
            </a:r>
            <a:r>
              <a:rPr lang="en-US" sz="3600" b="1" dirty="0">
                <a:solidFill>
                  <a:srgbClr val="0070C0"/>
                </a:solidFill>
              </a:rPr>
              <a:t> 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02650-A22C-4149-9D4B-39948A6F5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81" y="1903587"/>
            <a:ext cx="6402604" cy="480195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09EA460-9928-4C8E-8BE9-A8D2DE2E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568">
            <a:off x="744431" y="1992203"/>
            <a:ext cx="2967663" cy="417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3"/>
    </mc:Choice>
    <mc:Fallback xmlns="">
      <p:transition spd="slow" advTm="818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566BFC-7C82-4442-9CCA-B207AB552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5" y="0"/>
            <a:ext cx="11670889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2E26967-50C1-46A3-BCA7-5E804E51EF99}"/>
              </a:ext>
            </a:extLst>
          </p:cNvPr>
          <p:cNvSpPr/>
          <p:nvPr/>
        </p:nvSpPr>
        <p:spPr>
          <a:xfrm>
            <a:off x="4621161" y="1425679"/>
            <a:ext cx="2782529" cy="81607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ĐỒ DÙNG 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8C1AC1-97F8-4FEA-9D07-917A861AA7CF}"/>
              </a:ext>
            </a:extLst>
          </p:cNvPr>
          <p:cNvSpPr txBox="1"/>
          <p:nvPr/>
        </p:nvSpPr>
        <p:spPr>
          <a:xfrm>
            <a:off x="3687096" y="2241756"/>
            <a:ext cx="5299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SÁCH MĨ THUẬT 1</a:t>
            </a:r>
          </a:p>
          <a:p>
            <a:r>
              <a:rPr lang="en-US" dirty="0"/>
              <a:t>VỞ BÀI TẬP MĨ THUẬT 1 (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) </a:t>
            </a:r>
          </a:p>
          <a:p>
            <a:r>
              <a:rPr lang="en-US" dirty="0"/>
              <a:t>GIẤY VẼ </a:t>
            </a:r>
          </a:p>
          <a:p>
            <a:r>
              <a:rPr lang="en-US" dirty="0"/>
              <a:t>MÀU VẼ: MÀU SÁP, MÀU CHÌ, MÀU DẠ, MÀU NƯỚC…</a:t>
            </a:r>
          </a:p>
          <a:p>
            <a:r>
              <a:rPr lang="en-US" dirty="0"/>
              <a:t>CHUẨN BỊ MỘT SỐ LOẠI QUẢ: THANH LONG, CHUỐI,  CAM…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92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9"/>
    </mc:Choice>
    <mc:Fallback xmlns="">
      <p:transition spd="slow" advTm="1036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587DF4-4FF7-41FA-8B5B-BB619D00C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03"/>
            <a:ext cx="4081051" cy="1800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3C2A54-688A-4B2F-BA75-6482E3E55272}"/>
              </a:ext>
            </a:extLst>
          </p:cNvPr>
          <p:cNvSpPr txBox="1"/>
          <p:nvPr/>
        </p:nvSpPr>
        <p:spPr>
          <a:xfrm>
            <a:off x="666972" y="674255"/>
            <a:ext cx="274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MỤC TIÊU TIẾT HỌC</a:t>
            </a:r>
            <a:endParaRPr lang="vi-VN" sz="24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FF7D0B-13D3-4E62-AAEC-90DE9782549B}"/>
              </a:ext>
            </a:extLst>
          </p:cNvPr>
          <p:cNvSpPr/>
          <p:nvPr/>
        </p:nvSpPr>
        <p:spPr>
          <a:xfrm>
            <a:off x="2918690" y="1587234"/>
            <a:ext cx="8113104" cy="10621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Nhận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ra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nêu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được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vẻ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đẹp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một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loại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hoa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quả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cuộc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sống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vi-VN" sz="2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FB0D4D-EE34-4706-9DB4-7EE994095480}"/>
              </a:ext>
            </a:extLst>
          </p:cNvPr>
          <p:cNvSpPr/>
          <p:nvPr/>
        </p:nvSpPr>
        <p:spPr>
          <a:xfrm>
            <a:off x="2918690" y="2897909"/>
            <a:ext cx="8113103" cy="10621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Bước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đầu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thứ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tự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bước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bày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mâm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quả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tập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bày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mâm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quả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đơn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giản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hoặc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vẽ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mâm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quả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đơn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giản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theo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ý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thích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vi-VN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023C54-8D13-409F-A4A5-8A8302FEE501}"/>
              </a:ext>
            </a:extLst>
          </p:cNvPr>
          <p:cNvSpPr/>
          <p:nvPr/>
        </p:nvSpPr>
        <p:spPr>
          <a:xfrm>
            <a:off x="2918691" y="4208584"/>
            <a:ext cx="8113102" cy="10621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  -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Giới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thiệu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chia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sản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phẩm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mình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những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thân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yêu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gia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đình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vi-VN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E14E7B-1DF9-498B-89A0-A662930E8A9B}"/>
              </a:ext>
            </a:extLst>
          </p:cNvPr>
          <p:cNvSpPr/>
          <p:nvPr/>
        </p:nvSpPr>
        <p:spPr>
          <a:xfrm>
            <a:off x="2918691" y="5519259"/>
            <a:ext cx="8113102" cy="10621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  -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Thêm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yêu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mến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vẻ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đẹp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thiên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nhiên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ý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thức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giữ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gìn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bảo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vệ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môi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giúp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thiên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nhiên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đẹp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vi-VN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52"/>
    </mc:Choice>
    <mc:Fallback xmlns="">
      <p:transition spd="slow" advTm="3565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453445C8-5AA9-4E5D-8EFB-E05662833A97}"/>
              </a:ext>
            </a:extLst>
          </p:cNvPr>
          <p:cNvSpPr/>
          <p:nvPr/>
        </p:nvSpPr>
        <p:spPr>
          <a:xfrm>
            <a:off x="0" y="-94961"/>
            <a:ext cx="2587018" cy="812177"/>
          </a:xfrm>
          <a:prstGeom prst="wave">
            <a:avLst>
              <a:gd name="adj1" fmla="val 9341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QUAN SÁT</a:t>
            </a:r>
            <a:endParaRPr lang="vi-VN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7A1692-2D5A-4AD3-AD48-B8DA1D15D402}"/>
              </a:ext>
            </a:extLst>
          </p:cNvPr>
          <p:cNvSpPr txBox="1"/>
          <p:nvPr/>
        </p:nvSpPr>
        <p:spPr>
          <a:xfrm>
            <a:off x="2713703" y="220476"/>
            <a:ext cx="3667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MỘT SỐ MÂM QUẢ</a:t>
            </a:r>
            <a:endParaRPr lang="vi-VN" sz="2400" dirty="0"/>
          </a:p>
        </p:txBody>
      </p:sp>
      <p:pic>
        <p:nvPicPr>
          <p:cNvPr id="3" name="mam ngu qua">
            <a:hlinkClick r:id="" action="ppaction://media"/>
            <a:extLst>
              <a:ext uri="{FF2B5EF4-FFF2-40B4-BE49-F238E27FC236}">
                <a16:creationId xmlns:a16="http://schemas.microsoft.com/office/drawing/2014/main" id="{267949B4-D6EE-4DAA-B4F9-E08F30A32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7728" y="741135"/>
            <a:ext cx="7525673" cy="564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7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>
            <a:extLst>
              <a:ext uri="{FF2B5EF4-FFF2-40B4-BE49-F238E27FC236}">
                <a16:creationId xmlns:a16="http://schemas.microsoft.com/office/drawing/2014/main" id="{DF19C04F-0B9C-4B38-9C6D-DCF48D3701EC}"/>
              </a:ext>
            </a:extLst>
          </p:cNvPr>
          <p:cNvSpPr/>
          <p:nvPr/>
        </p:nvSpPr>
        <p:spPr>
          <a:xfrm>
            <a:off x="0" y="-94961"/>
            <a:ext cx="2587018" cy="812177"/>
          </a:xfrm>
          <a:prstGeom prst="wave">
            <a:avLst>
              <a:gd name="adj1" fmla="val 9341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QUAN SÁT</a:t>
            </a:r>
            <a:endParaRPr lang="vi-VN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6736C-8FB4-4A15-8D0C-706F135ADA6C}"/>
              </a:ext>
            </a:extLst>
          </p:cNvPr>
          <p:cNvSpPr txBox="1"/>
          <p:nvPr/>
        </p:nvSpPr>
        <p:spPr>
          <a:xfrm>
            <a:off x="2713703" y="220476"/>
            <a:ext cx="3667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MỘT SỐ MÂM QUẢ</a:t>
            </a:r>
            <a:endParaRPr lang="vi-V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51124-CB29-4D58-B690-A54A4AC9D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23" y="451308"/>
            <a:ext cx="4272129" cy="4232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71150-CA77-42BC-9548-E5FBB2011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1" y="992522"/>
            <a:ext cx="5078846" cy="3503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CD244F-5EB4-4E60-BF35-F157DCE41697}"/>
              </a:ext>
            </a:extLst>
          </p:cNvPr>
          <p:cNvSpPr txBox="1"/>
          <p:nvPr/>
        </p:nvSpPr>
        <p:spPr>
          <a:xfrm>
            <a:off x="1789471" y="4809306"/>
            <a:ext cx="9389805" cy="169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mâm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sắp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to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minh</a:t>
            </a:r>
            <a:r>
              <a:rPr lang="en-US" sz="2400" dirty="0"/>
              <a:t> </a:t>
            </a:r>
            <a:r>
              <a:rPr lang="en-US" sz="2400" dirty="0" err="1"/>
              <a:t>họa</a:t>
            </a:r>
            <a:r>
              <a:rPr lang="en-US" sz="2400" dirty="0"/>
              <a:t>,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mâm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 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0473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3A9B03-E1D0-41DB-8880-7E13F9E4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71" y="0"/>
            <a:ext cx="1046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48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417</Words>
  <Application>Microsoft Office PowerPoint</Application>
  <PresentationFormat>Widescreen</PresentationFormat>
  <Paragraphs>46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Lưu Mạnh Hùng (VSC-KGD-MB)</dc:creator>
  <cp:lastModifiedBy>Lưu Mạnh Hùng (VSC-KGD-MB)</cp:lastModifiedBy>
  <cp:revision>16</cp:revision>
  <dcterms:created xsi:type="dcterms:W3CDTF">2021-02-23T14:39:58Z</dcterms:created>
  <dcterms:modified xsi:type="dcterms:W3CDTF">2021-02-24T14:58:01Z</dcterms:modified>
</cp:coreProperties>
</file>