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2" r:id="rId2"/>
    <p:sldId id="276" r:id="rId3"/>
    <p:sldId id="288" r:id="rId4"/>
    <p:sldId id="279" r:id="rId5"/>
    <p:sldId id="280" r:id="rId6"/>
    <p:sldId id="281" r:id="rId7"/>
    <p:sldId id="262" r:id="rId8"/>
    <p:sldId id="264" r:id="rId9"/>
    <p:sldId id="275" r:id="rId10"/>
    <p:sldId id="266" r:id="rId11"/>
    <p:sldId id="267" r:id="rId12"/>
    <p:sldId id="292" r:id="rId13"/>
    <p:sldId id="293" r:id="rId14"/>
    <p:sldId id="294" r:id="rId15"/>
    <p:sldId id="296" r:id="rId16"/>
    <p:sldId id="297" r:id="rId17"/>
    <p:sldId id="299" r:id="rId18"/>
    <p:sldId id="271" r:id="rId19"/>
    <p:sldId id="268" r:id="rId20"/>
    <p:sldId id="269" r:id="rId21"/>
    <p:sldId id="277" r:id="rId22"/>
    <p:sldId id="270" r:id="rId23"/>
    <p:sldId id="274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1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214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1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86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67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99438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20/09/2022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ин от пользователя Simba Gomez на доске FRAMES/BORDERS | Поздравительные  открытки, Проекты поделок, Детская рамка">
            <a:extLst>
              <a:ext uri="{FF2B5EF4-FFF2-40B4-BE49-F238E27FC236}">
                <a16:creationId xmlns="" xmlns:a16="http://schemas.microsoft.com/office/drawing/2014/main" id="{F91DF313-D0B9-462F-97A1-96AB1770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1653924" y="2940823"/>
            <a:ext cx="888416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 đề 2: Chúng em với thế giới động vật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3: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endParaRPr lang="vi-VN" sz="3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796208" y="728868"/>
            <a:ext cx="667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EC59396-E8BC-4A6D-98A3-F3AB2F8AA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3495">
            <a:off x="1999481" y="3996328"/>
            <a:ext cx="1636317" cy="137854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2CDB8C7E-5087-46B7-93FA-5635109F9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3569">
            <a:off x="8045961" y="4021443"/>
            <a:ext cx="1612980" cy="14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1080" y="90153"/>
            <a:ext cx="6407057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THỨC- 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="" xmlns:a16="http://schemas.microsoft.com/office/drawing/2014/main" id="{9AD32FA6-2F1B-443A-B119-40D53610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757646"/>
            <a:ext cx="10920549" cy="5878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6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6" y="1021394"/>
            <a:ext cx="3317965" cy="2348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28" y="1054152"/>
            <a:ext cx="2975201" cy="2155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89" y="3806797"/>
            <a:ext cx="3906513" cy="2738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797591"/>
            <a:ext cx="3548846" cy="2465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8" y="3494055"/>
            <a:ext cx="6569493" cy="30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" y="-829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B7B6F6-DD18-4BF3-B75A-96311DA2C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50" y="1022223"/>
            <a:ext cx="4107517" cy="545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04167D-A8CB-4802-AF74-5C55C2E0D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389" y="1191779"/>
            <a:ext cx="4304028" cy="52850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3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" y="-829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FDBCF8-5DA8-49C4-9490-F768AC860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51" y="864640"/>
            <a:ext cx="3669163" cy="567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63F715-C86D-47A5-AC37-3CD739EC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436" y="1115140"/>
            <a:ext cx="5334132" cy="5073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70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" y="-829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586C96-82C4-40E7-AB57-06A4E69F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32" y="864640"/>
            <a:ext cx="5238768" cy="556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AA230F-1D03-4E1E-8A54-CDD5DDB1F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254" y="1022223"/>
            <a:ext cx="5381489" cy="5009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463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" y="-829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8FE622-7C3C-4728-8017-468CC184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8" y="1022223"/>
            <a:ext cx="5329382" cy="5329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6CD0E6-96A7-4174-AF81-291BB3C3D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390" y="982979"/>
            <a:ext cx="53721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" y="-829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853566-369F-48E6-B5AB-EE8AD3226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22223"/>
            <a:ext cx="5273964" cy="387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652972-9942-4C6D-9094-E0D66C796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238" y="1022223"/>
            <a:ext cx="4976873" cy="53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" y="-829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A8420B-64A3-475C-A2BC-9AEF9AB4F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59" y="1022223"/>
            <a:ext cx="3628240" cy="5315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1498F4-A0BA-4A35-BC61-D9825797D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872" y="1345496"/>
            <a:ext cx="5989782" cy="45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3" y="-1423783"/>
            <a:ext cx="12528713" cy="884342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432" flipH="1">
            <a:off x="155491" y="4792868"/>
            <a:ext cx="1755792" cy="1940261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179575" y="2475652"/>
            <a:ext cx="8160907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defTabSz="815975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defTabSz="815975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defTabSz="815975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defTabSz="815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457189" indent="-457189">
              <a:spcBef>
                <a:spcPct val="50000"/>
              </a:spcBef>
              <a:buFont typeface="Arial" charset="0"/>
              <a:buChar char="•"/>
            </a:pPr>
            <a:r>
              <a:rPr lang="vi-VN" altLang="zh-CN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nặn con vật :</a:t>
            </a:r>
          </a:p>
          <a:p>
            <a:pPr marL="457189" indent="-457189">
              <a:spcBef>
                <a:spcPct val="50000"/>
              </a:spcBef>
              <a:buFont typeface="Arial" charset="0"/>
              <a:buChar char="•"/>
            </a:pPr>
            <a:r>
              <a:rPr lang="vi-VN" altLang="zh-C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1: Nặn từng bộ phận rồi ghép dính.</a:t>
            </a:r>
          </a:p>
          <a:p>
            <a:pPr marL="457189" indent="-457189">
              <a:spcBef>
                <a:spcPct val="50000"/>
              </a:spcBef>
              <a:buFont typeface="Arial" charset="0"/>
              <a:buChar char="•"/>
            </a:pPr>
            <a:r>
              <a:rPr lang="vi-VN" altLang="zh-C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2 : Từ một thỏi đất nặn vê , vuốt tạo thành hình khối chính của con vật, rồi nặn thêm các chi tiết phụ.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51851" y="1"/>
            <a:ext cx="32643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13287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76" y="2365060"/>
            <a:ext cx="2032544" cy="392369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114121" y="1463040"/>
            <a:ext cx="7056006" cy="38012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EMM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563891" y="482690"/>
            <a:ext cx="5250972" cy="966700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r>
              <a:rPr lang="en-US" altLang="zh-CN" sz="2667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. </a:t>
            </a:r>
            <a:r>
              <a:rPr lang="en-US" altLang="zh-CN" sz="6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4000" b="1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 rot="317745">
            <a:off x="367368" y="540438"/>
            <a:ext cx="507795" cy="880177"/>
          </a:xfrm>
          <a:prstGeom prst="rect">
            <a:avLst/>
          </a:prstGeom>
        </p:spPr>
      </p:pic>
      <p:sp>
        <p:nvSpPr>
          <p:cNvPr id="18" name="Content Placeholder 3"/>
          <p:cNvSpPr txBox="1">
            <a:spLocks/>
          </p:cNvSpPr>
          <p:nvPr/>
        </p:nvSpPr>
        <p:spPr>
          <a:xfrm>
            <a:off x="2211975" y="3213200"/>
            <a:ext cx="915838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39630CC5-FF9E-4C79-9E2C-D9768D35BDA2}"/>
              </a:ext>
            </a:extLst>
          </p:cNvPr>
          <p:cNvSpPr txBox="1"/>
          <p:nvPr/>
        </p:nvSpPr>
        <p:spPr>
          <a:xfrm>
            <a:off x="828709" y="482321"/>
            <a:ext cx="5439572" cy="966700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r>
              <a:rPr lang="vi-VN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vi-VN" altLang="zh-CN" sz="3733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vi-VN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r>
              <a:rPr lang="vi-VN" altLang="zh-CN" sz="3733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– </a:t>
            </a:r>
            <a:r>
              <a:rPr lang="vi-VN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Sáng</a:t>
            </a:r>
            <a:r>
              <a:rPr lang="vi-VN" altLang="zh-CN" sz="3733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vi-VN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tạo</a:t>
            </a:r>
            <a:endParaRPr lang="vi-VN" altLang="zh-CN" sz="3733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523276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=""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=""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74AD454D-86D3-497D-86D5-A16893651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25">
            <a:off x="2913140" y="2697826"/>
            <a:ext cx="3116600" cy="27800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CF2E2B0-87D2-423C-AE28-692E870DB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897">
            <a:off x="6648255" y="2383456"/>
            <a:ext cx="3401497" cy="278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559" y="2285659"/>
            <a:ext cx="2276669" cy="4394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00846" y="2367075"/>
            <a:ext cx="8046720" cy="2552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228" name="TextBox 68"/>
          <p:cNvSpPr txBox="1">
            <a:spLocks/>
          </p:cNvSpPr>
          <p:nvPr/>
        </p:nvSpPr>
        <p:spPr>
          <a:xfrm>
            <a:off x="3391609" y="2564904"/>
            <a:ext cx="7653673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979803" y="734109"/>
            <a:ext cx="3291995" cy="966700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r>
              <a:rPr lang="en-US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Phân</a:t>
            </a:r>
            <a:r>
              <a:rPr lang="en-US" altLang="zh-CN" sz="3733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tích</a:t>
            </a:r>
            <a:r>
              <a:rPr lang="en-US" altLang="zh-CN" sz="3733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- </a:t>
            </a:r>
            <a:r>
              <a:rPr lang="en-US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đánh</a:t>
            </a:r>
            <a:r>
              <a:rPr lang="en-US" altLang="zh-CN" sz="3733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giá</a:t>
            </a:r>
            <a:endParaRPr lang="zh-CN" altLang="en-US" sz="3733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79" y="4919679"/>
            <a:ext cx="2047485" cy="2047485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 r="2491" b="56581"/>
          <a:stretch/>
        </p:blipFill>
        <p:spPr>
          <a:xfrm>
            <a:off x="324281" y="300803"/>
            <a:ext cx="1087348" cy="1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14546"/>
      </p:ext>
    </p:extLst>
  </p:cSld>
  <p:clrMapOvr>
    <a:masterClrMapping/>
  </p:clrMapOvr>
  <p:transition spd="slow"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401B6B58-7348-454D-B28E-E4E91EE2B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559" y="2285659"/>
            <a:ext cx="2276669" cy="4394963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789566A1-1745-4445-B382-434F2283698D}"/>
              </a:ext>
            </a:extLst>
          </p:cNvPr>
          <p:cNvSpPr/>
          <p:nvPr/>
        </p:nvSpPr>
        <p:spPr>
          <a:xfrm>
            <a:off x="3181080" y="421456"/>
            <a:ext cx="6407057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D861BCC1-6B65-438D-B2E1-9156E3E43A56}"/>
              </a:ext>
            </a:extLst>
          </p:cNvPr>
          <p:cNvSpPr txBox="1"/>
          <p:nvPr/>
        </p:nvSpPr>
        <p:spPr>
          <a:xfrm>
            <a:off x="3181080" y="2285659"/>
            <a:ext cx="765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trưng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31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614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1423851"/>
            <a:ext cx="10550498" cy="115192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53803" y="2768957"/>
            <a:ext cx="7508384" cy="15068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lưu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giữ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Chúc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nhờ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chụp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gửi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thầy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6530" y="284623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6530" y="3361386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3157416" y="1201304"/>
            <a:ext cx="1064612" cy="14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29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ảnh hinh nen powerpoint dang yeu 135b332e9011889 tại kho hình nền,  ảnh đẹp khoanh24.com">
            <a:extLst>
              <a:ext uri="{FF2B5EF4-FFF2-40B4-BE49-F238E27FC236}">
                <a16:creationId xmlns="" xmlns:a16="http://schemas.microsoft.com/office/drawing/2014/main" id="{FEFBA3D3-0F20-4897-A628-6BB4B41D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2" y="1509593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vẽ con vật">
            <a:hlinkClick r:id="" action="ppaction://media"/>
            <a:extLst>
              <a:ext uri="{FF2B5EF4-FFF2-40B4-BE49-F238E27FC236}">
                <a16:creationId xmlns="" xmlns:a16="http://schemas.microsoft.com/office/drawing/2014/main" id="{05ACA41B-F4FB-40A2-8638-D603E73F5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000" y="307895"/>
            <a:ext cx="8114000" cy="6094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96334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A92622-27EB-4CFA-BB63-378DB91B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07" y="540914"/>
            <a:ext cx="7371386" cy="577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853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9D8F9A-4B21-4B6B-AF05-E27934D17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017" y="406083"/>
            <a:ext cx="8187966" cy="548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CC7D4AD-B483-4E9A-A31E-49D6B7C6B147}"/>
              </a:ext>
            </a:extLst>
          </p:cNvPr>
          <p:cNvSpPr/>
          <p:nvPr/>
        </p:nvSpPr>
        <p:spPr>
          <a:xfrm>
            <a:off x="3445163" y="6123709"/>
            <a:ext cx="5449455" cy="48029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Nguyễn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Anh A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16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F8A84B-9B49-4685-A36D-B0F416DE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85" y="574730"/>
            <a:ext cx="8072429" cy="5708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33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7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7139"/>
            <a:ext cx="12192000" cy="218355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23728" y="-36869"/>
            <a:ext cx="11028923" cy="6894869"/>
            <a:chOff x="8584764" y="-2342149"/>
            <a:chExt cx="6335253" cy="457774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3657599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1346112" y="2489174"/>
            <a:ext cx="8242512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8"/>
          <p:cNvSpPr txBox="1">
            <a:spLocks/>
          </p:cNvSpPr>
          <p:nvPr/>
        </p:nvSpPr>
        <p:spPr>
          <a:xfrm>
            <a:off x="1584652" y="3548535"/>
            <a:ext cx="8064896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/>
          <p:cNvSpPr txBox="1">
            <a:spLocks/>
          </p:cNvSpPr>
          <p:nvPr/>
        </p:nvSpPr>
        <p:spPr>
          <a:xfrm>
            <a:off x="1649759" y="4197085"/>
            <a:ext cx="7509058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7"/>
          <p:cNvSpPr>
            <a:spLocks/>
          </p:cNvSpPr>
          <p:nvPr/>
        </p:nvSpPr>
        <p:spPr bwMode="auto">
          <a:xfrm>
            <a:off x="549085" y="5061181"/>
            <a:ext cx="4394787" cy="14530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endParaRPr lang="vi-VN" altLang="en-US" sz="21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: Shape 9"/>
          <p:cNvSpPr>
            <a:spLocks/>
          </p:cNvSpPr>
          <p:nvPr/>
        </p:nvSpPr>
        <p:spPr bwMode="auto">
          <a:xfrm>
            <a:off x="623392" y="2948947"/>
            <a:ext cx="4239912" cy="10648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21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: Shape 7"/>
          <p:cNvSpPr>
            <a:spLocks/>
          </p:cNvSpPr>
          <p:nvPr/>
        </p:nvSpPr>
        <p:spPr bwMode="auto">
          <a:xfrm>
            <a:off x="623392" y="1988840"/>
            <a:ext cx="3802219" cy="14530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21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reeform: Shape 9"/>
          <p:cNvSpPr>
            <a:spLocks/>
          </p:cNvSpPr>
          <p:nvPr/>
        </p:nvSpPr>
        <p:spPr bwMode="auto">
          <a:xfrm>
            <a:off x="623392" y="4005065"/>
            <a:ext cx="3995301" cy="17525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endParaRPr lang="vi-VN" altLang="en-US" sz="21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283033" y="-142734"/>
            <a:ext cx="680719" cy="1233497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623392" y="654189"/>
            <a:ext cx="2207973" cy="530056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r>
              <a:rPr lang="en-US" altLang="zh-CN" sz="3200" b="1" dirty="0" err="1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Khám</a:t>
            </a:r>
            <a:r>
              <a:rPr lang="en-US" altLang="zh-CN" sz="3200" b="1" dirty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phá</a:t>
            </a:r>
            <a:endParaRPr lang="zh-CN" altLang="en-US" sz="32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3" y="667566"/>
            <a:ext cx="3258518" cy="2135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2947507"/>
            <a:ext cx="2870826" cy="2074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7" y="2972253"/>
            <a:ext cx="2538672" cy="1965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5" y="1450629"/>
            <a:ext cx="1846477" cy="137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747078"/>
            <a:ext cx="2870826" cy="2089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42" y="2987264"/>
            <a:ext cx="2788824" cy="195775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207C2EFF-C5DC-4AF1-815E-82F9548A1A95}"/>
              </a:ext>
            </a:extLst>
          </p:cNvPr>
          <p:cNvSpPr txBox="1">
            <a:spLocks/>
          </p:cNvSpPr>
          <p:nvPr/>
        </p:nvSpPr>
        <p:spPr>
          <a:xfrm>
            <a:off x="839996" y="5018030"/>
            <a:ext cx="11155679" cy="18996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45941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ỉ Rừng Cú Nền động Vật Thực Vật, Nền động Vật, Lá Cây, Trong Rừng Hình  nền Vector để tải xuống miễn phí">
            <a:extLst>
              <a:ext uri="{FF2B5EF4-FFF2-40B4-BE49-F238E27FC236}">
                <a16:creationId xmlns="" xmlns:a16="http://schemas.microsoft.com/office/drawing/2014/main" id="{1D0558CE-6EF6-4FCB-A229-FD79140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">
            <a:extLst>
              <a:ext uri="{FF2B5EF4-FFF2-40B4-BE49-F238E27FC236}">
                <a16:creationId xmlns="" xmlns:a16="http://schemas.microsoft.com/office/drawing/2014/main" id="{D6A25014-80EC-43B6-B504-D44D8D394BE4}"/>
              </a:ext>
            </a:extLst>
          </p:cNvPr>
          <p:cNvSpPr/>
          <p:nvPr/>
        </p:nvSpPr>
        <p:spPr>
          <a:xfrm>
            <a:off x="5112913" y="493173"/>
            <a:ext cx="2215165" cy="783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208726" y="1502231"/>
            <a:ext cx="846362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endParaRPr lang="vi-VN" sz="2800" spc="11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26201"/>
      </p:ext>
    </p:extLst>
  </p:cSld>
  <p:clrMapOvr>
    <a:masterClrMapping/>
  </p:clrMapOvr>
  <p:transition spd="slow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8|0.8|7.7|3.6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180</TotalTime>
  <Words>429</Words>
  <Application>Microsoft Office PowerPoint</Application>
  <PresentationFormat>Widescreen</PresentationFormat>
  <Paragraphs>49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微软雅黑</vt:lpstr>
      <vt:lpstr>Microsoft YaHei UI</vt:lpstr>
      <vt:lpstr>Arial</vt:lpstr>
      <vt:lpstr>Calibri</vt:lpstr>
      <vt:lpstr>Calibri Light</vt:lpstr>
      <vt:lpstr>Cambria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Administrator</cp:lastModifiedBy>
  <cp:revision>34</cp:revision>
  <dcterms:created xsi:type="dcterms:W3CDTF">2021-09-25T06:29:54Z</dcterms:created>
  <dcterms:modified xsi:type="dcterms:W3CDTF">2022-09-20T01:44:44Z</dcterms:modified>
</cp:coreProperties>
</file>