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342" r:id="rId3"/>
    <p:sldId id="344" r:id="rId4"/>
    <p:sldId id="355" r:id="rId5"/>
    <p:sldId id="350" r:id="rId6"/>
    <p:sldId id="357" r:id="rId7"/>
    <p:sldId id="351" r:id="rId8"/>
    <p:sldId id="354" r:id="rId9"/>
    <p:sldId id="345" r:id="rId10"/>
    <p:sldId id="374" r:id="rId11"/>
    <p:sldId id="358" r:id="rId12"/>
    <p:sldId id="362" r:id="rId13"/>
    <p:sldId id="363" r:id="rId14"/>
    <p:sldId id="375" r:id="rId15"/>
    <p:sldId id="378" r:id="rId16"/>
    <p:sldId id="377" r:id="rId17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19"/>
    </p:embeddedFont>
    <p:embeddedFont>
      <p:font typeface="Amatic SC" panose="020B0604020202020204" charset="-79"/>
      <p:regular r:id="rId20"/>
      <p:bold r:id="rId21"/>
    </p:embeddedFont>
    <p:embeddedFont>
      <p:font typeface="Bahnschrift SemiLight SemiConde" panose="020B0502040204020203" pitchFamily="34" charset="0"/>
      <p:regular r:id="rId22"/>
    </p:embeddedFont>
    <p:embeddedFont>
      <p:font typeface="宋体" panose="02010600030101010101" pitchFamily="2" charset="-122"/>
      <p:regular r:id="rId23"/>
    </p:embeddedFont>
    <p:embeddedFont>
      <p:font typeface="Lora" panose="020B0604020202020204" charset="0"/>
      <p:regular r:id="rId24"/>
      <p:bold r:id="rId25"/>
    </p:embeddedFont>
    <p:embeddedFont>
      <p:font typeface="Roboto Slab" panose="020B0604020202020204" charset="0"/>
      <p:regular r:id="rId26"/>
      <p:bold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#9Slide03 Ample" panose="02000000000000000000" pitchFamily="2" charset="0"/>
      <p:regular r:id="rId30"/>
    </p:embeddedFont>
    <p:embeddedFont>
      <p:font typeface="Bahiana" panose="020B0604020202020204" charset="0"/>
      <p:regular r:id="rId31"/>
    </p:embeddedFont>
    <p:embeddedFont>
      <p:font typeface="Concert One" panose="020B0604020202020204" charset="0"/>
      <p:regular r:id="rId32"/>
    </p:embeddedFont>
    <p:embeddedFont>
      <p:font typeface="Didact Gothic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5D66C1-8802-4805-A30F-C1FF379322C2}">
  <a:tblStyle styleId="{835D66C1-8802-4805-A30F-C1FF379322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1" y="83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67644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698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336575" y="3352075"/>
            <a:ext cx="4470900" cy="5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61000" y="1391235"/>
            <a:ext cx="3422100" cy="192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1081875" y="291577"/>
            <a:ext cx="3226800" cy="15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 flipH="1">
            <a:off x="1081875" y="3560050"/>
            <a:ext cx="38532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ctrTitle"/>
          </p:nvPr>
        </p:nvSpPr>
        <p:spPr>
          <a:xfrm>
            <a:off x="1792500" y="521575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5394750" y="752850"/>
            <a:ext cx="2452800" cy="36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9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_1_1_1"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42823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67" r:id="rId5"/>
    <p:sldLayoutId id="2147483668" r:id="rId6"/>
    <p:sldLayoutId id="2147483669" r:id="rId7"/>
    <p:sldLayoutId id="2147483670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4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FCE8C9-8AD2-4811-A4A2-175CA83CAADB}"/>
              </a:ext>
            </a:extLst>
          </p:cNvPr>
          <p:cNvSpPr txBox="1"/>
          <p:nvPr/>
        </p:nvSpPr>
        <p:spPr>
          <a:xfrm>
            <a:off x="1524000" y="1047662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xmlns="" id="{A10B9889-2B58-4F71-BA96-1213F062B1EB}"/>
              </a:ext>
            </a:extLst>
          </p:cNvPr>
          <p:cNvSpPr txBox="1"/>
          <p:nvPr/>
        </p:nvSpPr>
        <p:spPr>
          <a:xfrm>
            <a:off x="188802" y="1723720"/>
            <a:ext cx="889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xmlns="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xmlns="" id="{4E604925-7988-4F69-B4FE-5481096E607A}"/>
              </a:ext>
            </a:extLst>
          </p:cNvPr>
          <p:cNvSpPr/>
          <p:nvPr/>
        </p:nvSpPr>
        <p:spPr>
          <a:xfrm>
            <a:off x="1830689" y="2113563"/>
            <a:ext cx="5482622" cy="1990030"/>
          </a:xfrm>
          <a:prstGeom prst="wav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bức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lọ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06BEEDD-1A79-4D25-B2A2-4FC5E1D32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F0B4E0-38C6-4C45-BCB7-4CC53DDA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532" y="0"/>
            <a:ext cx="38589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23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467552-84BC-47E6-B879-0B7B724AC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146" y="0"/>
            <a:ext cx="40017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6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B4E4FE-0609-4057-AB62-079651BFA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190500"/>
            <a:ext cx="38481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09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xmlns="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8153" y="1235120"/>
            <a:ext cx="4946158" cy="36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79785D-E88F-465A-8AF1-2B9E85FCC424}"/>
              </a:ext>
            </a:extLst>
          </p:cNvPr>
          <p:cNvSpPr txBox="1"/>
          <p:nvPr/>
        </p:nvSpPr>
        <p:spPr>
          <a:xfrm>
            <a:off x="3506833" y="1742713"/>
            <a:ext cx="41768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50308E44-D2EE-4396-A3BF-5999DE4FD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xmlns="" id="{F3D34346-454F-45F0-BBE1-07C5A5FA567A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777360" y="131457"/>
            <a:ext cx="5589280" cy="1173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E10EEC50-7B58-4780-A9C1-762A5509B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41" t="27777" r="42090" b="19630"/>
          <a:stretch/>
        </p:blipFill>
        <p:spPr>
          <a:xfrm>
            <a:off x="1188789" y="1432169"/>
            <a:ext cx="2616653" cy="3487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Hình ảnh 2">
            <a:extLst>
              <a:ext uri="{FF2B5EF4-FFF2-40B4-BE49-F238E27FC236}">
                <a16:creationId xmlns:a16="http://schemas.microsoft.com/office/drawing/2014/main" xmlns="" id="{05C605C9-4A91-4090-8D09-2E09DF696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54" t="27036" r="10452" b="47038"/>
          <a:stretch/>
        </p:blipFill>
        <p:spPr>
          <a:xfrm>
            <a:off x="5178465" y="1432169"/>
            <a:ext cx="2621886" cy="339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9928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xmlns="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xmlns="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xmlns="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1447FAE9-D838-4109-9C9F-35559A5592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0"/>
    </mc:Choice>
    <mc:Fallback xmlns="">
      <p:transition spd="slow" advTm="2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xmlns="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E3D234-2985-4A8E-9DF5-7A9C43A894AB}"/>
              </a:ext>
            </a:extLst>
          </p:cNvPr>
          <p:cNvSpPr txBox="1"/>
          <p:nvPr/>
        </p:nvSpPr>
        <p:spPr>
          <a:xfrm>
            <a:off x="1449271" y="2358783"/>
            <a:ext cx="6075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Gia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10041EC-7F15-4F86-B5A8-30B8C8926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37C5E59D-AFB1-48F3-8291-3417086CD57F}"/>
              </a:ext>
            </a:extLst>
          </p:cNvPr>
          <p:cNvSpPr/>
          <p:nvPr/>
        </p:nvSpPr>
        <p:spPr>
          <a:xfrm>
            <a:off x="416706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xmlns="" id="{3EBB7E02-A882-4111-A150-4D61B1B2F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51" y="3482426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Tả cây bút chì">
            <a:extLst>
              <a:ext uri="{FF2B5EF4-FFF2-40B4-BE49-F238E27FC236}">
                <a16:creationId xmlns:a16="http://schemas.microsoft.com/office/drawing/2014/main" xmlns="" id="{4467DC70-F2E0-4759-B74C-1226B5E9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93" y="707152"/>
            <a:ext cx="1306640" cy="130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xmlns="" id="{2877B49A-605F-4FE0-B164-CC306B4A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049" y="2239141"/>
            <a:ext cx="1613284" cy="12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xmlns="" id="{260DF0FE-FFEB-408C-A2DB-5D9CA949C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52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xmlns="" id="{47A47DA1-E03F-40A4-A608-BC3FCC6E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9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xmlns="" id="{DCAC3324-A388-4A21-B727-7383717CF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26" y="3217052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xmlns="" id="{A32CE8BB-73FF-47E8-A1F0-71209F07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90" y="1510430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xmlns="" id="{32DAB254-B7EB-4F2D-B5FE-37CE7808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81" y="274039"/>
            <a:ext cx="1692515" cy="236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xmlns="" id="{4407A24E-C0BD-41B3-989B-75773D8EF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" y="2844460"/>
            <a:ext cx="1503302" cy="210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3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916EF4-9F8D-4746-802E-89A1209891CC}"/>
              </a:ext>
            </a:extLst>
          </p:cNvPr>
          <p:cNvSpPr txBox="1"/>
          <p:nvPr/>
        </p:nvSpPr>
        <p:spPr>
          <a:xfrm>
            <a:off x="2788698" y="916425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07AFEF-BE75-4A19-A693-54F7E2A0F649}"/>
              </a:ext>
            </a:extLst>
          </p:cNvPr>
          <p:cNvSpPr txBox="1"/>
          <p:nvPr/>
        </p:nvSpPr>
        <p:spPr>
          <a:xfrm>
            <a:off x="1010934" y="1716644"/>
            <a:ext cx="7375657" cy="1710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Nhận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biết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cách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vẽ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trang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trí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bình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hoa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theo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ý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thích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Vẽ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trang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trí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bình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hoa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nét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chấm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…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Biết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thêm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vẻ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đẹp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đồ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thêm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yêu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mến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môn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Giới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thiệu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chia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sẻ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mình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với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người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thân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thầy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cô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bạn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bè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  <a:endParaRPr lang="en-GB" sz="18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6"/>
    </mc:Choice>
    <mc:Fallback xmlns="">
      <p:transition spd="slow" advTm="254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xmlns="" id="{F2107E6F-0CE2-4EE7-B48A-61D281C69489}"/>
              </a:ext>
            </a:extLst>
          </p:cNvPr>
          <p:cNvSpPr/>
          <p:nvPr/>
        </p:nvSpPr>
        <p:spPr bwMode="auto">
          <a:xfrm>
            <a:off x="781822" y="96203"/>
            <a:ext cx="4108164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Top 10 mẫu bình hoa đẹp, đơn giản theo nghệ thuật sắp đặt">
            <a:extLst>
              <a:ext uri="{FF2B5EF4-FFF2-40B4-BE49-F238E27FC236}">
                <a16:creationId xmlns:a16="http://schemas.microsoft.com/office/drawing/2014/main" xmlns="" id="{4A0EDA72-098F-4124-9F8D-B3FE3DC5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28" y="676095"/>
            <a:ext cx="2871020" cy="3360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í mật cách cắm những bình hoa &amp;amp;#39;siêu to khổng lồ&amp;amp;#39; đầy duyên dáng">
            <a:extLst>
              <a:ext uri="{FF2B5EF4-FFF2-40B4-BE49-F238E27FC236}">
                <a16:creationId xmlns:a16="http://schemas.microsoft.com/office/drawing/2014/main" xmlns="" id="{D6298A13-8BD3-47C2-81EF-DE2212057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05" y="676096"/>
            <a:ext cx="3087685" cy="3360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DB5C25-E7B5-40FD-91C4-43C6C342F583}"/>
              </a:ext>
            </a:extLst>
          </p:cNvPr>
          <p:cNvSpPr txBox="1"/>
          <p:nvPr/>
        </p:nvSpPr>
        <p:spPr>
          <a:xfrm>
            <a:off x="1258528" y="4313900"/>
            <a:ext cx="651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FA0AF0-2B70-42E0-A3CE-19F75462C3C0}"/>
              </a:ext>
            </a:extLst>
          </p:cNvPr>
          <p:cNvSpPr txBox="1"/>
          <p:nvPr/>
        </p:nvSpPr>
        <p:spPr>
          <a:xfrm>
            <a:off x="3775587" y="3683565"/>
            <a:ext cx="383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  <a:endParaRPr lang="vi-VN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8B1E4A-3E8D-4F4D-A100-03A4F47FD26F}"/>
              </a:ext>
            </a:extLst>
          </p:cNvPr>
          <p:cNvSpPr txBox="1"/>
          <p:nvPr/>
        </p:nvSpPr>
        <p:spPr>
          <a:xfrm>
            <a:off x="7502014" y="3667398"/>
            <a:ext cx="383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  <a:endParaRPr lang="vi-VN" sz="1600" dirty="0"/>
          </a:p>
        </p:txBody>
      </p:sp>
    </p:spTree>
    <p:extLst>
      <p:ext uri="{BB962C8B-B14F-4D97-AF65-F5344CB8AC3E}">
        <p14:creationId xmlns:p14="http://schemas.microsoft.com/office/powerpoint/2010/main" val="80473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xmlns="" id="{F2107E6F-0CE2-4EE7-B48A-61D281C69489}"/>
              </a:ext>
            </a:extLst>
          </p:cNvPr>
          <p:cNvSpPr/>
          <p:nvPr/>
        </p:nvSpPr>
        <p:spPr bwMode="auto">
          <a:xfrm>
            <a:off x="781822" y="96203"/>
            <a:ext cx="4108164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Top 10 mẫu bình hoa đẹp, đơn giản theo nghệ thuật sắp đặt">
            <a:extLst>
              <a:ext uri="{FF2B5EF4-FFF2-40B4-BE49-F238E27FC236}">
                <a16:creationId xmlns:a16="http://schemas.microsoft.com/office/drawing/2014/main" xmlns="" id="{4A0EDA72-098F-4124-9F8D-B3FE3DC5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7" y="676095"/>
            <a:ext cx="2490457" cy="2915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í mật cách cắm những bình hoa &amp;amp;#39;siêu to khổng lồ&amp;amp;#39; đầy duyên dáng">
            <a:extLst>
              <a:ext uri="{FF2B5EF4-FFF2-40B4-BE49-F238E27FC236}">
                <a16:creationId xmlns:a16="http://schemas.microsoft.com/office/drawing/2014/main" xmlns="" id="{D6298A13-8BD3-47C2-81EF-DE2212057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40" y="296993"/>
            <a:ext cx="2529444" cy="2752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DB5C25-E7B5-40FD-91C4-43C6C342F583}"/>
              </a:ext>
            </a:extLst>
          </p:cNvPr>
          <p:cNvSpPr txBox="1"/>
          <p:nvPr/>
        </p:nvSpPr>
        <p:spPr>
          <a:xfrm>
            <a:off x="712838" y="3591119"/>
            <a:ext cx="784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cúc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,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cắm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tỏa</a:t>
            </a:r>
            <a:r>
              <a:rPr lang="en-US" dirty="0"/>
              <a:t> ra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.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, 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cầm</a:t>
            </a:r>
            <a:r>
              <a:rPr lang="en-US" dirty="0"/>
              <a:t> –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DC126E-7D6D-44D3-A3C7-D88FA0ED4EBC}"/>
              </a:ext>
            </a:extLst>
          </p:cNvPr>
          <p:cNvSpPr txBox="1"/>
          <p:nvPr/>
        </p:nvSpPr>
        <p:spPr>
          <a:xfrm>
            <a:off x="2532522" y="2611124"/>
            <a:ext cx="383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  <a:endParaRPr lang="vi-VN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89E206-6AE0-4613-88D7-8D9376105677}"/>
              </a:ext>
            </a:extLst>
          </p:cNvPr>
          <p:cNvSpPr txBox="1"/>
          <p:nvPr/>
        </p:nvSpPr>
        <p:spPr>
          <a:xfrm>
            <a:off x="7856544" y="2780401"/>
            <a:ext cx="383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  <a:endParaRPr lang="vi-VN" sz="1600" dirty="0"/>
          </a:p>
        </p:txBody>
      </p:sp>
      <p:pic>
        <p:nvPicPr>
          <p:cNvPr id="2050" name="Picture 2" descr="Hình Elip Hình Vòng Tròn Điểm Hình Bầu Dục - hình dạng png tải về - Miễn  phí trong suốt Góc png Tải về.">
            <a:extLst>
              <a:ext uri="{FF2B5EF4-FFF2-40B4-BE49-F238E27FC236}">
                <a16:creationId xmlns:a16="http://schemas.microsoft.com/office/drawing/2014/main" xmlns="" id="{25C5E8D0-BA78-4334-AC7D-893D93C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67606" y="1635745"/>
            <a:ext cx="2334746" cy="1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97056D-4A70-49EE-BF9F-694CFA9B18B0}"/>
              </a:ext>
            </a:extLst>
          </p:cNvPr>
          <p:cNvSpPr txBox="1"/>
          <p:nvPr/>
        </p:nvSpPr>
        <p:spPr>
          <a:xfrm>
            <a:off x="712837" y="4251855"/>
            <a:ext cx="7848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thược</a:t>
            </a:r>
            <a:r>
              <a:rPr lang="en-US" dirty="0"/>
              <a:t> </a:t>
            </a:r>
            <a:r>
              <a:rPr lang="en-US" dirty="0" err="1"/>
              <a:t>dược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violet </a:t>
            </a:r>
            <a:r>
              <a:rPr lang="en-US" dirty="0" err="1"/>
              <a:t>tím</a:t>
            </a:r>
            <a:r>
              <a:rPr lang="en-US" dirty="0"/>
              <a:t>,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thược</a:t>
            </a:r>
            <a:r>
              <a:rPr lang="en-US" dirty="0"/>
              <a:t> </a:t>
            </a:r>
            <a:r>
              <a:rPr lang="en-US" dirty="0" err="1"/>
              <a:t>dược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: </a:t>
            </a:r>
            <a:r>
              <a:rPr lang="en-US" dirty="0" err="1"/>
              <a:t>Đỏ</a:t>
            </a:r>
            <a:r>
              <a:rPr lang="en-US" dirty="0"/>
              <a:t>, </a:t>
            </a:r>
            <a:r>
              <a:rPr lang="en-US" dirty="0" err="1"/>
              <a:t>hồng</a:t>
            </a:r>
            <a:r>
              <a:rPr lang="en-US" dirty="0"/>
              <a:t>, </a:t>
            </a:r>
            <a:r>
              <a:rPr lang="en-US" dirty="0" err="1"/>
              <a:t>vàng</a:t>
            </a:r>
            <a:r>
              <a:rPr lang="en-US" dirty="0"/>
              <a:t>,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cành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cành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cắm</a:t>
            </a:r>
            <a:r>
              <a:rPr lang="en-US" dirty="0"/>
              <a:t> </a:t>
            </a:r>
            <a:r>
              <a:rPr lang="en-US" dirty="0" err="1"/>
              <a:t>tỏa</a:t>
            </a:r>
            <a:r>
              <a:rPr lang="en-US" dirty="0"/>
              <a:t> ra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,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rực</a:t>
            </a:r>
            <a:r>
              <a:rPr lang="en-US" dirty="0"/>
              <a:t> </a:t>
            </a:r>
            <a:r>
              <a:rPr lang="en-US" dirty="0" err="1"/>
              <a:t>rỡ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.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thắt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854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ô màu bình hoa rực rỡ cùng con mỗi ngày để con thêm yêu màu sắc">
            <a:extLst>
              <a:ext uri="{FF2B5EF4-FFF2-40B4-BE49-F238E27FC236}">
                <a16:creationId xmlns:a16="http://schemas.microsoft.com/office/drawing/2014/main" xmlns="" id="{56D98EA6-A452-4F86-9661-F98680AD8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r="6286"/>
          <a:stretch/>
        </p:blipFill>
        <p:spPr bwMode="auto">
          <a:xfrm>
            <a:off x="3252705" y="342285"/>
            <a:ext cx="2789763" cy="2611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4502E0-FCC4-44F3-B366-EDA881BF8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37" y="282677"/>
            <a:ext cx="2464897" cy="3043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8211FC-E700-4F68-A3F3-F6D8BA481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639" y="342285"/>
            <a:ext cx="2378493" cy="2983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98F404-14E5-446D-93F2-49517B0EC0EF}"/>
              </a:ext>
            </a:extLst>
          </p:cNvPr>
          <p:cNvSpPr txBox="1"/>
          <p:nvPr/>
        </p:nvSpPr>
        <p:spPr>
          <a:xfrm>
            <a:off x="1150374" y="3325759"/>
            <a:ext cx="6924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Theo </a:t>
            </a:r>
            <a:r>
              <a:rPr lang="en-US" dirty="0" err="1"/>
              <a:t>em</a:t>
            </a:r>
            <a:r>
              <a:rPr lang="en-US" dirty="0"/>
              <a:t>,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DB9420C-A2AA-42D4-B6C0-BF975C59CA35}"/>
              </a:ext>
            </a:extLst>
          </p:cNvPr>
          <p:cNvSpPr/>
          <p:nvPr/>
        </p:nvSpPr>
        <p:spPr>
          <a:xfrm>
            <a:off x="2750574" y="3008671"/>
            <a:ext cx="350960" cy="31708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10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1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1</a:t>
            </a:r>
          </a:p>
          <a:p>
            <a:pPr algn="ctr"/>
            <a:endParaRPr lang="vi-VN" dirty="0">
              <a:solidFill>
                <a:schemeClr val="tx1">
                  <a:lumMod val="10000"/>
                </a:schemeClr>
              </a:solidFill>
            </a:endParaRPr>
          </a:p>
          <a:p>
            <a:pPr algn="ctr"/>
            <a:endParaRPr lang="vi-VN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5E9C403-2F6E-4D75-A956-0C46E32000BB}"/>
              </a:ext>
            </a:extLst>
          </p:cNvPr>
          <p:cNvSpPr/>
          <p:nvPr/>
        </p:nvSpPr>
        <p:spPr>
          <a:xfrm>
            <a:off x="6193639" y="3008670"/>
            <a:ext cx="350960" cy="31708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>
                  <a:lumMod val="1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3</a:t>
            </a:r>
            <a:endParaRPr lang="vi-VN" dirty="0">
              <a:solidFill>
                <a:schemeClr val="tx1">
                  <a:lumMod val="10000"/>
                </a:schemeClr>
              </a:solidFill>
            </a:endParaRPr>
          </a:p>
          <a:p>
            <a:pPr algn="ctr"/>
            <a:endParaRPr lang="vi-VN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989781D-E915-4713-BF3C-3A649C36632F}"/>
              </a:ext>
            </a:extLst>
          </p:cNvPr>
          <p:cNvSpPr/>
          <p:nvPr/>
        </p:nvSpPr>
        <p:spPr>
          <a:xfrm>
            <a:off x="5635385" y="2571750"/>
            <a:ext cx="350960" cy="31708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1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2</a:t>
            </a:r>
            <a:endParaRPr lang="vi-VN" dirty="0">
              <a:solidFill>
                <a:schemeClr val="tx1">
                  <a:lumMod val="10000"/>
                </a:schemeClr>
              </a:solidFill>
            </a:endParaRPr>
          </a:p>
          <a:p>
            <a:pPr algn="ctr"/>
            <a:endParaRPr lang="vi-VN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61F257-97BF-4BF3-A5A3-7A6F7D8A0CDD}"/>
              </a:ext>
            </a:extLst>
          </p:cNvPr>
          <p:cNvSpPr txBox="1"/>
          <p:nvPr/>
        </p:nvSpPr>
        <p:spPr>
          <a:xfrm>
            <a:off x="1185402" y="4012180"/>
            <a:ext cx="6924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70C0"/>
                </a:solidFill>
              </a:rPr>
              <a:t>Hình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dáng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của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các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chiếc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lọ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khác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nhau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 err="1">
                <a:solidFill>
                  <a:srgbClr val="0070C0"/>
                </a:solidFill>
              </a:rPr>
              <a:t>Có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lọ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dạng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hình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tròn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có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lọ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dạng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hình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chữ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nhật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được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trang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trí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họa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tiết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màu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sắc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khác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nhau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70C0"/>
                </a:solidFill>
              </a:rPr>
              <a:t>Mỗi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bình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hoa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vẽ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các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loại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hoa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khác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nhau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có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lọ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vẽ</a:t>
            </a:r>
            <a:r>
              <a:rPr lang="en-US" dirty="0">
                <a:solidFill>
                  <a:srgbClr val="0070C0"/>
                </a:solidFill>
              </a:rPr>
              <a:t> 1 </a:t>
            </a:r>
            <a:r>
              <a:rPr lang="en-US" dirty="0" err="1">
                <a:solidFill>
                  <a:srgbClr val="0070C0"/>
                </a:solidFill>
              </a:rPr>
              <a:t>loại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hoa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có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lọ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vẽ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nhiều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loại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hoa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với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hình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dáng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hoa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màu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sắc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dạng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phong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phú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đẹp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mắt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70C0"/>
                </a:solidFill>
              </a:rPr>
              <a:t>Nên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vẽ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màu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trang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trí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của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bức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tranh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theo</a:t>
            </a:r>
            <a:r>
              <a:rPr lang="en-US" dirty="0">
                <a:solidFill>
                  <a:srgbClr val="0070C0"/>
                </a:solidFill>
              </a:rPr>
              <a:t> ý </a:t>
            </a:r>
            <a:r>
              <a:rPr lang="en-US" dirty="0" err="1">
                <a:solidFill>
                  <a:srgbClr val="0070C0"/>
                </a:solidFill>
              </a:rPr>
              <a:t>thích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9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93BA02-3AA7-477A-A91C-EDC5EB58E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4" t="11471" r="16774" b="13977"/>
          <a:stretch/>
        </p:blipFill>
        <p:spPr>
          <a:xfrm>
            <a:off x="752168" y="811161"/>
            <a:ext cx="2258545" cy="2123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6393E9-6EA1-43A6-AAFA-C8497B6FD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9" t="6738" r="13011" b="6666"/>
          <a:stretch/>
        </p:blipFill>
        <p:spPr>
          <a:xfrm>
            <a:off x="3285662" y="811159"/>
            <a:ext cx="2415609" cy="2123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AEE6D4-9AAA-4CF1-95E7-286121863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0" t="12760" r="12258" b="2079"/>
          <a:stretch/>
        </p:blipFill>
        <p:spPr>
          <a:xfrm>
            <a:off x="6027843" y="811160"/>
            <a:ext cx="2415609" cy="2123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A0CA83B-08AC-4AF3-930B-9390A921243A}"/>
              </a:ext>
            </a:extLst>
          </p:cNvPr>
          <p:cNvSpPr/>
          <p:nvPr/>
        </p:nvSpPr>
        <p:spPr>
          <a:xfrm>
            <a:off x="913357" y="3498133"/>
            <a:ext cx="1740310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vi-VN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E4C5061-ACF6-4204-AA55-AE5FE9ED5971}"/>
              </a:ext>
            </a:extLst>
          </p:cNvPr>
          <p:cNvSpPr/>
          <p:nvPr/>
        </p:nvSpPr>
        <p:spPr>
          <a:xfrm>
            <a:off x="6217489" y="3471401"/>
            <a:ext cx="1949434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B23FA27-9037-4517-A810-2776C56C5D40}"/>
              </a:ext>
            </a:extLst>
          </p:cNvPr>
          <p:cNvSpPr/>
          <p:nvPr/>
        </p:nvSpPr>
        <p:spPr>
          <a:xfrm>
            <a:off x="3565423" y="3498133"/>
            <a:ext cx="1740310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cành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vi-VN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08AD406-E682-4B75-92A3-8A64428CB424}"/>
              </a:ext>
            </a:extLst>
          </p:cNvPr>
          <p:cNvCxnSpPr/>
          <p:nvPr/>
        </p:nvCxnSpPr>
        <p:spPr>
          <a:xfrm flipV="1">
            <a:off x="4254910" y="2227006"/>
            <a:ext cx="238557" cy="154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6A0925F-0D86-4EFF-8321-403E2BD48014}"/>
              </a:ext>
            </a:extLst>
          </p:cNvPr>
          <p:cNvCxnSpPr>
            <a:cxnSpLocks/>
          </p:cNvCxnSpPr>
          <p:nvPr/>
        </p:nvCxnSpPr>
        <p:spPr>
          <a:xfrm>
            <a:off x="4506976" y="2227006"/>
            <a:ext cx="130048" cy="1991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2B6ABC9-78DF-4434-85A7-D8A695C8EB02}"/>
              </a:ext>
            </a:extLst>
          </p:cNvPr>
          <p:cNvCxnSpPr/>
          <p:nvPr/>
        </p:nvCxnSpPr>
        <p:spPr>
          <a:xfrm flipV="1">
            <a:off x="4637024" y="2249126"/>
            <a:ext cx="238557" cy="154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771F61B-C93C-4F9B-92AF-DB0B48978D8A}"/>
              </a:ext>
            </a:extLst>
          </p:cNvPr>
          <p:cNvCxnSpPr/>
          <p:nvPr/>
        </p:nvCxnSpPr>
        <p:spPr>
          <a:xfrm flipV="1">
            <a:off x="4254910" y="2492475"/>
            <a:ext cx="238557" cy="154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3CD8B69-BC56-4521-BB55-B5482C7ADBD5}"/>
              </a:ext>
            </a:extLst>
          </p:cNvPr>
          <p:cNvCxnSpPr>
            <a:cxnSpLocks/>
          </p:cNvCxnSpPr>
          <p:nvPr/>
        </p:nvCxnSpPr>
        <p:spPr>
          <a:xfrm>
            <a:off x="4506976" y="2492475"/>
            <a:ext cx="130048" cy="1991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089F8C8-33C4-4D93-A73C-9B61BB41CCBC}"/>
              </a:ext>
            </a:extLst>
          </p:cNvPr>
          <p:cNvCxnSpPr/>
          <p:nvPr/>
        </p:nvCxnSpPr>
        <p:spPr>
          <a:xfrm flipV="1">
            <a:off x="4637024" y="2514595"/>
            <a:ext cx="238557" cy="154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pyright Notice">
            <a:extLst>
              <a:ext uri="{FF2B5EF4-FFF2-40B4-BE49-F238E27FC236}">
                <a16:creationId xmlns:a16="http://schemas.microsoft.com/office/drawing/2014/main" xmlns="" id="{F2107E6F-0CE2-4EE7-B48A-61D281C69489}"/>
              </a:ext>
            </a:extLst>
          </p:cNvPr>
          <p:cNvSpPr/>
          <p:nvPr/>
        </p:nvSpPr>
        <p:spPr bwMode="auto">
          <a:xfrm>
            <a:off x="781821" y="96203"/>
            <a:ext cx="7543643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0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1A32F4-39F5-43FC-9A71-C195A27AF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20" y="1578046"/>
            <a:ext cx="3964204" cy="2909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80103C-E444-45CA-B2E7-A93885042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6" y="1578046"/>
            <a:ext cx="4278661" cy="2909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9218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Floral Pattern by Slidesgo">
  <a:themeElements>
    <a:clrScheme name="Simple Light">
      <a:dk1>
        <a:srgbClr val="F8F5F1"/>
      </a:dk1>
      <a:lt1>
        <a:srgbClr val="324055"/>
      </a:lt1>
      <a:dk2>
        <a:srgbClr val="09537E"/>
      </a:dk2>
      <a:lt2>
        <a:srgbClr val="7A99A1"/>
      </a:lt2>
      <a:accent1>
        <a:srgbClr val="349390"/>
      </a:accent1>
      <a:accent2>
        <a:srgbClr val="1F847F"/>
      </a:accent2>
      <a:accent3>
        <a:srgbClr val="F8B687"/>
      </a:accent3>
      <a:accent4>
        <a:srgbClr val="EF9E67"/>
      </a:accent4>
      <a:accent5>
        <a:srgbClr val="EB6352"/>
      </a:accent5>
      <a:accent6>
        <a:srgbClr val="E2473B"/>
      </a:accent6>
      <a:hlink>
        <a:srgbClr val="3240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522</Words>
  <Application>Microsoft Office PowerPoint</Application>
  <PresentationFormat>On-screen Show (16:9)</PresentationFormat>
  <Paragraphs>54</Paragraphs>
  <Slides>16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#9Slide03 AllRoundGothic</vt:lpstr>
      <vt:lpstr>Arial</vt:lpstr>
      <vt:lpstr>Amatic SC</vt:lpstr>
      <vt:lpstr>Times New Roman</vt:lpstr>
      <vt:lpstr>Bahnschrift SemiLight SemiConde</vt:lpstr>
      <vt:lpstr>宋体</vt:lpstr>
      <vt:lpstr>方正大标宋简体</vt:lpstr>
      <vt:lpstr>Lora</vt:lpstr>
      <vt:lpstr>Roboto Slab</vt:lpstr>
      <vt:lpstr>微软雅黑</vt:lpstr>
      <vt:lpstr>#9Slide03 Ample</vt:lpstr>
      <vt:lpstr>Bahiana</vt:lpstr>
      <vt:lpstr>Montserrat Semi</vt:lpstr>
      <vt:lpstr>Concert One</vt:lpstr>
      <vt:lpstr>Didact Gothic</vt:lpstr>
      <vt:lpstr>Floral Pattern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 VẬN DỤNG – PHÁT TRIỂN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FLORAL PATTERN</dc:title>
  <cp:lastModifiedBy>Administrator</cp:lastModifiedBy>
  <cp:revision>6</cp:revision>
  <dcterms:modified xsi:type="dcterms:W3CDTF">2022-03-13T14:54:48Z</dcterms:modified>
</cp:coreProperties>
</file>