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66" r:id="rId3"/>
    <p:sldId id="262" r:id="rId4"/>
    <p:sldId id="354" r:id="rId5"/>
    <p:sldId id="258" r:id="rId6"/>
    <p:sldId id="364" r:id="rId7"/>
    <p:sldId id="368" r:id="rId8"/>
    <p:sldId id="369" r:id="rId9"/>
    <p:sldId id="370" r:id="rId10"/>
    <p:sldId id="371" r:id="rId11"/>
    <p:sldId id="263" r:id="rId12"/>
    <p:sldId id="376" r:id="rId13"/>
    <p:sldId id="374" r:id="rId14"/>
    <p:sldId id="387" r:id="rId15"/>
    <p:sldId id="367" r:id="rId16"/>
    <p:sldId id="385" r:id="rId17"/>
    <p:sldId id="378" r:id="rId18"/>
    <p:sldId id="381" r:id="rId19"/>
    <p:sldId id="384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2/22/2022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2/22/2022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2/22/2022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2/22/2022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041B80E3-7BE4-42FF-8EAB-D5F71A2E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844"/>
            <a:ext cx="12188825" cy="71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6F3BC-A309-4D24-99C2-01539D0F4D50}"/>
              </a:ext>
            </a:extLst>
          </p:cNvPr>
          <p:cNvSpPr txBox="1"/>
          <p:nvPr/>
        </p:nvSpPr>
        <p:spPr>
          <a:xfrm>
            <a:off x="1847529" y="2276872"/>
            <a:ext cx="849694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HỌC SINH LỚP 3 ĐÃ ĐẾN VỚI TIẾT HỌC MĨ THUẬT HÔM NAY!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86">
        <p:fade/>
      </p:transition>
    </mc:Choice>
    <mc:Fallback xmlns="">
      <p:transition spd="med" advTm="618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8FB8F8C-271C-4DA3-A46F-709B4662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98" y="9236"/>
            <a:ext cx="6302230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1B96E25D-4431-419B-BF87-FA70004B21C2}"/>
              </a:ext>
            </a:extLst>
          </p:cNvPr>
          <p:cNvSpPr/>
          <p:nvPr/>
        </p:nvSpPr>
        <p:spPr>
          <a:xfrm>
            <a:off x="101598" y="0"/>
            <a:ext cx="2835565" cy="1256145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2021-5F1D-4DB2-824B-87C05B355F67}"/>
              </a:ext>
            </a:extLst>
          </p:cNvPr>
          <p:cNvSpPr txBox="1"/>
          <p:nvPr/>
        </p:nvSpPr>
        <p:spPr>
          <a:xfrm>
            <a:off x="3426691" y="1296974"/>
            <a:ext cx="5717309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ngụ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733">
        <p:fade/>
      </p:transition>
    </mc:Choice>
    <mc:Fallback xmlns="">
      <p:transition spd="med" advTm="2873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0120" y="2071253"/>
            <a:ext cx="6319262" cy="2223656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 HÃY THEO DÕI VIDEO, SAU ĐÓ NÊU CÁCH THỰC HIỆN THEO SUY NGHĨ CỦA EM?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526C04-30C1-44EF-83AA-B3017ACD9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085" y="295563"/>
            <a:ext cx="5423332" cy="1376218"/>
          </a:xfrm>
          <a:prstGeom prst="wave">
            <a:avLst>
              <a:gd name="adj1" fmla="val 9341"/>
              <a:gd name="adj2" fmla="val 3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GỢI Ý CÁCH THỰC HIỆN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36">
        <p:fade/>
      </p:transition>
    </mc:Choice>
    <mc:Fallback xmlns="">
      <p:transition spd="med" advTm="1173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022E4-8142-42AB-B0D6-E689BD37F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16" y="1553651"/>
            <a:ext cx="5569528" cy="2608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21E17-C399-48FF-A828-0F199ECE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84" y="349644"/>
            <a:ext cx="5251745" cy="615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EC7DE-9B9B-406F-B5A5-46EA441860FF}"/>
              </a:ext>
            </a:extLst>
          </p:cNvPr>
          <p:cNvSpPr txBox="1"/>
          <p:nvPr/>
        </p:nvSpPr>
        <p:spPr>
          <a:xfrm>
            <a:off x="554182" y="4562764"/>
            <a:ext cx="525174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3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890">
        <p:fade/>
      </p:transition>
    </mc:Choice>
    <mc:Fallback xmlns="">
      <p:transition spd="med" advTm="31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D8C7-AFAC-4F5F-B16C-BE3C5AC7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083" y="83129"/>
            <a:ext cx="4125624" cy="67425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GỢI Ý CÁCH VẼ TRANH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08B2A-3FE6-4D8F-9FFB-0BF09473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74" y="203201"/>
            <a:ext cx="3475396" cy="63869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A9CD65-7FD6-41A2-9F69-64A68ADDD17B}"/>
              </a:ext>
            </a:extLst>
          </p:cNvPr>
          <p:cNvSpPr/>
          <p:nvPr/>
        </p:nvSpPr>
        <p:spPr>
          <a:xfrm>
            <a:off x="5252386" y="1265382"/>
            <a:ext cx="6761018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F773EF-3E5E-448F-92FA-3A74478BD40F}"/>
              </a:ext>
            </a:extLst>
          </p:cNvPr>
          <p:cNvSpPr/>
          <p:nvPr/>
        </p:nvSpPr>
        <p:spPr>
          <a:xfrm>
            <a:off x="5252386" y="3124200"/>
            <a:ext cx="6761018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3C7088-3BF7-4D56-9809-B1176E6B99C6}"/>
              </a:ext>
            </a:extLst>
          </p:cNvPr>
          <p:cNvSpPr/>
          <p:nvPr/>
        </p:nvSpPr>
        <p:spPr>
          <a:xfrm>
            <a:off x="5329382" y="5287818"/>
            <a:ext cx="6761018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6F8DD8-5B95-4512-86F0-5921A889E62A}"/>
              </a:ext>
            </a:extLst>
          </p:cNvPr>
          <p:cNvCxnSpPr>
            <a:endCxn id="5" idx="1"/>
          </p:cNvCxnSpPr>
          <p:nvPr/>
        </p:nvCxnSpPr>
        <p:spPr>
          <a:xfrm>
            <a:off x="4248727" y="1570182"/>
            <a:ext cx="10036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508A9-3C52-4D75-B136-602E41664755}"/>
              </a:ext>
            </a:extLst>
          </p:cNvPr>
          <p:cNvCxnSpPr/>
          <p:nvPr/>
        </p:nvCxnSpPr>
        <p:spPr>
          <a:xfrm>
            <a:off x="4325723" y="5606473"/>
            <a:ext cx="10036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EA5A08-3562-4418-8CF0-5FC98B89F140}"/>
              </a:ext>
            </a:extLst>
          </p:cNvPr>
          <p:cNvCxnSpPr/>
          <p:nvPr/>
        </p:nvCxnSpPr>
        <p:spPr>
          <a:xfrm>
            <a:off x="4248727" y="3396673"/>
            <a:ext cx="10036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6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97">
        <p:fade/>
      </p:transition>
    </mc:Choice>
    <mc:Fallback xmlns="">
      <p:transition spd="med" advTm="21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A8750CE-7B16-4FFD-8705-0E0743403AE2}"/>
              </a:ext>
            </a:extLst>
          </p:cNvPr>
          <p:cNvSpPr txBox="1">
            <a:spLocks/>
          </p:cNvSpPr>
          <p:nvPr/>
        </p:nvSpPr>
        <p:spPr>
          <a:xfrm>
            <a:off x="3697577" y="266700"/>
            <a:ext cx="4430423" cy="1219200"/>
          </a:xfrm>
          <a:prstGeom prst="wave">
            <a:avLst>
              <a:gd name="adj1" fmla="val 9341"/>
              <a:gd name="adj2" fmla="val 3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THỰC HÀNH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180F2-A25B-4981-9222-DF6A2E3E3FC1}"/>
              </a:ext>
            </a:extLst>
          </p:cNvPr>
          <p:cNvSpPr txBox="1"/>
          <p:nvPr/>
        </p:nvSpPr>
        <p:spPr>
          <a:xfrm>
            <a:off x="1191491" y="2133600"/>
            <a:ext cx="9947564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26">
        <p:fade/>
      </p:transition>
    </mc:Choice>
    <mc:Fallback xmlns="">
      <p:transition spd="med" advTm="1512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opee Việt Nam | Mua và Bán Trên Ứng Dụng Di Động Hoặc Website">
            <a:extLst>
              <a:ext uri="{FF2B5EF4-FFF2-40B4-BE49-F238E27FC236}">
                <a16:creationId xmlns:a16="http://schemas.microsoft.com/office/drawing/2014/main" id="{7DA57835-6B6D-4FBE-8337-0EA38347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72" y="228600"/>
            <a:ext cx="6400799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1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86">
        <p:fade/>
      </p:transition>
    </mc:Choice>
    <mc:Fallback xmlns="">
      <p:transition spd="med" advTm="1238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Ẽ TRANH MINH HỌA TRUYỆN CỔ TÍCH : SƠN TINH THỦY TINH - YouTube">
            <a:extLst>
              <a:ext uri="{FF2B5EF4-FFF2-40B4-BE49-F238E27FC236}">
                <a16:creationId xmlns:a16="http://schemas.microsoft.com/office/drawing/2014/main" id="{920F22B3-E0EF-462A-9535-6AB8E916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0" y="630238"/>
            <a:ext cx="9950450" cy="559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4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69">
        <p:fade/>
      </p:transition>
    </mc:Choice>
    <mc:Fallback xmlns="">
      <p:transition spd="med" advTm="966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C6D9F-0051-4DA7-A7E8-C4CFCE17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1" y="586108"/>
            <a:ext cx="4005552" cy="5685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24882-7541-48D6-AFDB-DAB094F1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72" y="1475798"/>
            <a:ext cx="5237637" cy="3906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3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19">
        <p:fade/>
      </p:transition>
    </mc:Choice>
    <mc:Fallback xmlns="">
      <p:transition spd="med" advTm="7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59C29-3350-4B9B-804B-521895F07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2" y="1274761"/>
            <a:ext cx="5609361" cy="386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3F421-FD8A-4DC0-BB7F-FAF134DE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03" y="1274761"/>
            <a:ext cx="5040579" cy="386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4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96">
        <p:fade/>
      </p:transition>
    </mc:Choice>
    <mc:Fallback xmlns="">
      <p:transition spd="med" advTm="1159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463C8-2477-4D2E-9066-AFE1E86F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228600"/>
            <a:ext cx="8496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8">
        <p:fade/>
      </p:transition>
    </mc:Choice>
    <mc:Fallback xmlns="">
      <p:transition spd="med" advTm="792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ch Kể Chuyện Bé Nghe - Cậu Bé Tích Chu (Tái Bản 2020) - FAHASA.COM">
            <a:extLst>
              <a:ext uri="{FF2B5EF4-FFF2-40B4-BE49-F238E27FC236}">
                <a16:creationId xmlns:a16="http://schemas.microsoft.com/office/drawing/2014/main" id="{61B35B28-B577-4A83-B8B8-52B869A9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3" y="228534"/>
            <a:ext cx="5042857" cy="452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Sách Cô Bé Lọ Lem - Truyện Song Ngữ Anh - Việt - FAHASA.COM">
            <a:extLst>
              <a:ext uri="{FF2B5EF4-FFF2-40B4-BE49-F238E27FC236}">
                <a16:creationId xmlns:a16="http://schemas.microsoft.com/office/drawing/2014/main" id="{DB7ADA77-F330-461C-AD7F-BFE359B5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82" y="517236"/>
            <a:ext cx="6070276" cy="39768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89986C-CB7F-4D11-B141-83979908B567}"/>
              </a:ext>
            </a:extLst>
          </p:cNvPr>
          <p:cNvSpPr/>
          <p:nvPr/>
        </p:nvSpPr>
        <p:spPr>
          <a:xfrm>
            <a:off x="1496291" y="5116945"/>
            <a:ext cx="3084946" cy="628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CẬU BÉ TÍCH CHU</a:t>
            </a:r>
            <a:endParaRPr lang="vi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E07FA-5ECE-4611-8C31-3651639705F5}"/>
              </a:ext>
            </a:extLst>
          </p:cNvPr>
          <p:cNvSpPr/>
          <p:nvPr/>
        </p:nvSpPr>
        <p:spPr>
          <a:xfrm>
            <a:off x="7513782" y="5116945"/>
            <a:ext cx="3084946" cy="628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CÔ BÉ LỌ LEM</a:t>
            </a:r>
            <a:endParaRPr lang="vi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8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82">
        <p:fade/>
      </p:transition>
    </mc:Choice>
    <mc:Fallback xmlns="">
      <p:transition spd="med" advTm="79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6254" y="1996786"/>
            <a:ext cx="8358910" cy="346940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C123841-F5F9-4897-83B7-3F71B081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23" y="266700"/>
            <a:ext cx="5714278" cy="1219200"/>
          </a:xfrm>
          <a:prstGeom prst="wave">
            <a:avLst>
              <a:gd name="adj1" fmla="val 9341"/>
              <a:gd name="adj2" fmla="val 3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42">
        <p:fade/>
      </p:transition>
    </mc:Choice>
    <mc:Fallback xmlns="">
      <p:transition spd="med" advTm="3024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0" y="1385765"/>
            <a:ext cx="3840480" cy="7293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MĨ THUẬT LỚP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62431"/>
            <a:ext cx="5181600" cy="72936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13: CÂU CHUYỆN EM YÊU THÍCH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3074" name="Picture 2" descr="Truyện Vịt Con Xấu Xí Có Kèm VIDEO - Truyện Cổ Tích Việt Nam">
            <a:extLst>
              <a:ext uri="{FF2B5EF4-FFF2-40B4-BE49-F238E27FC236}">
                <a16:creationId xmlns:a16="http://schemas.microsoft.com/office/drawing/2014/main" id="{AB596C8A-EB99-44CF-BB84-F5CEA4ABC24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-9296" r="511" b="-1056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98">
        <p:fade/>
      </p:transition>
    </mc:Choice>
    <mc:Fallback xmlns="">
      <p:transition spd="med" advTm="799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100+ hình nền đẹp làm slide - hinhanhsieudep.net">
            <a:extLst>
              <a:ext uri="{FF2B5EF4-FFF2-40B4-BE49-F238E27FC236}">
                <a16:creationId xmlns:a16="http://schemas.microsoft.com/office/drawing/2014/main" id="{E44AADFA-C3E0-45E0-951F-D67DB316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94" y="4854"/>
            <a:ext cx="9895815" cy="685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8">
            <a:extLst>
              <a:ext uri="{FF2B5EF4-FFF2-40B4-BE49-F238E27FC236}">
                <a16:creationId xmlns:a16="http://schemas.microsoft.com/office/drawing/2014/main" id="{4AEC62C5-A0DC-4AEF-B752-E3C9A429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" y="131124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1" name="Picture 7" descr="bia-mau-dac-biet-dep-34590.jpg">
            <a:extLst>
              <a:ext uri="{FF2B5EF4-FFF2-40B4-BE49-F238E27FC236}">
                <a16:creationId xmlns:a16="http://schemas.microsoft.com/office/drawing/2014/main" id="{1A541180-E2E1-4C5D-ADF6-33AC26F53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63" y="904766"/>
            <a:ext cx="22098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>
            <a:extLst>
              <a:ext uri="{FF2B5EF4-FFF2-40B4-BE49-F238E27FC236}">
                <a16:creationId xmlns:a16="http://schemas.microsoft.com/office/drawing/2014/main" id="{5E4197F3-2A9C-4180-AF55-701CF13D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21" y="1099235"/>
            <a:ext cx="17224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>
            <a:extLst>
              <a:ext uri="{FF2B5EF4-FFF2-40B4-BE49-F238E27FC236}">
                <a16:creationId xmlns:a16="http://schemas.microsoft.com/office/drawing/2014/main" id="{8960241D-42AF-4EC9-82F9-7A77CDBD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3286">
            <a:off x="9618860" y="2457454"/>
            <a:ext cx="14636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ách - Học Mĩ Thuật Lớp 3 Theo Định Hướng Phát Triển Năng Lực | Shopee Việt  Nam">
            <a:extLst>
              <a:ext uri="{FF2B5EF4-FFF2-40B4-BE49-F238E27FC236}">
                <a16:creationId xmlns:a16="http://schemas.microsoft.com/office/drawing/2014/main" id="{99FDFBE3-68ED-4BEE-AE8A-8DD944CC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17" y="107079"/>
            <a:ext cx="3008314" cy="30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60A694DE-14FA-4BD3-AC28-D32B427F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74" y="822037"/>
            <a:ext cx="2392218" cy="23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ả cây bút chì">
            <a:extLst>
              <a:ext uri="{FF2B5EF4-FFF2-40B4-BE49-F238E27FC236}">
                <a16:creationId xmlns:a16="http://schemas.microsoft.com/office/drawing/2014/main" id="{C03E3FCF-E8F9-462F-87DC-D581A9B8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30" y="36437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3A55D303-7EA3-4667-91C4-901A7144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80" y="3083005"/>
            <a:ext cx="2278303" cy="17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ăng dính 2 mặt bản nhỏ - Trọng Dũng">
            <a:extLst>
              <a:ext uri="{FF2B5EF4-FFF2-40B4-BE49-F238E27FC236}">
                <a16:creationId xmlns:a16="http://schemas.microsoft.com/office/drawing/2014/main" id="{1724F1EA-F448-4291-86B2-0B67E0BC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01" y="46077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61">
        <p:fade/>
      </p:transition>
    </mc:Choice>
    <mc:Fallback xmlns="">
      <p:transition spd="med" advTm="185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27344" y="222021"/>
            <a:ext cx="7334597" cy="98289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24874" y="1540163"/>
            <a:ext cx="8543635" cy="358601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Blanca Nieves | Wiki | Cartoon Amino Español Amino">
            <a:extLst>
              <a:ext uri="{FF2B5EF4-FFF2-40B4-BE49-F238E27FC236}">
                <a16:creationId xmlns:a16="http://schemas.microsoft.com/office/drawing/2014/main" id="{009F418A-FF28-471B-AF72-87B86B9F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46" y="1540163"/>
            <a:ext cx="3112654" cy="44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50">
        <p:fade/>
      </p:transition>
    </mc:Choice>
    <mc:Fallback xmlns="">
      <p:transition spd="med" advTm="252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ve 8">
            <a:extLst>
              <a:ext uri="{FF2B5EF4-FFF2-40B4-BE49-F238E27FC236}">
                <a16:creationId xmlns:a16="http://schemas.microsoft.com/office/drawing/2014/main" id="{A193C642-C2A7-452A-BF5F-D3444043F994}"/>
              </a:ext>
            </a:extLst>
          </p:cNvPr>
          <p:cNvSpPr/>
          <p:nvPr/>
        </p:nvSpPr>
        <p:spPr>
          <a:xfrm>
            <a:off x="129310" y="0"/>
            <a:ext cx="2924351" cy="712656"/>
          </a:xfrm>
          <a:prstGeom prst="wave">
            <a:avLst>
              <a:gd name="adj1" fmla="val 9341"/>
              <a:gd name="adj2" fmla="val 126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TÌM HIỂU</a:t>
            </a:r>
            <a:endParaRPr lang="vi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0E1F8-790B-41F9-8408-2C23ACA3BB44}"/>
              </a:ext>
            </a:extLst>
          </p:cNvPr>
          <p:cNvSpPr txBox="1"/>
          <p:nvPr/>
        </p:nvSpPr>
        <p:spPr>
          <a:xfrm>
            <a:off x="129310" y="827467"/>
            <a:ext cx="3445164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981BB-5ABC-4A6E-B94F-BED1D17BD445}"/>
              </a:ext>
            </a:extLst>
          </p:cNvPr>
          <p:cNvSpPr txBox="1"/>
          <p:nvPr/>
        </p:nvSpPr>
        <p:spPr>
          <a:xfrm>
            <a:off x="129310" y="2661980"/>
            <a:ext cx="331585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Ba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vú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0895D-3B87-4EC4-8B65-832E8438AF7C}"/>
              </a:ext>
            </a:extLst>
          </p:cNvPr>
          <p:cNvGrpSpPr/>
          <p:nvPr/>
        </p:nvGrpSpPr>
        <p:grpSpPr>
          <a:xfrm>
            <a:off x="3660680" y="267855"/>
            <a:ext cx="8115684" cy="6086763"/>
            <a:chOff x="3697625" y="249382"/>
            <a:chExt cx="8115684" cy="60867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0E500C-FCAC-4294-BA2F-57C3CA3F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625" y="249382"/>
              <a:ext cx="8115684" cy="608676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A4353C9-6955-469A-8FA2-F36227F76925}"/>
                </a:ext>
              </a:extLst>
            </p:cNvPr>
            <p:cNvSpPr/>
            <p:nvPr/>
          </p:nvSpPr>
          <p:spPr>
            <a:xfrm>
              <a:off x="4045527" y="2863273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C39FF1-1C4B-4665-AD2B-66B28B5954FD}"/>
                </a:ext>
              </a:extLst>
            </p:cNvPr>
            <p:cNvSpPr/>
            <p:nvPr/>
          </p:nvSpPr>
          <p:spPr>
            <a:xfrm>
              <a:off x="7879772" y="5712691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664008-05E0-467F-97BF-1906826B19F9}"/>
                </a:ext>
              </a:extLst>
            </p:cNvPr>
            <p:cNvSpPr/>
            <p:nvPr/>
          </p:nvSpPr>
          <p:spPr>
            <a:xfrm>
              <a:off x="4029364" y="5781964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9B91BA-CAAB-45B8-8460-74B52EAE48FE}"/>
                </a:ext>
              </a:extLst>
            </p:cNvPr>
            <p:cNvSpPr/>
            <p:nvPr/>
          </p:nvSpPr>
          <p:spPr>
            <a:xfrm>
              <a:off x="8005618" y="2872510"/>
              <a:ext cx="415637" cy="295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93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838">
        <p:fade/>
      </p:transition>
    </mc:Choice>
    <mc:Fallback xmlns="">
      <p:transition spd="med" advTm="80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ơ về cô bé bán diêm">
            <a:extLst>
              <a:ext uri="{FF2B5EF4-FFF2-40B4-BE49-F238E27FC236}">
                <a16:creationId xmlns:a16="http://schemas.microsoft.com/office/drawing/2014/main" id="{0A8A170A-F5E2-4204-B8D1-DDE358C2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63" y="151646"/>
            <a:ext cx="3140507" cy="314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0" name="Picture 6" descr="2872533-00 - Người Việt Xa Quê">
            <a:extLst>
              <a:ext uri="{FF2B5EF4-FFF2-40B4-BE49-F238E27FC236}">
                <a16:creationId xmlns:a16="http://schemas.microsoft.com/office/drawing/2014/main" id="{1B812828-79B6-42AC-AC47-71293202A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8" y="151646"/>
            <a:ext cx="4405745" cy="2937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2" name="Picture 8" descr="Trình độ C1 - Bài 5: Sự tích trầu cau (Tiết 2)">
            <a:extLst>
              <a:ext uri="{FF2B5EF4-FFF2-40B4-BE49-F238E27FC236}">
                <a16:creationId xmlns:a16="http://schemas.microsoft.com/office/drawing/2014/main" id="{A6964005-B6B5-4B10-8FDA-4176C6D3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18" y="3565848"/>
            <a:ext cx="4246996" cy="3117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4" name="Picture 10" descr="Ông lão đánh cá và con cá vàng">
            <a:extLst>
              <a:ext uri="{FF2B5EF4-FFF2-40B4-BE49-F238E27FC236}">
                <a16:creationId xmlns:a16="http://schemas.microsoft.com/office/drawing/2014/main" id="{12EFC810-862F-4318-8C79-9745170D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70" y="3429000"/>
            <a:ext cx="4211500" cy="314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80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672">
        <p:fade/>
      </p:transition>
    </mc:Choice>
    <mc:Fallback xmlns="">
      <p:transition spd="med" advTm="3767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2126C0-75F4-46F0-B845-7811AD386B5D}"/>
              </a:ext>
            </a:extLst>
          </p:cNvPr>
          <p:cNvSpPr txBox="1"/>
          <p:nvPr/>
        </p:nvSpPr>
        <p:spPr>
          <a:xfrm>
            <a:off x="8220364" y="923636"/>
            <a:ext cx="3703781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04E54B-616C-459F-B40E-8644F0599E2C}"/>
              </a:ext>
            </a:extLst>
          </p:cNvPr>
          <p:cNvGrpSpPr/>
          <p:nvPr/>
        </p:nvGrpSpPr>
        <p:grpSpPr>
          <a:xfrm>
            <a:off x="155393" y="645318"/>
            <a:ext cx="7935662" cy="5567363"/>
            <a:chOff x="155393" y="645318"/>
            <a:chExt cx="7935662" cy="5567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E6A9B1-0C68-4541-A98E-73FB30AF7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393" y="645318"/>
              <a:ext cx="7935662" cy="556736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EA7A8D5-CFA5-422C-9CE5-2FA8E5B9E3F1}"/>
                </a:ext>
              </a:extLst>
            </p:cNvPr>
            <p:cNvSpPr/>
            <p:nvPr/>
          </p:nvSpPr>
          <p:spPr>
            <a:xfrm>
              <a:off x="378691" y="2933831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AC6DB-0318-4BBB-8B43-8728F6A8F0F4}"/>
                </a:ext>
              </a:extLst>
            </p:cNvPr>
            <p:cNvSpPr/>
            <p:nvPr/>
          </p:nvSpPr>
          <p:spPr>
            <a:xfrm>
              <a:off x="4096327" y="5773955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3643F8-5949-45F1-8FE0-26DEACC6B570}"/>
                </a:ext>
              </a:extLst>
            </p:cNvPr>
            <p:cNvSpPr/>
            <p:nvPr/>
          </p:nvSpPr>
          <p:spPr>
            <a:xfrm>
              <a:off x="378691" y="5644646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992A85-73E2-430D-8A7B-5783996764E3}"/>
                </a:ext>
              </a:extLst>
            </p:cNvPr>
            <p:cNvSpPr/>
            <p:nvPr/>
          </p:nvSpPr>
          <p:spPr>
            <a:xfrm>
              <a:off x="4096328" y="2937163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23183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82">
        <p:fade/>
      </p:transition>
    </mc:Choice>
    <mc:Fallback xmlns="">
      <p:transition spd="med" advTm="3428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933936-F006-4D1B-9F4E-2D9C42CA79CB}"/>
              </a:ext>
            </a:extLst>
          </p:cNvPr>
          <p:cNvGrpSpPr/>
          <p:nvPr/>
        </p:nvGrpSpPr>
        <p:grpSpPr>
          <a:xfrm>
            <a:off x="155393" y="645318"/>
            <a:ext cx="7935662" cy="5567363"/>
            <a:chOff x="155393" y="645318"/>
            <a:chExt cx="7935662" cy="5567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B81438-296A-44A6-9CC1-2B9BC7CA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393" y="645318"/>
              <a:ext cx="7935662" cy="556736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162BBD-B55D-4768-9223-AFDEE8FB912D}"/>
                </a:ext>
              </a:extLst>
            </p:cNvPr>
            <p:cNvSpPr/>
            <p:nvPr/>
          </p:nvSpPr>
          <p:spPr>
            <a:xfrm>
              <a:off x="378691" y="2933831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7AE0DB-323C-4017-87F9-360794EE94ED}"/>
                </a:ext>
              </a:extLst>
            </p:cNvPr>
            <p:cNvSpPr/>
            <p:nvPr/>
          </p:nvSpPr>
          <p:spPr>
            <a:xfrm>
              <a:off x="4096327" y="5773955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vi-VN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869CE4-7009-4FA1-B558-93BBC94FFA5B}"/>
                </a:ext>
              </a:extLst>
            </p:cNvPr>
            <p:cNvSpPr/>
            <p:nvPr/>
          </p:nvSpPr>
          <p:spPr>
            <a:xfrm>
              <a:off x="378691" y="5644646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340813-9154-4128-BCF2-600DA3A89ABD}"/>
                </a:ext>
              </a:extLst>
            </p:cNvPr>
            <p:cNvSpPr/>
            <p:nvPr/>
          </p:nvSpPr>
          <p:spPr>
            <a:xfrm>
              <a:off x="4096328" y="2937163"/>
              <a:ext cx="341745" cy="295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0F3859-4A7C-4B91-AA2D-27AB2D5B954A}"/>
              </a:ext>
            </a:extLst>
          </p:cNvPr>
          <p:cNvSpPr/>
          <p:nvPr/>
        </p:nvSpPr>
        <p:spPr>
          <a:xfrm>
            <a:off x="8828467" y="0"/>
            <a:ext cx="2632364" cy="38792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GỢI Ý CÂU TRẢ LỜI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C6476-19B3-4CB8-81F3-5DC772F33FC8}"/>
              </a:ext>
            </a:extLst>
          </p:cNvPr>
          <p:cNvSpPr txBox="1"/>
          <p:nvPr/>
        </p:nvSpPr>
        <p:spPr>
          <a:xfrm>
            <a:off x="8144848" y="584488"/>
            <a:ext cx="3999602" cy="6273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95">
        <p:fade/>
      </p:transition>
    </mc:Choice>
    <mc:Fallback xmlns="">
      <p:transition spd="med" advTm="63795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3|3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6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1591</TotalTime>
  <Words>720</Words>
  <Application>Microsoft Office PowerPoint</Application>
  <PresentationFormat>Widescreen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MĨ THUẬT LỚP 3</vt:lpstr>
      <vt:lpstr>PowerPoint Presentation</vt:lpstr>
      <vt:lpstr>MỤC TIÊU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GỢI Ý CÁCH THỰC HIỆN</vt:lpstr>
      <vt:lpstr>PowerPoint Presentation</vt:lpstr>
      <vt:lpstr>GỢI Ý CÁCH VẼ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Trưng bày, giới thiệu sản phẩm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 with Caption Layout</dc:title>
  <dc:creator>Lưu Mạnh Hùng (VSC-KGD-MB)</dc:creator>
  <cp:lastModifiedBy>Administrator</cp:lastModifiedBy>
  <cp:revision>62</cp:revision>
  <dcterms:created xsi:type="dcterms:W3CDTF">2021-03-14T02:28:34Z</dcterms:created>
  <dcterms:modified xsi:type="dcterms:W3CDTF">2022-02-22T04:42:38Z</dcterms:modified>
</cp:coreProperties>
</file>