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4" r:id="rId5"/>
    <p:sldId id="288" r:id="rId6"/>
    <p:sldId id="256" r:id="rId7"/>
    <p:sldId id="259" r:id="rId8"/>
    <p:sldId id="285" r:id="rId9"/>
    <p:sldId id="289" r:id="rId10"/>
    <p:sldId id="290" r:id="rId11"/>
    <p:sldId id="291" r:id="rId12"/>
    <p:sldId id="292" r:id="rId13"/>
    <p:sldId id="274" r:id="rId14"/>
    <p:sldId id="294" r:id="rId15"/>
    <p:sldId id="293" r:id="rId16"/>
    <p:sldId id="295" r:id="rId17"/>
    <p:sldId id="300" r:id="rId18"/>
    <p:sldId id="296" r:id="rId19"/>
    <p:sldId id="297" r:id="rId20"/>
    <p:sldId id="301" r:id="rId21"/>
    <p:sldId id="298" r:id="rId22"/>
    <p:sldId id="299" r:id="rId23"/>
    <p:sldId id="302" r:id="rId24"/>
    <p:sldId id="278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B85"/>
    <a:srgbClr val="FF0066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pos="4128"/>
        <p:guide orient="horz" pos="958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591E-FEFE-4E05-BB93-ACA9632D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B72A-7CAC-4FF3-83B8-B227C235E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B986-3068-4E6B-B8FF-68FFD03F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83EB-ED9D-47BF-9D6F-77B78447FB0B}" type="datetimeFigureOut">
              <a:rPr lang="vi-VN" smtClean="0"/>
              <a:t>12/05/2021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B64A-567B-4A23-AFA4-6ADAADE4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FC65-CD38-4F3B-9E76-47FCF64B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3F7C-3D4F-48C5-826D-2EBAC5228D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92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3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  <p:sldLayoutId id="2147483661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F59AC89-2307-4F1C-962F-D954A6C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450" y="2195966"/>
            <a:ext cx="6807200" cy="223746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ĐÓN CÁC EM HỌC SINH LỚP 3 ĐẾN VỚI TIẾT HỌC MĨ THUẬT!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7C6106-E237-47FC-A07B-9CED10BBB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28" b="6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709D-1D29-4402-B1A9-814FF904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374" y="332507"/>
            <a:ext cx="3326678" cy="914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C1BE5-6366-4CB8-9CFA-6170EC74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9713" y="1519382"/>
            <a:ext cx="8331200" cy="257463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hay,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lao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602ED-F071-4EF4-8D91-DFAA9EAF2E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FE6EB-DB28-4F49-BD6E-7B779692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94891677-A986-41E7-AA4C-DADD3196FB0F}"/>
              </a:ext>
            </a:extLst>
          </p:cNvPr>
          <p:cNvSpPr/>
          <p:nvPr/>
        </p:nvSpPr>
        <p:spPr>
          <a:xfrm>
            <a:off x="133350" y="457200"/>
            <a:ext cx="4830562" cy="730400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CÁCH THỰC HIỆN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00E58-6914-4C6C-ABBE-D38717111E54}"/>
              </a:ext>
            </a:extLst>
          </p:cNvPr>
          <p:cNvSpPr txBox="1"/>
          <p:nvPr/>
        </p:nvSpPr>
        <p:spPr>
          <a:xfrm>
            <a:off x="628650" y="1520825"/>
            <a:ext cx="744855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-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55533-A243-47AA-A6CB-08A4DFD8EA55}"/>
              </a:ext>
            </a:extLst>
          </p:cNvPr>
          <p:cNvSpPr txBox="1"/>
          <p:nvPr/>
        </p:nvSpPr>
        <p:spPr>
          <a:xfrm>
            <a:off x="512618" y="3429000"/>
            <a:ext cx="720436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F8C8B-1A52-4031-AC39-4DA2E194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214104"/>
            <a:ext cx="3602182" cy="46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46567-90D7-4228-ADAE-FBF336D1E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121857"/>
            <a:ext cx="2743200" cy="646331"/>
          </a:xfrm>
        </p:spPr>
        <p:txBody>
          <a:bodyPr/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N</a:t>
            </a:r>
            <a:r>
              <a:rPr lang="en-US" sz="1600" dirty="0" err="1">
                <a:solidFill>
                  <a:srgbClr val="333333"/>
                </a:solidFill>
                <a:latin typeface="normal -apple-system"/>
              </a:rPr>
              <a:t>ặn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 một hình thang màu xanh để làm chiếc váy và gắn đôi chân vào.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ABDE-20D9-4C4D-962E-6346C86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575F34F5-8787-497D-B714-F1E09EF4E560}"/>
              </a:ext>
            </a:extLst>
          </p:cNvPr>
          <p:cNvSpPr/>
          <p:nvPr/>
        </p:nvSpPr>
        <p:spPr>
          <a:xfrm>
            <a:off x="42774" y="183999"/>
            <a:ext cx="2924351" cy="546401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CÁCH THỰC HIỆN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ặn đất sét thành cô bé kẹp giấy siêu đáng yêu - Hình 1">
            <a:extLst>
              <a:ext uri="{FF2B5EF4-FFF2-40B4-BE49-F238E27FC236}">
                <a16:creationId xmlns:a16="http://schemas.microsoft.com/office/drawing/2014/main" id="{7D0EDDF7-B69D-43DF-954E-B9FF26A5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1" y="1064852"/>
            <a:ext cx="2163778" cy="14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ặn đất sét thành cô bé kẹp giấy siêu đáng yêu - Hình 2">
            <a:extLst>
              <a:ext uri="{FF2B5EF4-FFF2-40B4-BE49-F238E27FC236}">
                <a16:creationId xmlns:a16="http://schemas.microsoft.com/office/drawing/2014/main" id="{2D619050-7307-427A-94A2-F25510BC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79" y="1046398"/>
            <a:ext cx="2163778" cy="14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ặn đất sét thành cô bé kẹp giấy siêu đáng yêu - Hình 3">
            <a:extLst>
              <a:ext uri="{FF2B5EF4-FFF2-40B4-BE49-F238E27FC236}">
                <a16:creationId xmlns:a16="http://schemas.microsoft.com/office/drawing/2014/main" id="{1C750DC8-F37D-4D03-9B38-D1ECE134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74" y="1064852"/>
            <a:ext cx="2163778" cy="14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ặn đất sét thành cô bé kẹp giấy siêu đáng yêu - Hình 4">
            <a:extLst>
              <a:ext uri="{FF2B5EF4-FFF2-40B4-BE49-F238E27FC236}">
                <a16:creationId xmlns:a16="http://schemas.microsoft.com/office/drawing/2014/main" id="{CF9688D7-28C9-4B8C-975E-ED90D9D2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98" y="183999"/>
            <a:ext cx="2163778" cy="27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ặn đất sét thành cô bé kẹp giấy siêu đáng yêu - Hình 6">
            <a:extLst>
              <a:ext uri="{FF2B5EF4-FFF2-40B4-BE49-F238E27FC236}">
                <a16:creationId xmlns:a16="http://schemas.microsoft.com/office/drawing/2014/main" id="{8419787F-C744-4719-81B8-922C252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0" y="4058507"/>
            <a:ext cx="3022600" cy="20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ặn đất sét thành cô bé kẹp giấy siêu đáng yêu - Hình 7">
            <a:extLst>
              <a:ext uri="{FF2B5EF4-FFF2-40B4-BE49-F238E27FC236}">
                <a16:creationId xmlns:a16="http://schemas.microsoft.com/office/drawing/2014/main" id="{B553F676-BA10-4023-82A4-3C69897F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5" y="3850102"/>
            <a:ext cx="3348182" cy="22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ặn đất sét thành cô bé kẹp giấy siêu đáng yêu - Hình 8">
            <a:extLst>
              <a:ext uri="{FF2B5EF4-FFF2-40B4-BE49-F238E27FC236}">
                <a16:creationId xmlns:a16="http://schemas.microsoft.com/office/drawing/2014/main" id="{B532BDE4-8C79-4BD5-B900-D8C40B79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88" y="3573378"/>
            <a:ext cx="2453408" cy="29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F31019-88F8-4FE3-8864-E4A2238D9951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364509" y="1787013"/>
            <a:ext cx="473879" cy="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E8CAD2-08E3-411A-BA1E-EC84E775F394}"/>
              </a:ext>
            </a:extLst>
          </p:cNvPr>
          <p:cNvCxnSpPr>
            <a:cxnSpLocks/>
            <a:stCxn id="1028" idx="3"/>
            <a:endCxn id="1030" idx="1"/>
          </p:cNvCxnSpPr>
          <p:nvPr/>
        </p:nvCxnSpPr>
        <p:spPr>
          <a:xfrm>
            <a:off x="4972557" y="1768559"/>
            <a:ext cx="602617" cy="1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E134AE-9527-4639-8445-4F8E33DD64A2}"/>
              </a:ext>
            </a:extLst>
          </p:cNvPr>
          <p:cNvCxnSpPr>
            <a:cxnSpLocks/>
          </p:cNvCxnSpPr>
          <p:nvPr/>
        </p:nvCxnSpPr>
        <p:spPr>
          <a:xfrm>
            <a:off x="7738952" y="1653104"/>
            <a:ext cx="701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EE97F7-5DC2-44B3-8D3B-A55A8E93DFF3}"/>
              </a:ext>
            </a:extLst>
          </p:cNvPr>
          <p:cNvCxnSpPr>
            <a:cxnSpLocks/>
          </p:cNvCxnSpPr>
          <p:nvPr/>
        </p:nvCxnSpPr>
        <p:spPr>
          <a:xfrm>
            <a:off x="69793" y="5039063"/>
            <a:ext cx="602617" cy="1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3590-FFF3-4FB1-8F6A-9AFE39C73B9B}"/>
              </a:ext>
            </a:extLst>
          </p:cNvPr>
          <p:cNvCxnSpPr>
            <a:cxnSpLocks/>
            <a:stCxn id="1034" idx="3"/>
          </p:cNvCxnSpPr>
          <p:nvPr/>
        </p:nvCxnSpPr>
        <p:spPr>
          <a:xfrm flipV="1">
            <a:off x="3695010" y="5037098"/>
            <a:ext cx="691175" cy="3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9FD7AB-97A5-4A05-BAE7-93D979E41317}"/>
              </a:ext>
            </a:extLst>
          </p:cNvPr>
          <p:cNvCxnSpPr>
            <a:cxnSpLocks/>
          </p:cNvCxnSpPr>
          <p:nvPr/>
        </p:nvCxnSpPr>
        <p:spPr>
          <a:xfrm>
            <a:off x="7690155" y="5067300"/>
            <a:ext cx="1156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87FFD03-5524-455D-81A4-171AF3563607}"/>
              </a:ext>
            </a:extLst>
          </p:cNvPr>
          <p:cNvSpPr txBox="1"/>
          <p:nvPr/>
        </p:nvSpPr>
        <p:spPr>
          <a:xfrm>
            <a:off x="0" y="2500453"/>
            <a:ext cx="5143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 Vo tròn một viên đất sét để làm đầu, nặn thêm mũi và tai.</a:t>
            </a:r>
            <a:endParaRPr lang="vi-VN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F9832-E3C2-4159-9C7B-709166650AE4}"/>
              </a:ext>
            </a:extLst>
          </p:cNvPr>
          <p:cNvSpPr txBox="1"/>
          <p:nvPr/>
        </p:nvSpPr>
        <p:spPr>
          <a:xfrm>
            <a:off x="5592174" y="2500453"/>
            <a:ext cx="1882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Thêm tóc cho cô bé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normal -apple-system"/>
              </a:rPr>
              <a:t>.</a:t>
            </a:r>
            <a:endParaRPr lang="vi-VN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91E6B5-AB3A-48F4-B04D-846930DE2DCA}"/>
              </a:ext>
            </a:extLst>
          </p:cNvPr>
          <p:cNvSpPr txBox="1"/>
          <p:nvPr/>
        </p:nvSpPr>
        <p:spPr>
          <a:xfrm>
            <a:off x="7315735" y="2845070"/>
            <a:ext cx="4742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Lăn 2 thanh dài để làm chân. Lăn thêm 2 thanh dài (bé hơn 2 thanh ở bước trên) và ấn hơi dẹt một đầu để làm tay.</a:t>
            </a:r>
            <a:endParaRPr lang="vi-VN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B9186E-AD9D-475F-BAB0-A904B8E16BA8}"/>
              </a:ext>
            </a:extLst>
          </p:cNvPr>
          <p:cNvSpPr txBox="1"/>
          <p:nvPr/>
        </p:nvSpPr>
        <p:spPr>
          <a:xfrm>
            <a:off x="3952475" y="6078396"/>
            <a:ext cx="3970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Thêm chiếc áo trắng này. Dùng thước nhựa và đầu bút chì để ấn hàng cúc nhé!</a:t>
            </a:r>
            <a:endParaRPr lang="vi-VN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3EE5EF-C98F-4F62-95B2-97FFED390885}"/>
              </a:ext>
            </a:extLst>
          </p:cNvPr>
          <p:cNvSpPr txBox="1"/>
          <p:nvPr/>
        </p:nvSpPr>
        <p:spPr>
          <a:xfrm>
            <a:off x="7738952" y="6500267"/>
            <a:ext cx="4793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333333"/>
                </a:solidFill>
                <a:effectLst/>
                <a:latin typeface="normal -apple-system"/>
              </a:rPr>
              <a:t>Sau đó gắn đầu, đôi tay và đôi giày màu hồng vào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352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1" grpId="0"/>
      <p:bldP spid="33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0E652-A9DA-4A87-AC2A-CE26E4DBF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CD7AC-CD03-4D59-B2D8-66786C198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D4425-5CA1-491C-83C4-3F502150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73" y="876300"/>
            <a:ext cx="4587009" cy="542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D3B7F-8102-43FD-8EEC-9F6568CA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36" y="876299"/>
            <a:ext cx="4448464" cy="5200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67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07C8C-4CAC-4488-A4A3-0D69E45BBB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49620">
            <a:off x="4204204" y="2794923"/>
            <a:ext cx="6956158" cy="182657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dirty="0"/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C202B-A696-41DC-A91B-4D02665F7E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5A8E-A5CC-4537-AEF2-00889C846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555D06-2E9C-4734-B77E-E31559E6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2" y="876300"/>
            <a:ext cx="5181488" cy="1026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/>
              <a:t>3. THỰC HÀNH</a:t>
            </a:r>
            <a:endParaRPr lang="vi-VN" sz="5400" dirty="0"/>
          </a:p>
        </p:txBody>
      </p:sp>
      <p:pic>
        <p:nvPicPr>
          <p:cNvPr id="6" name="Picture Placeholder 28" descr="sunflower">
            <a:extLst>
              <a:ext uri="{FF2B5EF4-FFF2-40B4-BE49-F238E27FC236}">
                <a16:creationId xmlns:a16="http://schemas.microsoft.com/office/drawing/2014/main" id="{3BF48A81-D599-480C-BB00-0B66DB3FB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41870">
            <a:off x="8407759" y="120288"/>
            <a:ext cx="2316163" cy="2538413"/>
          </a:xfrm>
          <a:prstGeom prst="rect">
            <a:avLst/>
          </a:prstGeom>
        </p:spPr>
      </p:pic>
      <p:pic>
        <p:nvPicPr>
          <p:cNvPr id="7" name="Picture Placeholder 30" descr="pink flower">
            <a:extLst>
              <a:ext uri="{FF2B5EF4-FFF2-40B4-BE49-F238E27FC236}">
                <a16:creationId xmlns:a16="http://schemas.microsoft.com/office/drawing/2014/main" id="{0336CC36-C667-433E-9261-A91D45BB1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23289">
            <a:off x="640524" y="3301993"/>
            <a:ext cx="2820304" cy="3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B4F97-D85A-4C7A-A882-B97DE3641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BD73-3509-4B53-A40A-EDB1AAC6C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4DFD7-DF65-4C51-A85A-A975DCFB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" y="230090"/>
            <a:ext cx="5686952" cy="3198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3EE5E-11DB-4089-82FE-DBD99B45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48281"/>
            <a:ext cx="5702752" cy="3938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9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B4F97-D85A-4C7A-A882-B97DE3641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BD73-3509-4B53-A40A-EDB1AAC6C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B9CAB-5AC5-4CF8-ADDA-0DD0EA75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" y="457200"/>
            <a:ext cx="5842000" cy="584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FDDC7-69DD-486C-A6B7-6D620659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7497">
            <a:off x="7182427" y="1933674"/>
            <a:ext cx="4297867" cy="3219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CD217-F6B2-4AE6-9A77-2F0FA6E8F1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32FC5-B3E2-490A-A981-435B47FD4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DE97B-B709-427A-B105-048FEADB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981200"/>
            <a:ext cx="3130983" cy="3130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4187AF-15E1-4385-BE87-5EAA4FE6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16" y="3314700"/>
            <a:ext cx="5994887" cy="3372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756B3-B7F9-4370-9D83-79E2A755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73" y="81637"/>
            <a:ext cx="5163127" cy="29042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46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B4F97-D85A-4C7A-A882-B97DE3641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BD73-3509-4B53-A40A-EDB1AAC6C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E85C6-E3F8-4A5F-8CD7-1F37132C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37172"/>
            <a:ext cx="9105900" cy="60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B4F97-D85A-4C7A-A882-B97DE3641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BD73-3509-4B53-A40A-EDB1AAC6C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6D192-D5E0-4E76-A830-519286BA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09" y="668481"/>
            <a:ext cx="7056582" cy="529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151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1916" y="517972"/>
            <a:ext cx="10968266" cy="1333500"/>
          </a:xfrm>
        </p:spPr>
        <p:txBody>
          <a:bodyPr/>
          <a:lstStyle/>
          <a:p>
            <a:r>
              <a:rPr lang="en-US" sz="4800" dirty="0"/>
              <a:t>TRÒ CHƠI –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BE147A-9B99-4FFD-BC53-05C5BD025E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8CF967-AF84-4550-882F-01B6C8B02C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An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A6C2C2-4BD8-4FEE-965C-BE8235FB3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F7E2B50-41CF-47DF-94E2-23B31B1BE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Pinochio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04C012-EAAC-4BFF-A8C9-DE3B7374A6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5208FE-0220-403B-8209-06D9990EA4C9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A9ED430-9D90-417D-BA4A-2E8AC74FB1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1886" t="1557" r="5385" b="-8843"/>
          <a:stretch/>
        </p:blipFill>
        <p:spPr>
          <a:xfrm>
            <a:off x="1036601" y="3552677"/>
            <a:ext cx="1874874" cy="28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025AD3F-1DCB-450F-82FC-F00CB3DDDD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9263" t="-4876" r="13427" b="-7665"/>
          <a:stretch/>
        </p:blipFill>
        <p:spPr>
          <a:xfrm>
            <a:off x="3101197" y="3552677"/>
            <a:ext cx="1874874" cy="28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7BE70D97-6567-4576-B169-456A4C2E4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8093" r="2809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50B83761-CBF5-42FB-9006-BD7DB50558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6932" t="-4109" r="24722" b="-9527"/>
          <a:stretch/>
        </p:blipFill>
        <p:spPr>
          <a:xfrm>
            <a:off x="9296046" y="3552677"/>
            <a:ext cx="1874874" cy="28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E8BE9484-B7A8-403C-980E-2F440EE813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7486" r="27486"/>
          <a:stretch>
            <a:fillRect/>
          </a:stretch>
        </p:blipFill>
        <p:spPr>
          <a:xfrm>
            <a:off x="5082363" y="3491905"/>
            <a:ext cx="1874874" cy="284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02360-FF68-4AAE-94BF-C1CE541658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15FB-4035-4466-9E32-9E1498FFC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71187-5829-4614-90B4-5B46D80C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" y="391391"/>
            <a:ext cx="3897745" cy="292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C12D8-F65C-4CB4-9DDB-3F2868F9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64" y="520844"/>
            <a:ext cx="3552536" cy="266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6C39B-65C0-4EE4-9D8B-DD3906268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60" y="700810"/>
            <a:ext cx="3268995" cy="248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239E93-69C3-4E6A-9FCA-84A3145F9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228" y="3810000"/>
            <a:ext cx="353290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7B74DB-C04D-4A7D-A23B-91112BCC3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3524250"/>
            <a:ext cx="43815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2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33184"/>
            <a:ext cx="7505784" cy="1333500"/>
          </a:xfrm>
        </p:spPr>
        <p:txBody>
          <a:bodyPr/>
          <a:lstStyle/>
          <a:p>
            <a:r>
              <a:rPr lang="en-US" sz="5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7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 BÀY, GIỚI THIỆU</a:t>
            </a:r>
            <a:endParaRPr lang="en-US" sz="7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50" y="2009776"/>
            <a:ext cx="5962650" cy="2442151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Placeholder 28" descr="sunflower">
            <a:extLst>
              <a:ext uri="{FF2B5EF4-FFF2-40B4-BE49-F238E27FC236}">
                <a16:creationId xmlns:a16="http://schemas.microsoft.com/office/drawing/2014/main" id="{071DE959-F62C-476A-A8B1-B4C0E3CC7B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1" name="Picture Placeholder 30" descr="pink flower">
            <a:extLst>
              <a:ext uri="{FF2B5EF4-FFF2-40B4-BE49-F238E27FC236}">
                <a16:creationId xmlns:a16="http://schemas.microsoft.com/office/drawing/2014/main" id="{26F59C63-890F-4F30-B979-40A77F09ED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05AAD06-9C21-4083-9243-74A5096068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-5386" t="20568" r="5386" b="35030"/>
          <a:stretch/>
        </p:blipFill>
        <p:spPr>
          <a:xfrm>
            <a:off x="6210300" y="465138"/>
            <a:ext cx="4953000" cy="3090862"/>
          </a:xfrm>
        </p:spPr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A931-F348-4A41-A5F4-69657F3C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71109">
            <a:off x="922715" y="1722151"/>
            <a:ext cx="4753264" cy="4497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XIN CHÀO VÀ HẸN GẶP LẠI!</a:t>
            </a:r>
          </a:p>
        </p:txBody>
      </p:sp>
      <p:pic>
        <p:nvPicPr>
          <p:cNvPr id="30" name="Picture Placeholder 29" descr="close up of leaves">
            <a:extLst>
              <a:ext uri="{FF2B5EF4-FFF2-40B4-BE49-F238E27FC236}">
                <a16:creationId xmlns:a16="http://schemas.microsoft.com/office/drawing/2014/main" id="{F17D888B-B94F-48D0-ABAF-32CE1164DE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918" y="139700"/>
            <a:ext cx="4953000" cy="3302000"/>
          </a:xfrm>
        </p:spPr>
      </p:pic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44BB509D-E79A-48CF-9C7A-2B385FD379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CD27B-109C-41C9-9CF4-85F532F66BBB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25AC8E0E-F9A1-4D3C-8AB5-4C215FD5C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MĨ THUẬT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LỚP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91" y="4043508"/>
            <a:ext cx="6304973" cy="1590384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13: CÂU CHUYỆN EM YÊU THÍCH </a:t>
            </a: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TIẾT 3)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766D93D-1C9A-4233-BE3A-6726367FE9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848" r="6848"/>
          <a:stretch>
            <a:fillRect/>
          </a:stretch>
        </p:blipFill>
        <p:spPr>
          <a:xfrm>
            <a:off x="6523357" y="360218"/>
            <a:ext cx="4941887" cy="5726113"/>
          </a:xfr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2A958-77A2-4C99-88AA-FD317C6B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D0AC9-EA7C-48D7-888E-44F80CB7C59D}"/>
              </a:ext>
            </a:extLst>
          </p:cNvPr>
          <p:cNvSpPr txBox="1"/>
          <p:nvPr/>
        </p:nvSpPr>
        <p:spPr>
          <a:xfrm>
            <a:off x="4272561" y="3730571"/>
            <a:ext cx="22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DÙNG</a:t>
            </a:r>
            <a:endParaRPr lang="vi-VN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1303D-CCE5-4237-A1AD-9FFA2DB7B196}"/>
              </a:ext>
            </a:extLst>
          </p:cNvPr>
          <p:cNvSpPr txBox="1"/>
          <p:nvPr/>
        </p:nvSpPr>
        <p:spPr>
          <a:xfrm>
            <a:off x="3073922" y="4253791"/>
            <a:ext cx="545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vi-VN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1"/>
    </mc:Choice>
    <mc:Fallback xmlns="">
      <p:transition spd="slow" advTm="201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4038487" cy="1104901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MỤC TIÊU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6774" y="2120323"/>
            <a:ext cx="6850207" cy="339883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ĐỊNH HƯỚNG &amp; MỤC TIÊU">
            <a:extLst>
              <a:ext uri="{FF2B5EF4-FFF2-40B4-BE49-F238E27FC236}">
                <a16:creationId xmlns:a16="http://schemas.microsoft.com/office/drawing/2014/main" id="{D9BACACA-1F3B-4F8B-9CB0-FCC47603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103">
            <a:off x="575095" y="2466380"/>
            <a:ext cx="3797651" cy="294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DB483-65BD-46D7-A858-DB1931CEAB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B94C0-9574-4420-9626-415DF558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704F09B0-0750-413A-9E36-0043BCF92EE8}"/>
              </a:ext>
            </a:extLst>
          </p:cNvPr>
          <p:cNvSpPr/>
          <p:nvPr/>
        </p:nvSpPr>
        <p:spPr>
          <a:xfrm>
            <a:off x="0" y="0"/>
            <a:ext cx="2924351" cy="546401"/>
          </a:xfrm>
          <a:prstGeom prst="wave">
            <a:avLst>
              <a:gd name="adj1" fmla="val 9341"/>
              <a:gd name="adj2" fmla="val 3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TÌM HIỂU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623D9-7463-4C92-8C84-B7DAC964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2" y="1563770"/>
            <a:ext cx="5038436" cy="3493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F2829-B919-4E95-861E-112FAFEC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50" y="457200"/>
            <a:ext cx="3493618" cy="2616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3A516E-3386-46ED-BEF8-FC533B6EB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39" y="3634829"/>
            <a:ext cx="4652157" cy="2616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B71960-5570-4438-B0F9-ED2408397FB2}"/>
              </a:ext>
            </a:extLst>
          </p:cNvPr>
          <p:cNvCxnSpPr>
            <a:cxnSpLocks/>
          </p:cNvCxnSpPr>
          <p:nvPr/>
        </p:nvCxnSpPr>
        <p:spPr>
          <a:xfrm flipV="1">
            <a:off x="5395768" y="1790700"/>
            <a:ext cx="1660273" cy="107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AC374A-BC82-4043-ABDC-8DB1E2051CB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380163" y="2872190"/>
            <a:ext cx="1196476" cy="2071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46567-90D7-4228-ADAE-FBF336D1E4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ABDE-20D9-4C4D-962E-6346C86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495C7-A6E9-4EBA-A4A9-D72BA1A7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30" y="3086100"/>
            <a:ext cx="33147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F5346-F67C-4B40-A70F-7EB5D401B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4" y="318654"/>
            <a:ext cx="6578509" cy="370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1FE454-4F34-4E4E-A69D-8EDA3827C8D2}"/>
              </a:ext>
            </a:extLst>
          </p:cNvPr>
          <p:cNvCxnSpPr>
            <a:endCxn id="7" idx="1"/>
          </p:cNvCxnSpPr>
          <p:nvPr/>
        </p:nvCxnSpPr>
        <p:spPr>
          <a:xfrm>
            <a:off x="6908800" y="2207491"/>
            <a:ext cx="1068430" cy="253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46567-90D7-4228-ADAE-FBF336D1E4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ABDE-20D9-4C4D-962E-6346C86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BA3BC-816D-4B58-9F28-0FABA83A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9" y="297872"/>
            <a:ext cx="5890491" cy="589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ECA93-5A18-42DB-93B9-E883C5CA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12045"/>
            <a:ext cx="5160437" cy="3862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5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46567-90D7-4228-ADAE-FBF336D1E4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D4DA8-2D4A-4F06-BECA-044AF4113FB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FABDE-20D9-4C4D-962E-6346C86DF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52E2-11E7-4315-B00F-9A3494A8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457200"/>
            <a:ext cx="4876800" cy="3257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7AAAB-3099-4D5F-BBE5-A4614D29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6858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6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color presentation</Template>
  <TotalTime>346</TotalTime>
  <Words>592</Words>
  <Application>Microsoft Office PowerPoint</Application>
  <PresentationFormat>Widescreen</PresentationFormat>
  <Paragraphs>81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Biome Light</vt:lpstr>
      <vt:lpstr>Calibri</vt:lpstr>
      <vt:lpstr>normal -apple-system</vt:lpstr>
      <vt:lpstr>Office Theme</vt:lpstr>
      <vt:lpstr>CHÀO ĐÓN CÁC EM HỌC SINH LỚP 3 ĐẾN VỚI TIẾT HỌC MĨ THUẬT!</vt:lpstr>
      <vt:lpstr>PowerPoint Presentation</vt:lpstr>
      <vt:lpstr>MĨ THUẬT LỚP 3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3.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Lưu Mạnh Hùng (VSC-KGD-MB)</dc:creator>
  <cp:lastModifiedBy>Lưu Mạnh Hùng (VSC-KGD-MB)</cp:lastModifiedBy>
  <cp:revision>29</cp:revision>
  <dcterms:created xsi:type="dcterms:W3CDTF">2021-05-11T13:15:33Z</dcterms:created>
  <dcterms:modified xsi:type="dcterms:W3CDTF">2021-05-12T16:32:29Z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