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</p:sldMasterIdLst>
  <p:notesMasterIdLst>
    <p:notesMasterId r:id="rId21"/>
  </p:notesMasterIdLst>
  <p:sldIdLst>
    <p:sldId id="279" r:id="rId4"/>
    <p:sldId id="377" r:id="rId5"/>
    <p:sldId id="374" r:id="rId6"/>
    <p:sldId id="376" r:id="rId7"/>
    <p:sldId id="378" r:id="rId8"/>
    <p:sldId id="364" r:id="rId9"/>
    <p:sldId id="362" r:id="rId10"/>
    <p:sldId id="380" r:id="rId11"/>
    <p:sldId id="365" r:id="rId12"/>
    <p:sldId id="375" r:id="rId13"/>
    <p:sldId id="381" r:id="rId14"/>
    <p:sldId id="371" r:id="rId15"/>
    <p:sldId id="305" r:id="rId16"/>
    <p:sldId id="383" r:id="rId17"/>
    <p:sldId id="372" r:id="rId18"/>
    <p:sldId id="382" r:id="rId19"/>
    <p:sldId id="303" r:id="rId20"/>
  </p:sldIdLst>
  <p:sldSz cx="9144000" cy="5145088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3399"/>
    <a:srgbClr val="FFF560"/>
    <a:srgbClr val="BD7600"/>
    <a:srgbClr val="FFC400"/>
    <a:srgbClr val="FFEFBD"/>
    <a:srgbClr val="FFCD2D"/>
    <a:srgbClr val="CC8400"/>
    <a:srgbClr val="FFD44B"/>
    <a:srgbClr val="FFE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108" d="100"/>
          <a:sy n="108" d="100"/>
        </p:scale>
        <p:origin x="1349" y="62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37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899250" y="4129400"/>
            <a:ext cx="7345500" cy="5779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7276625" y="-3"/>
            <a:ext cx="1867380" cy="165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06939" y="3384072"/>
            <a:ext cx="1867957" cy="1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2699100" y="797271"/>
            <a:ext cx="3745800" cy="11481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899250" y="4129400"/>
            <a:ext cx="7345500" cy="5779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7512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2022/11/18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2022/11/18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2022/11/18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2022/11/18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71" r:id="rId14"/>
    <p:sldLayoutId id="214748367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8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3.png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7.JP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370099">
            <a:off x="-28554" y="40194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27" y="858984"/>
            <a:ext cx="7793876" cy="209275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1965947" y="1653390"/>
            <a:ext cx="60030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MĨ THUẬT 2</a:t>
            </a:r>
            <a:endParaRPr lang="en-US" sz="6600" dirty="0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96280"/>
            <a:ext cx="2826189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33534"/>
            <a:ext cx="2952328" cy="219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780456"/>
            <a:ext cx="2664296" cy="221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4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6280"/>
            <a:ext cx="3671053" cy="2753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852464"/>
            <a:ext cx="4567888" cy="31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883"/>
            <a:ext cx="2880320" cy="2182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4272"/>
            <a:ext cx="2389231" cy="2433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558124"/>
            <a:ext cx="2952328" cy="22903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66518"/>
            <a:ext cx="27590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2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31495" y="-1182188"/>
            <a:ext cx="8760628" cy="693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FB3EB8-BFAF-407A-8DFA-1A6EDDC2ED86}"/>
              </a:ext>
            </a:extLst>
          </p:cNvPr>
          <p:cNvSpPr txBox="1"/>
          <p:nvPr/>
        </p:nvSpPr>
        <p:spPr>
          <a:xfrm rot="21414378">
            <a:off x="1213619" y="558331"/>
            <a:ext cx="595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– SÁNG TẠO</a:t>
            </a:r>
            <a:endParaRPr lang="vi-VN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F8A4FC-22B1-442A-9EE0-E7EE750D80EF}"/>
              </a:ext>
            </a:extLst>
          </p:cNvPr>
          <p:cNvSpPr txBox="1"/>
          <p:nvPr/>
        </p:nvSpPr>
        <p:spPr>
          <a:xfrm rot="21420939">
            <a:off x="1427700" y="1486684"/>
            <a:ext cx="5687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dán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ý </a:t>
            </a:r>
            <a:r>
              <a:rPr lang="en-US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6" name="TheWhistlersSong-SteveBarakatt-2799957">
            <a:hlinkClick r:id="" action="ppaction://media"/>
            <a:extLst>
              <a:ext uri="{FF2B5EF4-FFF2-40B4-BE49-F238E27FC236}">
                <a16:creationId xmlns="" xmlns:a16="http://schemas.microsoft.com/office/drawing/2014/main" id="{01F9A350-EA6F-4641-B825-18F7513446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004" y="4657726"/>
            <a:ext cx="487363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ững Bản Nhạc Không Lời Vui Nhộn Dành Cho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1852464"/>
            <a:ext cx="1063428" cy="10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6219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7">
            <a:extLst>
              <a:ext uri="{FF2B5EF4-FFF2-40B4-BE49-F238E27FC236}">
                <a16:creationId xmlns="" xmlns:a16="http://schemas.microsoft.com/office/drawing/2014/main" id="{448859AE-AD94-45DD-A6D5-7BA857C33738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780504" y="555979"/>
            <a:ext cx="52613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95536" y="1386976"/>
            <a:ext cx="8172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/>
              <a:t>-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93" y="4521191"/>
            <a:ext cx="4549547" cy="626762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1102698" cy="10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raemon | Doraemon Wiki | Fand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60576"/>
            <a:ext cx="1449975" cy="208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hững cô giáo dành cả thanh xuân để &quot;gieo chữ&quot;: Người 8 năm bám đèo &quot;đỉnh  trời&quot;, người từ chối lương nghìn đô về dạy trường l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06" y="268288"/>
            <a:ext cx="355239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Gian nan đường đến trường của trẻ vùng cao | BÁO QUẢNG NAM ONLINE - Tin tức  mới nhấ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155">
            <a:off x="4241046" y="1486892"/>
            <a:ext cx="4464496" cy="3207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">
            <a:extLst>
              <a:ext uri="{FF2B5EF4-FFF2-40B4-BE49-F238E27FC236}">
                <a16:creationId xmlns="" xmlns:a16="http://schemas.microsoft.com/office/drawing/2014/main" id="{448859AE-AD94-45DD-A6D5-7BA857C33738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7" name="TextBox 3">
            <a:hlinkClick r:id="rId5"/>
            <a:extLst>
              <a:ext uri="{FF2B5EF4-FFF2-40B4-BE49-F238E27FC236}">
                <a16:creationId xmlns=""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pic>
        <p:nvPicPr>
          <p:cNvPr id="1026" name="Picture 2" descr="Hot] Những hình ảnh cảm ơn chân thành đẹp, ý nghĩa nhấ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5" y="1"/>
            <a:ext cx="9150362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44352"/>
            <a:ext cx="4063090" cy="400962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4283968" y="340296"/>
            <a:ext cx="4680520" cy="2160240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! Cho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99792" y="268288"/>
            <a:ext cx="3816424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xắn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789737" y="944732"/>
            <a:ext cx="2664296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454033" y="944732"/>
            <a:ext cx="2592288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043608" y="2068488"/>
            <a:ext cx="1296144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88224" y="2068488"/>
            <a:ext cx="1296144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19672" y="2623538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84168" y="2615336"/>
            <a:ext cx="1008112" cy="245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28" y="2938711"/>
            <a:ext cx="2552687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071" y="2911570"/>
            <a:ext cx="2586153" cy="2074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r="20863"/>
          <a:stretch/>
        </p:blipFill>
        <p:spPr>
          <a:xfrm>
            <a:off x="7046321" y="2966313"/>
            <a:ext cx="1913991" cy="1981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7236296" y="2614138"/>
            <a:ext cx="864096" cy="297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86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alo chống gù cặp học sinh siêu nhẹ cho bé trai tiểu học từ lớp 1 đến lớp 5  khủng long motor racing chính hãng UEK | Shopee Việt Nam">
            <a:extLst>
              <a:ext uri="{FF2B5EF4-FFF2-40B4-BE49-F238E27FC236}">
                <a16:creationId xmlns="" xmlns:a16="http://schemas.microsoft.com/office/drawing/2014/main" id="{030688FC-ED3B-4056-8646-9D926CF8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835" y="735028"/>
            <a:ext cx="2646731" cy="264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Balo trẻ em bé gái cho bé mẫu giáo 1-4 tuổi | Tiki">
            <a:extLst>
              <a:ext uri="{FF2B5EF4-FFF2-40B4-BE49-F238E27FC236}">
                <a16:creationId xmlns="" xmlns:a16="http://schemas.microsoft.com/office/drawing/2014/main" id="{3A6CD68B-C482-4A81-B0DF-F88F373A9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715" y="575806"/>
            <a:ext cx="2805953" cy="280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Cặp cho bé gái - Mr Vui">
            <a:extLst>
              <a:ext uri="{FF2B5EF4-FFF2-40B4-BE49-F238E27FC236}">
                <a16:creationId xmlns="" xmlns:a16="http://schemas.microsoft.com/office/drawing/2014/main" id="{10CA18BF-6144-483F-99FD-63655AEFD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39836"/>
            <a:ext cx="2877680" cy="234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cặp trẻ em. May Balo–Túi xách Đồng Phục chỉ 65K/Uy tín – Chất Lượng">
            <a:extLst>
              <a:ext uri="{FF2B5EF4-FFF2-40B4-BE49-F238E27FC236}">
                <a16:creationId xmlns="" xmlns:a16="http://schemas.microsoft.com/office/drawing/2014/main" id="{79C73DD2-6176-435E-8B0C-C727486D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094" y="816084"/>
            <a:ext cx="2748197" cy="25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raemon | Doraemon Wiki | Fand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56" y="3004592"/>
            <a:ext cx="1440160" cy="207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658238" y="3940696"/>
            <a:ext cx="4191645" cy="4479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2060"/>
                </a:solidFill>
              </a:rPr>
              <a:t>-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8192" y="52264"/>
            <a:ext cx="3240360" cy="47323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44418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Balo trẻ em bé gái cho bé mẫu giáo 1-4 tuổi | Tiki">
            <a:extLst>
              <a:ext uri="{FF2B5EF4-FFF2-40B4-BE49-F238E27FC236}">
                <a16:creationId xmlns="" xmlns:a16="http://schemas.microsoft.com/office/drawing/2014/main" id="{3A6CD68B-C482-4A81-B0DF-F88F373A9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35768"/>
            <a:ext cx="2805953" cy="280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2" descr="cặp trẻ em. May Balo–Túi xách Đồng Phục chỉ 65K/Uy tín – Chất Lượng">
            <a:extLst>
              <a:ext uri="{FF2B5EF4-FFF2-40B4-BE49-F238E27FC236}">
                <a16:creationId xmlns="" xmlns:a16="http://schemas.microsoft.com/office/drawing/2014/main" id="{79C73DD2-6176-435E-8B0C-C727486D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41379"/>
            <a:ext cx="2748197" cy="25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275856" y="1167209"/>
            <a:ext cx="2232248" cy="37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156176" y="160277"/>
            <a:ext cx="1584176" cy="2088232"/>
          </a:xfrm>
          <a:prstGeom prst="roundRect">
            <a:avLst/>
          </a:prstGeom>
          <a:solidFill>
            <a:srgbClr val="FF33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868144" y="3079951"/>
            <a:ext cx="2160240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275856" y="3908043"/>
            <a:ext cx="2232248" cy="37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5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096;p85"/>
          <p:cNvSpPr txBox="1">
            <a:spLocks noGrp="1"/>
          </p:cNvSpPr>
          <p:nvPr>
            <p:ph type="ctrTitle"/>
          </p:nvPr>
        </p:nvSpPr>
        <p:spPr>
          <a:xfrm>
            <a:off x="1170038" y="403038"/>
            <a:ext cx="6954355" cy="4432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latin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bộ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phận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của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chiếc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cặp</a:t>
            </a:r>
            <a:r>
              <a:rPr lang="en-US" b="1" dirty="0" smtClean="0">
                <a:latin typeface="Times New Roman" panose="02020603050405020304" pitchFamily="18" charset="0"/>
              </a:rPr>
              <a:t>  </a:t>
            </a:r>
            <a:endParaRPr b="1" dirty="0">
              <a:latin typeface="Times New Roman" panose="02020603050405020304" pitchFamily="18" charset="0"/>
            </a:endParaRPr>
          </a:p>
        </p:txBody>
      </p:sp>
      <p:pic>
        <p:nvPicPr>
          <p:cNvPr id="20" name="Picture 2" descr="Top 10 Bài văn tả chiếc cặp sách hay nhất - Toplist.v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86" y="1653620"/>
            <a:ext cx="3719917" cy="371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>
            <a:off x="5977370" y="2454748"/>
            <a:ext cx="615778" cy="620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365062" y="2291084"/>
            <a:ext cx="2566978" cy="506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8" idx="3"/>
          </p:cNvCxnSpPr>
          <p:nvPr/>
        </p:nvCxnSpPr>
        <p:spPr>
          <a:xfrm flipV="1">
            <a:off x="2376269" y="2338346"/>
            <a:ext cx="1416860" cy="436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34" idx="1"/>
          </p:cNvCxnSpPr>
          <p:nvPr/>
        </p:nvCxnSpPr>
        <p:spPr>
          <a:xfrm flipH="1">
            <a:off x="5954225" y="4005183"/>
            <a:ext cx="1587592" cy="530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6649130" y="2027602"/>
            <a:ext cx="1248639" cy="621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562450" y="3692045"/>
            <a:ext cx="1399343" cy="5829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41783" y="2423773"/>
            <a:ext cx="2234486" cy="702080"/>
            <a:chOff x="297966" y="1015601"/>
            <a:chExt cx="2653812" cy="702080"/>
          </a:xfrm>
        </p:grpSpPr>
        <p:sp>
          <p:nvSpPr>
            <p:cNvPr id="28" name="Rounded Rectangle 27"/>
            <p:cNvSpPr/>
            <p:nvPr/>
          </p:nvSpPr>
          <p:spPr>
            <a:xfrm>
              <a:off x="297966" y="1015601"/>
              <a:ext cx="2653812" cy="7020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7199" y="1128876"/>
              <a:ext cx="1715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Quai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đeo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843959" y="2060252"/>
            <a:ext cx="796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Nắp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41817" y="3774350"/>
            <a:ext cx="1509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cặp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665546" y="841338"/>
            <a:ext cx="1740596" cy="621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4535844" y="1496827"/>
            <a:ext cx="24666" cy="1025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154091" y="4023700"/>
            <a:ext cx="2234486" cy="702080"/>
            <a:chOff x="297966" y="1015601"/>
            <a:chExt cx="2653812" cy="702080"/>
          </a:xfrm>
        </p:grpSpPr>
        <p:sp>
          <p:nvSpPr>
            <p:cNvPr id="41" name="Rounded Rectangle 40"/>
            <p:cNvSpPr/>
            <p:nvPr/>
          </p:nvSpPr>
          <p:spPr>
            <a:xfrm>
              <a:off x="297966" y="1015601"/>
              <a:ext cx="2653812" cy="70208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7199" y="1128876"/>
              <a:ext cx="1715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Khóa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cặp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 flipV="1">
            <a:off x="2377369" y="4374740"/>
            <a:ext cx="3202743" cy="68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388576" y="4274980"/>
            <a:ext cx="1276970" cy="146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2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700336"/>
            <a:ext cx="344339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849;p80"/>
          <p:cNvGrpSpPr/>
          <p:nvPr/>
        </p:nvGrpSpPr>
        <p:grpSpPr>
          <a:xfrm>
            <a:off x="-3780932" y="3357236"/>
            <a:ext cx="521294" cy="666299"/>
            <a:chOff x="1180800" y="904475"/>
            <a:chExt cx="3247450" cy="4083450"/>
          </a:xfrm>
        </p:grpSpPr>
        <p:sp>
          <p:nvSpPr>
            <p:cNvPr id="11" name="Google Shape;850;p80"/>
            <p:cNvSpPr/>
            <p:nvPr/>
          </p:nvSpPr>
          <p:spPr>
            <a:xfrm>
              <a:off x="1180800" y="904475"/>
              <a:ext cx="2879825" cy="4083450"/>
            </a:xfrm>
            <a:custGeom>
              <a:avLst/>
              <a:gdLst/>
              <a:ahLst/>
              <a:cxnLst/>
              <a:rect l="l" t="t" r="r" b="b"/>
              <a:pathLst>
                <a:path w="115193" h="163338" extrusionOk="0">
                  <a:moveTo>
                    <a:pt x="18003" y="0"/>
                  </a:moveTo>
                  <a:cubicBezTo>
                    <a:pt x="17902" y="0"/>
                    <a:pt x="17799" y="4"/>
                    <a:pt x="17696" y="12"/>
                  </a:cubicBezTo>
                  <a:cubicBezTo>
                    <a:pt x="16397" y="110"/>
                    <a:pt x="15221" y="820"/>
                    <a:pt x="14535" y="1948"/>
                  </a:cubicBezTo>
                  <a:cubicBezTo>
                    <a:pt x="14314" y="2291"/>
                    <a:pt x="9339" y="10501"/>
                    <a:pt x="8456" y="21947"/>
                  </a:cubicBezTo>
                  <a:cubicBezTo>
                    <a:pt x="7844" y="30010"/>
                    <a:pt x="9241" y="40868"/>
                    <a:pt x="17500" y="51553"/>
                  </a:cubicBezTo>
                  <a:cubicBezTo>
                    <a:pt x="16471" y="51088"/>
                    <a:pt x="15441" y="50549"/>
                    <a:pt x="14437" y="49936"/>
                  </a:cubicBezTo>
                  <a:cubicBezTo>
                    <a:pt x="13784" y="49523"/>
                    <a:pt x="13038" y="49313"/>
                    <a:pt x="12288" y="49313"/>
                  </a:cubicBezTo>
                  <a:cubicBezTo>
                    <a:pt x="11658" y="49313"/>
                    <a:pt x="11024" y="49462"/>
                    <a:pt x="10442" y="49764"/>
                  </a:cubicBezTo>
                  <a:cubicBezTo>
                    <a:pt x="9167" y="50402"/>
                    <a:pt x="8334" y="51652"/>
                    <a:pt x="8211" y="53073"/>
                  </a:cubicBezTo>
                  <a:cubicBezTo>
                    <a:pt x="8187" y="53441"/>
                    <a:pt x="7550" y="62117"/>
                    <a:pt x="11643" y="71969"/>
                  </a:cubicBezTo>
                  <a:cubicBezTo>
                    <a:pt x="14142" y="77974"/>
                    <a:pt x="18775" y="85204"/>
                    <a:pt x="27328" y="90817"/>
                  </a:cubicBezTo>
                  <a:cubicBezTo>
                    <a:pt x="27181" y="90817"/>
                    <a:pt x="27059" y="90792"/>
                    <a:pt x="26911" y="90792"/>
                  </a:cubicBezTo>
                  <a:cubicBezTo>
                    <a:pt x="26760" y="90775"/>
                    <a:pt x="26608" y="90767"/>
                    <a:pt x="26458" y="90767"/>
                  </a:cubicBezTo>
                  <a:cubicBezTo>
                    <a:pt x="25272" y="90767"/>
                    <a:pt x="24144" y="91275"/>
                    <a:pt x="23382" y="92189"/>
                  </a:cubicBezTo>
                  <a:cubicBezTo>
                    <a:pt x="22500" y="93218"/>
                    <a:pt x="22181" y="94591"/>
                    <a:pt x="22524" y="95890"/>
                  </a:cubicBezTo>
                  <a:cubicBezTo>
                    <a:pt x="22622" y="96208"/>
                    <a:pt x="24681" y="103659"/>
                    <a:pt x="30857" y="111208"/>
                  </a:cubicBezTo>
                  <a:cubicBezTo>
                    <a:pt x="35293" y="116600"/>
                    <a:pt x="42524" y="122874"/>
                    <a:pt x="53602" y="125742"/>
                  </a:cubicBezTo>
                  <a:cubicBezTo>
                    <a:pt x="45331" y="130336"/>
                    <a:pt x="31359" y="136086"/>
                    <a:pt x="13147" y="136086"/>
                  </a:cubicBezTo>
                  <a:cubicBezTo>
                    <a:pt x="10473" y="136086"/>
                    <a:pt x="7707" y="135962"/>
                    <a:pt x="4854" y="135692"/>
                  </a:cubicBezTo>
                  <a:cubicBezTo>
                    <a:pt x="4728" y="135681"/>
                    <a:pt x="4604" y="135675"/>
                    <a:pt x="4480" y="135675"/>
                  </a:cubicBezTo>
                  <a:cubicBezTo>
                    <a:pt x="2762" y="135675"/>
                    <a:pt x="1208" y="136767"/>
                    <a:pt x="614" y="138413"/>
                  </a:cubicBezTo>
                  <a:cubicBezTo>
                    <a:pt x="1" y="140177"/>
                    <a:pt x="663" y="142138"/>
                    <a:pt x="2231" y="143167"/>
                  </a:cubicBezTo>
                  <a:cubicBezTo>
                    <a:pt x="22573" y="156549"/>
                    <a:pt x="45318" y="163338"/>
                    <a:pt x="68184" y="163338"/>
                  </a:cubicBezTo>
                  <a:cubicBezTo>
                    <a:pt x="82988" y="163338"/>
                    <a:pt x="97840" y="160495"/>
                    <a:pt x="112104" y="154711"/>
                  </a:cubicBezTo>
                  <a:cubicBezTo>
                    <a:pt x="114187" y="153878"/>
                    <a:pt x="115192" y="151500"/>
                    <a:pt x="114334" y="149417"/>
                  </a:cubicBezTo>
                  <a:cubicBezTo>
                    <a:pt x="113700" y="147830"/>
                    <a:pt x="112169" y="146869"/>
                    <a:pt x="110556" y="146869"/>
                  </a:cubicBezTo>
                  <a:cubicBezTo>
                    <a:pt x="110050" y="146869"/>
                    <a:pt x="109537" y="146964"/>
                    <a:pt x="109040" y="147162"/>
                  </a:cubicBezTo>
                  <a:cubicBezTo>
                    <a:pt x="95768" y="152523"/>
                    <a:pt x="81959" y="155175"/>
                    <a:pt x="68188" y="155175"/>
                  </a:cubicBezTo>
                  <a:cubicBezTo>
                    <a:pt x="51799" y="155175"/>
                    <a:pt x="35463" y="151419"/>
                    <a:pt x="20147" y="144001"/>
                  </a:cubicBezTo>
                  <a:cubicBezTo>
                    <a:pt x="49116" y="141868"/>
                    <a:pt x="66591" y="127016"/>
                    <a:pt x="67424" y="126281"/>
                  </a:cubicBezTo>
                  <a:cubicBezTo>
                    <a:pt x="68699" y="125202"/>
                    <a:pt x="69165" y="123438"/>
                    <a:pt x="68601" y="121845"/>
                  </a:cubicBezTo>
                  <a:cubicBezTo>
                    <a:pt x="68037" y="120276"/>
                    <a:pt x="66567" y="119198"/>
                    <a:pt x="64900" y="119124"/>
                  </a:cubicBezTo>
                  <a:cubicBezTo>
                    <a:pt x="53405" y="118757"/>
                    <a:pt x="44166" y="114418"/>
                    <a:pt x="37377" y="106282"/>
                  </a:cubicBezTo>
                  <a:cubicBezTo>
                    <a:pt x="35293" y="103806"/>
                    <a:pt x="33774" y="101306"/>
                    <a:pt x="32696" y="99223"/>
                  </a:cubicBezTo>
                  <a:cubicBezTo>
                    <a:pt x="39999" y="99174"/>
                    <a:pt x="45514" y="97900"/>
                    <a:pt x="45808" y="97826"/>
                  </a:cubicBezTo>
                  <a:cubicBezTo>
                    <a:pt x="47646" y="97385"/>
                    <a:pt x="48945" y="95743"/>
                    <a:pt x="48945" y="93856"/>
                  </a:cubicBezTo>
                  <a:cubicBezTo>
                    <a:pt x="48945" y="91993"/>
                    <a:pt x="47670" y="90351"/>
                    <a:pt x="45832" y="89885"/>
                  </a:cubicBezTo>
                  <a:cubicBezTo>
                    <a:pt x="23505" y="84420"/>
                    <a:pt x="17990" y="68857"/>
                    <a:pt x="16691" y="60034"/>
                  </a:cubicBezTo>
                  <a:lnTo>
                    <a:pt x="16691" y="60034"/>
                  </a:lnTo>
                  <a:cubicBezTo>
                    <a:pt x="23300" y="62449"/>
                    <a:pt x="29104" y="62534"/>
                    <a:pt x="30142" y="62534"/>
                  </a:cubicBezTo>
                  <a:cubicBezTo>
                    <a:pt x="30220" y="62534"/>
                    <a:pt x="30271" y="62533"/>
                    <a:pt x="30294" y="62533"/>
                  </a:cubicBezTo>
                  <a:cubicBezTo>
                    <a:pt x="32034" y="62484"/>
                    <a:pt x="33553" y="61382"/>
                    <a:pt x="34093" y="59739"/>
                  </a:cubicBezTo>
                  <a:cubicBezTo>
                    <a:pt x="34632" y="58097"/>
                    <a:pt x="34093" y="56284"/>
                    <a:pt x="32720" y="55230"/>
                  </a:cubicBezTo>
                  <a:cubicBezTo>
                    <a:pt x="12108" y="39201"/>
                    <a:pt x="15686" y="20329"/>
                    <a:pt x="19044" y="11384"/>
                  </a:cubicBezTo>
                  <a:lnTo>
                    <a:pt x="19044" y="11384"/>
                  </a:lnTo>
                  <a:cubicBezTo>
                    <a:pt x="21863" y="14349"/>
                    <a:pt x="24975" y="17315"/>
                    <a:pt x="28333" y="20207"/>
                  </a:cubicBezTo>
                  <a:cubicBezTo>
                    <a:pt x="29112" y="20874"/>
                    <a:pt x="30067" y="21203"/>
                    <a:pt x="31016" y="21203"/>
                  </a:cubicBezTo>
                  <a:cubicBezTo>
                    <a:pt x="32158" y="21203"/>
                    <a:pt x="33290" y="20727"/>
                    <a:pt x="34093" y="19790"/>
                  </a:cubicBezTo>
                  <a:cubicBezTo>
                    <a:pt x="35563" y="18099"/>
                    <a:pt x="35367" y="15526"/>
                    <a:pt x="33676" y="14055"/>
                  </a:cubicBezTo>
                  <a:cubicBezTo>
                    <a:pt x="28872" y="9889"/>
                    <a:pt x="24657" y="5649"/>
                    <a:pt x="21127" y="1458"/>
                  </a:cubicBezTo>
                  <a:cubicBezTo>
                    <a:pt x="20336" y="531"/>
                    <a:pt x="19212" y="0"/>
                    <a:pt x="1800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852;p80"/>
            <p:cNvSpPr/>
            <p:nvPr/>
          </p:nvSpPr>
          <p:spPr>
            <a:xfrm>
              <a:off x="4195400" y="4396600"/>
              <a:ext cx="232850" cy="204100"/>
            </a:xfrm>
            <a:custGeom>
              <a:avLst/>
              <a:gdLst/>
              <a:ahLst/>
              <a:cxnLst/>
              <a:rect l="l" t="t" r="r" b="b"/>
              <a:pathLst>
                <a:path w="9314" h="8164" extrusionOk="0">
                  <a:moveTo>
                    <a:pt x="4660" y="0"/>
                  </a:moveTo>
                  <a:cubicBezTo>
                    <a:pt x="4010" y="0"/>
                    <a:pt x="3353" y="158"/>
                    <a:pt x="2745" y="492"/>
                  </a:cubicBezTo>
                  <a:cubicBezTo>
                    <a:pt x="760" y="1546"/>
                    <a:pt x="0" y="4021"/>
                    <a:pt x="1078" y="6007"/>
                  </a:cubicBezTo>
                  <a:cubicBezTo>
                    <a:pt x="1814" y="7379"/>
                    <a:pt x="3211" y="8163"/>
                    <a:pt x="4681" y="8163"/>
                  </a:cubicBezTo>
                  <a:cubicBezTo>
                    <a:pt x="5318" y="8163"/>
                    <a:pt x="5980" y="7992"/>
                    <a:pt x="6593" y="7673"/>
                  </a:cubicBezTo>
                  <a:cubicBezTo>
                    <a:pt x="8578" y="6595"/>
                    <a:pt x="9313" y="4120"/>
                    <a:pt x="8259" y="2134"/>
                  </a:cubicBezTo>
                  <a:cubicBezTo>
                    <a:pt x="7515" y="781"/>
                    <a:pt x="6106" y="0"/>
                    <a:pt x="466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853;p80"/>
            <p:cNvSpPr/>
            <p:nvPr/>
          </p:nvSpPr>
          <p:spPr>
            <a:xfrm>
              <a:off x="2163600" y="1479450"/>
              <a:ext cx="231650" cy="204100"/>
            </a:xfrm>
            <a:custGeom>
              <a:avLst/>
              <a:gdLst/>
              <a:ahLst/>
              <a:cxnLst/>
              <a:rect l="l" t="t" r="r" b="b"/>
              <a:pathLst>
                <a:path w="9266" h="8164" extrusionOk="0">
                  <a:moveTo>
                    <a:pt x="4634" y="0"/>
                  </a:moveTo>
                  <a:cubicBezTo>
                    <a:pt x="3343" y="0"/>
                    <a:pt x="2076" y="618"/>
                    <a:pt x="1275" y="1766"/>
                  </a:cubicBezTo>
                  <a:cubicBezTo>
                    <a:pt x="1" y="3605"/>
                    <a:pt x="467" y="6153"/>
                    <a:pt x="2329" y="7428"/>
                  </a:cubicBezTo>
                  <a:cubicBezTo>
                    <a:pt x="3016" y="7918"/>
                    <a:pt x="3824" y="8163"/>
                    <a:pt x="4633" y="8163"/>
                  </a:cubicBezTo>
                  <a:cubicBezTo>
                    <a:pt x="5932" y="8163"/>
                    <a:pt x="7207" y="7550"/>
                    <a:pt x="7991" y="6399"/>
                  </a:cubicBezTo>
                  <a:cubicBezTo>
                    <a:pt x="9265" y="4536"/>
                    <a:pt x="8800" y="2011"/>
                    <a:pt x="6961" y="737"/>
                  </a:cubicBezTo>
                  <a:cubicBezTo>
                    <a:pt x="6247" y="239"/>
                    <a:pt x="5436" y="0"/>
                    <a:pt x="463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8288"/>
            <a:ext cx="4894807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0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图片 4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49" y="-159325"/>
            <a:ext cx="1102698" cy="1022486"/>
          </a:xfrm>
          <a:prstGeom prst="rect">
            <a:avLst/>
          </a:prstGeom>
        </p:spPr>
      </p:pic>
      <p:sp>
        <p:nvSpPr>
          <p:cNvPr id="7" name="Google Shape;1232;p89"/>
          <p:cNvSpPr txBox="1"/>
          <p:nvPr/>
        </p:nvSpPr>
        <p:spPr>
          <a:xfrm>
            <a:off x="207128" y="3770076"/>
            <a:ext cx="1776126" cy="39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Zilla Slab Light"/>
              <a:cs typeface="Times New Roman" panose="02020603050405020304" pitchFamily="18" charset="0"/>
              <a:sym typeface="Zilla Slab Light"/>
            </a:endParaRPr>
          </a:p>
        </p:txBody>
      </p:sp>
      <p:sp>
        <p:nvSpPr>
          <p:cNvPr id="8" name="Google Shape;1233;p89"/>
          <p:cNvSpPr txBox="1"/>
          <p:nvPr/>
        </p:nvSpPr>
        <p:spPr>
          <a:xfrm>
            <a:off x="2555776" y="3841286"/>
            <a:ext cx="1772047" cy="1096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Zilla Slab Light"/>
              <a:cs typeface="Times New Roman" panose="02020603050405020304" pitchFamily="18" charset="0"/>
              <a:sym typeface="Zilla Slab Light"/>
            </a:endParaRPr>
          </a:p>
        </p:txBody>
      </p:sp>
      <p:sp>
        <p:nvSpPr>
          <p:cNvPr id="9" name="Google Shape;1234;p89"/>
          <p:cNvSpPr txBox="1"/>
          <p:nvPr/>
        </p:nvSpPr>
        <p:spPr>
          <a:xfrm>
            <a:off x="4630679" y="3856580"/>
            <a:ext cx="1914757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Zilla Slab Light"/>
              <a:cs typeface="Times New Roman" panose="02020603050405020304" pitchFamily="18" charset="0"/>
              <a:sym typeface="Zilla Slab Light"/>
            </a:endParaRPr>
          </a:p>
        </p:txBody>
      </p:sp>
      <p:sp>
        <p:nvSpPr>
          <p:cNvPr id="10" name="Google Shape;1235;p89"/>
          <p:cNvSpPr txBox="1"/>
          <p:nvPr/>
        </p:nvSpPr>
        <p:spPr>
          <a:xfrm>
            <a:off x="6986700" y="3879692"/>
            <a:ext cx="21573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>
              <a:buSzPts val="1100"/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Zilla Slab Light"/>
              <a:cs typeface="Times New Roman" panose="02020603050405020304" pitchFamily="18" charset="0"/>
              <a:sym typeface="Zilla Slab Light"/>
            </a:endParaRPr>
          </a:p>
        </p:txBody>
      </p:sp>
      <p:sp>
        <p:nvSpPr>
          <p:cNvPr id="11" name="Google Shape;1236;p89"/>
          <p:cNvSpPr txBox="1"/>
          <p:nvPr/>
        </p:nvSpPr>
        <p:spPr>
          <a:xfrm>
            <a:off x="408715" y="3196453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algn="ctr"/>
            <a:r>
              <a:rPr lang="e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Englebert"/>
                <a:cs typeface="Times New Roman" panose="02020603050405020304" pitchFamily="18" charset="0"/>
                <a:sym typeface="Englebert"/>
              </a:rPr>
              <a:t>Bước  1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Englebert"/>
              <a:cs typeface="Times New Roman" panose="02020603050405020304" pitchFamily="18" charset="0"/>
              <a:sym typeface="Englebert"/>
            </a:endParaRPr>
          </a:p>
        </p:txBody>
      </p:sp>
      <p:sp>
        <p:nvSpPr>
          <p:cNvPr id="12" name="Google Shape;1237;p89"/>
          <p:cNvSpPr txBox="1"/>
          <p:nvPr/>
        </p:nvSpPr>
        <p:spPr>
          <a:xfrm>
            <a:off x="2869764" y="3174356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Englebert"/>
                <a:cs typeface="Times New Roman" panose="02020603050405020304" pitchFamily="18" charset="0"/>
                <a:sym typeface="Englebert"/>
              </a:rPr>
              <a:t>B</a:t>
            </a:r>
            <a:r>
              <a:rPr lang="e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Englebert"/>
                <a:cs typeface="Times New Roman" panose="02020603050405020304" pitchFamily="18" charset="0"/>
                <a:sym typeface="Englebert"/>
              </a:rPr>
              <a:t>ước  2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Englebert"/>
              <a:cs typeface="Times New Roman" panose="02020603050405020304" pitchFamily="18" charset="0"/>
              <a:sym typeface="Englebert"/>
            </a:endParaRPr>
          </a:p>
        </p:txBody>
      </p:sp>
      <p:sp>
        <p:nvSpPr>
          <p:cNvPr id="13" name="Google Shape;1238;p89"/>
          <p:cNvSpPr txBox="1"/>
          <p:nvPr/>
        </p:nvSpPr>
        <p:spPr>
          <a:xfrm>
            <a:off x="5063121" y="3300865"/>
            <a:ext cx="1276371" cy="37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Englebert"/>
                <a:cs typeface="Times New Roman" panose="02020603050405020304" pitchFamily="18" charset="0"/>
                <a:sym typeface="Englebert"/>
              </a:rPr>
              <a:t>B</a:t>
            </a:r>
            <a:r>
              <a:rPr lang="e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Englebert"/>
                <a:cs typeface="Times New Roman" panose="02020603050405020304" pitchFamily="18" charset="0"/>
                <a:sym typeface="Englebert"/>
              </a:rPr>
              <a:t>ước  3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Englebert"/>
              <a:cs typeface="Times New Roman" panose="02020603050405020304" pitchFamily="18" charset="0"/>
              <a:sym typeface="Englebert"/>
            </a:endParaRPr>
          </a:p>
        </p:txBody>
      </p:sp>
      <p:sp>
        <p:nvSpPr>
          <p:cNvPr id="14" name="Google Shape;1239;p89"/>
          <p:cNvSpPr txBox="1"/>
          <p:nvPr/>
        </p:nvSpPr>
        <p:spPr>
          <a:xfrm>
            <a:off x="7455450" y="3163306"/>
            <a:ext cx="1219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Englebert"/>
                <a:cs typeface="Times New Roman" panose="02020603050405020304" pitchFamily="18" charset="0"/>
                <a:sym typeface="Englebert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Englebert"/>
                <a:cs typeface="Times New Roman" panose="02020603050405020304" pitchFamily="18" charset="0"/>
                <a:sym typeface="Englebert"/>
              </a:rPr>
              <a:t> </a:t>
            </a:r>
            <a:r>
              <a:rPr lang="e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Englebert"/>
                <a:cs typeface="Times New Roman" panose="02020603050405020304" pitchFamily="18" charset="0"/>
                <a:sym typeface="Englebert"/>
              </a:rPr>
              <a:t>4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Englebert"/>
              <a:cs typeface="Times New Roman" panose="02020603050405020304" pitchFamily="18" charset="0"/>
              <a:sym typeface="Englebert"/>
            </a:endParaRPr>
          </a:p>
        </p:txBody>
      </p:sp>
      <p:sp>
        <p:nvSpPr>
          <p:cNvPr id="19" name="Google Shape;1298;p89"/>
          <p:cNvSpPr txBox="1">
            <a:spLocks/>
          </p:cNvSpPr>
          <p:nvPr/>
        </p:nvSpPr>
        <p:spPr>
          <a:xfrm>
            <a:off x="395536" y="422614"/>
            <a:ext cx="791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Times New Roman" panose="02020603050405020304" pitchFamily="18" charset="0"/>
              </a:rPr>
              <a:t>Cách</a:t>
            </a:r>
            <a:r>
              <a:rPr lang="en-US" dirty="0" smtClean="0"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</a:rPr>
              <a:t>chiếc</a:t>
            </a:r>
            <a:r>
              <a:rPr lang="en-US" dirty="0" smtClean="0"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</a:rPr>
              <a:t>cặp</a:t>
            </a:r>
            <a:r>
              <a:rPr lang="en-US" dirty="0" smtClean="0"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</a:rPr>
              <a:t>sách</a:t>
            </a:r>
            <a:r>
              <a:rPr lang="en-US" dirty="0" smtClean="0">
                <a:latin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96800" l="467" r="953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6" y="1876856"/>
            <a:ext cx="1758265" cy="13066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62" y="2065536"/>
            <a:ext cx="1322070" cy="951890"/>
          </a:xfrm>
          <a:prstGeom prst="rect">
            <a:avLst/>
          </a:prstGeom>
        </p:spPr>
      </p:pic>
      <p:sp>
        <p:nvSpPr>
          <p:cNvPr id="30" name="Google Shape;1238;p89"/>
          <p:cNvSpPr txBox="1"/>
          <p:nvPr/>
        </p:nvSpPr>
        <p:spPr>
          <a:xfrm>
            <a:off x="5179014" y="1489000"/>
            <a:ext cx="1333298" cy="523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b" anchorCtr="0">
            <a:noAutofit/>
          </a:bodyPr>
          <a:lstStyle/>
          <a:p>
            <a:pPr algn="ctr"/>
            <a:endParaRPr sz="3600" b="1" dirty="0">
              <a:solidFill>
                <a:srgbClr val="FF0000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96800" l="467" r="953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01" y="1596874"/>
            <a:ext cx="2390248" cy="17820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97" y="1832656"/>
            <a:ext cx="1968957" cy="14176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32656"/>
            <a:ext cx="2202923" cy="15060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51" l="5070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476" y="1556364"/>
            <a:ext cx="5057919" cy="1824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71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3082</TotalTime>
  <Words>249</Words>
  <Application>Microsoft Office PowerPoint</Application>
  <PresentationFormat>Custom</PresentationFormat>
  <Paragraphs>36</Paragraphs>
  <Slides>17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微软雅黑</vt:lpstr>
      <vt:lpstr>宋体</vt:lpstr>
      <vt:lpstr>Arial</vt:lpstr>
      <vt:lpstr>Calibri</vt:lpstr>
      <vt:lpstr>Englebert</vt:lpstr>
      <vt:lpstr>Times New Roman</vt:lpstr>
      <vt:lpstr>Zilla Slab Light</vt:lpstr>
      <vt:lpstr>方正卡通简体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bộ phận của chiếc cặp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Administrator</cp:lastModifiedBy>
  <cp:revision>172</cp:revision>
  <dcterms:created xsi:type="dcterms:W3CDTF">2015-12-23T06:03:53Z</dcterms:created>
  <dcterms:modified xsi:type="dcterms:W3CDTF">2022-11-18T01:54:17Z</dcterms:modified>
</cp:coreProperties>
</file>