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8" r:id="rId6"/>
    <p:sldId id="277" r:id="rId7"/>
    <p:sldId id="257" r:id="rId8"/>
    <p:sldId id="272" r:id="rId9"/>
    <p:sldId id="260" r:id="rId10"/>
    <p:sldId id="288" r:id="rId11"/>
    <p:sldId id="279" r:id="rId12"/>
    <p:sldId id="280" r:id="rId13"/>
    <p:sldId id="289" r:id="rId14"/>
    <p:sldId id="281" r:id="rId15"/>
    <p:sldId id="286" r:id="rId16"/>
    <p:sldId id="267" r:id="rId17"/>
    <p:sldId id="263" r:id="rId18"/>
    <p:sldId id="347" r:id="rId19"/>
    <p:sldId id="282" r:id="rId20"/>
    <p:sldId id="285" r:id="rId21"/>
    <p:sldId id="291" r:id="rId22"/>
    <p:sldId id="346" r:id="rId23"/>
    <p:sldId id="290" r:id="rId24"/>
    <p:sldId id="283" r:id="rId25"/>
    <p:sldId id="287" r:id="rId26"/>
    <p:sldId id="349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ưu Mạnh Hùng (VSC-KGD-MB)" initials="LMH(" lastIdx="1" clrIdx="0">
    <p:extLst>
      <p:ext uri="{19B8F6BF-5375-455C-9EA6-DF929625EA0E}">
        <p15:presenceInfo xmlns:p15="http://schemas.microsoft.com/office/powerpoint/2012/main" userId="S::hunglm11@vingroup.net::0a5f1ca3-b4d0-4150-a699-ef5ff1e687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80" autoAdjust="0"/>
  </p:normalViewPr>
  <p:slideViewPr>
    <p:cSldViewPr>
      <p:cViewPr varScale="1">
        <p:scale>
          <a:sx n="79" d="100"/>
          <a:sy n="79" d="100"/>
        </p:scale>
        <p:origin x="773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64EA3-C9A4-4B72-BE79-ADBE40BFCA5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F7C2BA52-4988-4C1E-A8C2-B09886E3CB9E}">
      <dgm:prSet phldrT="[Text]" custT="1"/>
      <dgm:spPr/>
      <dgm:t>
        <a:bodyPr/>
        <a:lstStyle/>
        <a:p>
          <a:pPr algn="just"/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dáng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trí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C965B2-4C7C-4C5F-A3DE-267804E1D138}" type="parTrans" cxnId="{D0B68F9E-7491-47F4-B561-666C74667CD3}">
      <dgm:prSet/>
      <dgm:spPr/>
      <dgm:t>
        <a:bodyPr/>
        <a:lstStyle/>
        <a:p>
          <a:endParaRPr lang="vi-VN"/>
        </a:p>
      </dgm:t>
    </dgm:pt>
    <dgm:pt modelId="{662CF7E1-56C0-4217-8F00-8F2464E1E221}" type="sibTrans" cxnId="{D0B68F9E-7491-47F4-B561-666C74667CD3}">
      <dgm:prSet/>
      <dgm:spPr/>
      <dgm:t>
        <a:bodyPr/>
        <a:lstStyle/>
        <a:p>
          <a:endParaRPr lang="vi-VN"/>
        </a:p>
      </dgm:t>
    </dgm:pt>
    <dgm:pt modelId="{598C41D8-A21C-4480-8E4C-3393EF52798B}">
      <dgm:prSet phldrT="[Text]"/>
      <dgm:spPr/>
      <dgm:t>
        <a:bodyPr/>
        <a:lstStyle/>
        <a:p>
          <a:pPr algn="just"/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dáng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trí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cửa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523201-1457-4622-B798-A1B6A9CD7332}" type="parTrans" cxnId="{47BDE482-1932-4DD6-B4BF-4D08FAD5B43F}">
      <dgm:prSet/>
      <dgm:spPr/>
      <dgm:t>
        <a:bodyPr/>
        <a:lstStyle/>
        <a:p>
          <a:endParaRPr lang="vi-VN"/>
        </a:p>
      </dgm:t>
    </dgm:pt>
    <dgm:pt modelId="{B89DAFC4-DAFE-44FD-AF46-B6B2B91DBE68}" type="sibTrans" cxnId="{47BDE482-1932-4DD6-B4BF-4D08FAD5B43F}">
      <dgm:prSet/>
      <dgm:spPr/>
      <dgm:t>
        <a:bodyPr/>
        <a:lstStyle/>
        <a:p>
          <a:endParaRPr lang="vi-VN"/>
        </a:p>
      </dgm:t>
    </dgm:pt>
    <dgm:pt modelId="{04177D9A-4034-4AE3-A75F-76415B9940A1}">
      <dgm:prSet phldrT="[Text]"/>
      <dgm:spPr/>
      <dgm:t>
        <a:bodyPr/>
        <a:lstStyle/>
        <a:p>
          <a:pPr algn="just"/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Vận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01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bộ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diễn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298CDA-B7D6-4405-B7F0-C062D033BE6A}" type="parTrans" cxnId="{658E0827-BB1F-49BB-8768-A571DF433D70}">
      <dgm:prSet/>
      <dgm:spPr/>
      <dgm:t>
        <a:bodyPr/>
        <a:lstStyle/>
        <a:p>
          <a:endParaRPr lang="vi-VN"/>
        </a:p>
      </dgm:t>
    </dgm:pt>
    <dgm:pt modelId="{F81CD46E-5A4E-421A-B35B-1C36B098F84D}" type="sibTrans" cxnId="{658E0827-BB1F-49BB-8768-A571DF433D70}">
      <dgm:prSet/>
      <dgm:spPr/>
      <dgm:t>
        <a:bodyPr/>
        <a:lstStyle/>
        <a:p>
          <a:endParaRPr lang="vi-VN"/>
        </a:p>
      </dgm:t>
    </dgm:pt>
    <dgm:pt modelId="{AF8DE8CA-7700-46AE-9555-F94E09D796B5}" type="pres">
      <dgm:prSet presAssocID="{E6264EA3-C9A4-4B72-BE79-ADBE40BFCA53}" presName="Name0" presStyleCnt="0">
        <dgm:presLayoutVars>
          <dgm:chMax val="7"/>
          <dgm:chPref val="7"/>
          <dgm:dir/>
        </dgm:presLayoutVars>
      </dgm:prSet>
      <dgm:spPr/>
    </dgm:pt>
    <dgm:pt modelId="{9F6AC329-19AA-4037-91D2-1E612F065E46}" type="pres">
      <dgm:prSet presAssocID="{E6264EA3-C9A4-4B72-BE79-ADBE40BFCA53}" presName="Name1" presStyleCnt="0"/>
      <dgm:spPr/>
    </dgm:pt>
    <dgm:pt modelId="{DA875F5A-9636-44DF-A442-620EAC446288}" type="pres">
      <dgm:prSet presAssocID="{E6264EA3-C9A4-4B72-BE79-ADBE40BFCA53}" presName="cycle" presStyleCnt="0"/>
      <dgm:spPr/>
    </dgm:pt>
    <dgm:pt modelId="{4EF0031B-61EF-4B4A-8148-7534645DE775}" type="pres">
      <dgm:prSet presAssocID="{E6264EA3-C9A4-4B72-BE79-ADBE40BFCA53}" presName="srcNode" presStyleLbl="node1" presStyleIdx="0" presStyleCnt="3"/>
      <dgm:spPr/>
    </dgm:pt>
    <dgm:pt modelId="{56AC2408-D6AC-4451-AF1F-413E8F0DC9AC}" type="pres">
      <dgm:prSet presAssocID="{E6264EA3-C9A4-4B72-BE79-ADBE40BFCA53}" presName="conn" presStyleLbl="parChTrans1D2" presStyleIdx="0" presStyleCnt="1"/>
      <dgm:spPr/>
    </dgm:pt>
    <dgm:pt modelId="{650680BA-2CF2-4C67-8DFA-369B2564E624}" type="pres">
      <dgm:prSet presAssocID="{E6264EA3-C9A4-4B72-BE79-ADBE40BFCA53}" presName="extraNode" presStyleLbl="node1" presStyleIdx="0" presStyleCnt="3"/>
      <dgm:spPr/>
    </dgm:pt>
    <dgm:pt modelId="{B8DE3045-924C-4E35-A5A2-76F735539F44}" type="pres">
      <dgm:prSet presAssocID="{E6264EA3-C9A4-4B72-BE79-ADBE40BFCA53}" presName="dstNode" presStyleLbl="node1" presStyleIdx="0" presStyleCnt="3"/>
      <dgm:spPr/>
    </dgm:pt>
    <dgm:pt modelId="{DDF6ECE5-C3D3-4D5D-98C3-8191EC77D3D0}" type="pres">
      <dgm:prSet presAssocID="{F7C2BA52-4988-4C1E-A8C2-B09886E3CB9E}" presName="text_1" presStyleLbl="node1" presStyleIdx="0" presStyleCnt="3">
        <dgm:presLayoutVars>
          <dgm:bulletEnabled val="1"/>
        </dgm:presLayoutVars>
      </dgm:prSet>
      <dgm:spPr/>
    </dgm:pt>
    <dgm:pt modelId="{D734B6CC-C3D2-4C60-829F-0D9BFBE7D387}" type="pres">
      <dgm:prSet presAssocID="{F7C2BA52-4988-4C1E-A8C2-B09886E3CB9E}" presName="accent_1" presStyleCnt="0"/>
      <dgm:spPr/>
    </dgm:pt>
    <dgm:pt modelId="{ABDF63B7-7D26-41E8-BA81-FE293F7AF89D}" type="pres">
      <dgm:prSet presAssocID="{F7C2BA52-4988-4C1E-A8C2-B09886E3CB9E}" presName="accentRepeatNode" presStyleLbl="solidFgAcc1" presStyleIdx="0" presStyleCnt="3"/>
      <dgm:spPr/>
    </dgm:pt>
    <dgm:pt modelId="{BB519DDA-FCB9-4298-B84D-D43E682369F3}" type="pres">
      <dgm:prSet presAssocID="{598C41D8-A21C-4480-8E4C-3393EF52798B}" presName="text_2" presStyleLbl="node1" presStyleIdx="1" presStyleCnt="3">
        <dgm:presLayoutVars>
          <dgm:bulletEnabled val="1"/>
        </dgm:presLayoutVars>
      </dgm:prSet>
      <dgm:spPr/>
    </dgm:pt>
    <dgm:pt modelId="{FE811FE1-8D51-49A8-8200-E6FCFFD04EE2}" type="pres">
      <dgm:prSet presAssocID="{598C41D8-A21C-4480-8E4C-3393EF52798B}" presName="accent_2" presStyleCnt="0"/>
      <dgm:spPr/>
    </dgm:pt>
    <dgm:pt modelId="{7582F18D-0187-4F97-A147-C7633912F28A}" type="pres">
      <dgm:prSet presAssocID="{598C41D8-A21C-4480-8E4C-3393EF52798B}" presName="accentRepeatNode" presStyleLbl="solidFgAcc1" presStyleIdx="1" presStyleCnt="3"/>
      <dgm:spPr/>
    </dgm:pt>
    <dgm:pt modelId="{A1DDD50F-5037-43D6-AD14-638D313A73DC}" type="pres">
      <dgm:prSet presAssocID="{04177D9A-4034-4AE3-A75F-76415B9940A1}" presName="text_3" presStyleLbl="node1" presStyleIdx="2" presStyleCnt="3">
        <dgm:presLayoutVars>
          <dgm:bulletEnabled val="1"/>
        </dgm:presLayoutVars>
      </dgm:prSet>
      <dgm:spPr/>
    </dgm:pt>
    <dgm:pt modelId="{105AB162-7825-4722-8058-EE603A357AC9}" type="pres">
      <dgm:prSet presAssocID="{04177D9A-4034-4AE3-A75F-76415B9940A1}" presName="accent_3" presStyleCnt="0"/>
      <dgm:spPr/>
    </dgm:pt>
    <dgm:pt modelId="{E7462FC7-1212-4846-9417-8F75E47AD6FC}" type="pres">
      <dgm:prSet presAssocID="{04177D9A-4034-4AE3-A75F-76415B9940A1}" presName="accentRepeatNode" presStyleLbl="solidFgAcc1" presStyleIdx="2" presStyleCnt="3"/>
      <dgm:spPr/>
    </dgm:pt>
  </dgm:ptLst>
  <dgm:cxnLst>
    <dgm:cxn modelId="{658E0827-BB1F-49BB-8768-A571DF433D70}" srcId="{E6264EA3-C9A4-4B72-BE79-ADBE40BFCA53}" destId="{04177D9A-4034-4AE3-A75F-76415B9940A1}" srcOrd="2" destOrd="0" parTransId="{2B298CDA-B7D6-4405-B7F0-C062D033BE6A}" sibTransId="{F81CD46E-5A4E-421A-B35B-1C36B098F84D}"/>
    <dgm:cxn modelId="{30F1E932-797E-4F5C-992D-2D78A739C243}" type="presOf" srcId="{662CF7E1-56C0-4217-8F00-8F2464E1E221}" destId="{56AC2408-D6AC-4451-AF1F-413E8F0DC9AC}" srcOrd="0" destOrd="0" presId="urn:microsoft.com/office/officeart/2008/layout/VerticalCurvedList"/>
    <dgm:cxn modelId="{8CB2E46F-C6B6-49E6-A646-F178D08DFBD8}" type="presOf" srcId="{F7C2BA52-4988-4C1E-A8C2-B09886E3CB9E}" destId="{DDF6ECE5-C3D3-4D5D-98C3-8191EC77D3D0}" srcOrd="0" destOrd="0" presId="urn:microsoft.com/office/officeart/2008/layout/VerticalCurvedList"/>
    <dgm:cxn modelId="{F3254D80-426A-422B-BC8C-5242688C9FB1}" type="presOf" srcId="{598C41D8-A21C-4480-8E4C-3393EF52798B}" destId="{BB519DDA-FCB9-4298-B84D-D43E682369F3}" srcOrd="0" destOrd="0" presId="urn:microsoft.com/office/officeart/2008/layout/VerticalCurvedList"/>
    <dgm:cxn modelId="{47BDE482-1932-4DD6-B4BF-4D08FAD5B43F}" srcId="{E6264EA3-C9A4-4B72-BE79-ADBE40BFCA53}" destId="{598C41D8-A21C-4480-8E4C-3393EF52798B}" srcOrd="1" destOrd="0" parTransId="{2B523201-1457-4622-B798-A1B6A9CD7332}" sibTransId="{B89DAFC4-DAFE-44FD-AF46-B6B2B91DBE68}"/>
    <dgm:cxn modelId="{D0B68F9E-7491-47F4-B561-666C74667CD3}" srcId="{E6264EA3-C9A4-4B72-BE79-ADBE40BFCA53}" destId="{F7C2BA52-4988-4C1E-A8C2-B09886E3CB9E}" srcOrd="0" destOrd="0" parTransId="{69C965B2-4C7C-4C5F-A3DE-267804E1D138}" sibTransId="{662CF7E1-56C0-4217-8F00-8F2464E1E221}"/>
    <dgm:cxn modelId="{212BAC9F-DA81-4BB5-94B1-71F31E983FBA}" type="presOf" srcId="{E6264EA3-C9A4-4B72-BE79-ADBE40BFCA53}" destId="{AF8DE8CA-7700-46AE-9555-F94E09D796B5}" srcOrd="0" destOrd="0" presId="urn:microsoft.com/office/officeart/2008/layout/VerticalCurvedList"/>
    <dgm:cxn modelId="{094D3DBC-C7AA-4331-B92C-FC9CB7B6967D}" type="presOf" srcId="{04177D9A-4034-4AE3-A75F-76415B9940A1}" destId="{A1DDD50F-5037-43D6-AD14-638D313A73DC}" srcOrd="0" destOrd="0" presId="urn:microsoft.com/office/officeart/2008/layout/VerticalCurvedList"/>
    <dgm:cxn modelId="{0ABB20C6-488F-4E72-BC4F-86D71C42128E}" type="presParOf" srcId="{AF8DE8CA-7700-46AE-9555-F94E09D796B5}" destId="{9F6AC329-19AA-4037-91D2-1E612F065E46}" srcOrd="0" destOrd="0" presId="urn:microsoft.com/office/officeart/2008/layout/VerticalCurvedList"/>
    <dgm:cxn modelId="{17F17896-AF2C-496E-8F02-8D1A536BADF2}" type="presParOf" srcId="{9F6AC329-19AA-4037-91D2-1E612F065E46}" destId="{DA875F5A-9636-44DF-A442-620EAC446288}" srcOrd="0" destOrd="0" presId="urn:microsoft.com/office/officeart/2008/layout/VerticalCurvedList"/>
    <dgm:cxn modelId="{96B3103E-3B88-4DAE-9011-C57466E3DC4E}" type="presParOf" srcId="{DA875F5A-9636-44DF-A442-620EAC446288}" destId="{4EF0031B-61EF-4B4A-8148-7534645DE775}" srcOrd="0" destOrd="0" presId="urn:microsoft.com/office/officeart/2008/layout/VerticalCurvedList"/>
    <dgm:cxn modelId="{B4062C1B-F0BC-4B3B-9186-55D67FD1FCB7}" type="presParOf" srcId="{DA875F5A-9636-44DF-A442-620EAC446288}" destId="{56AC2408-D6AC-4451-AF1F-413E8F0DC9AC}" srcOrd="1" destOrd="0" presId="urn:microsoft.com/office/officeart/2008/layout/VerticalCurvedList"/>
    <dgm:cxn modelId="{A1A00663-A409-4A3C-BB8D-B0DA7CCE4F85}" type="presParOf" srcId="{DA875F5A-9636-44DF-A442-620EAC446288}" destId="{650680BA-2CF2-4C67-8DFA-369B2564E624}" srcOrd="2" destOrd="0" presId="urn:microsoft.com/office/officeart/2008/layout/VerticalCurvedList"/>
    <dgm:cxn modelId="{11D59737-A89A-40A1-B2C6-B142C9C3A9B6}" type="presParOf" srcId="{DA875F5A-9636-44DF-A442-620EAC446288}" destId="{B8DE3045-924C-4E35-A5A2-76F735539F44}" srcOrd="3" destOrd="0" presId="urn:microsoft.com/office/officeart/2008/layout/VerticalCurvedList"/>
    <dgm:cxn modelId="{26F95DA1-7569-457F-8997-15FB9686AC0F}" type="presParOf" srcId="{9F6AC329-19AA-4037-91D2-1E612F065E46}" destId="{DDF6ECE5-C3D3-4D5D-98C3-8191EC77D3D0}" srcOrd="1" destOrd="0" presId="urn:microsoft.com/office/officeart/2008/layout/VerticalCurvedList"/>
    <dgm:cxn modelId="{0AC1C844-8D30-4726-A139-A7069E7854C1}" type="presParOf" srcId="{9F6AC329-19AA-4037-91D2-1E612F065E46}" destId="{D734B6CC-C3D2-4C60-829F-0D9BFBE7D387}" srcOrd="2" destOrd="0" presId="urn:microsoft.com/office/officeart/2008/layout/VerticalCurvedList"/>
    <dgm:cxn modelId="{CB5221F9-FA03-469A-8DD8-DE75F704D387}" type="presParOf" srcId="{D734B6CC-C3D2-4C60-829F-0D9BFBE7D387}" destId="{ABDF63B7-7D26-41E8-BA81-FE293F7AF89D}" srcOrd="0" destOrd="0" presId="urn:microsoft.com/office/officeart/2008/layout/VerticalCurvedList"/>
    <dgm:cxn modelId="{8ED1F9DC-DD71-4BC4-B32E-AC11E5F7CD83}" type="presParOf" srcId="{9F6AC329-19AA-4037-91D2-1E612F065E46}" destId="{BB519DDA-FCB9-4298-B84D-D43E682369F3}" srcOrd="3" destOrd="0" presId="urn:microsoft.com/office/officeart/2008/layout/VerticalCurvedList"/>
    <dgm:cxn modelId="{82204D8C-E42A-4D51-9022-6D4E1F68893D}" type="presParOf" srcId="{9F6AC329-19AA-4037-91D2-1E612F065E46}" destId="{FE811FE1-8D51-49A8-8200-E6FCFFD04EE2}" srcOrd="4" destOrd="0" presId="urn:microsoft.com/office/officeart/2008/layout/VerticalCurvedList"/>
    <dgm:cxn modelId="{7EB26849-2B86-42BA-8E93-280CAD907922}" type="presParOf" srcId="{FE811FE1-8D51-49A8-8200-E6FCFFD04EE2}" destId="{7582F18D-0187-4F97-A147-C7633912F28A}" srcOrd="0" destOrd="0" presId="urn:microsoft.com/office/officeart/2008/layout/VerticalCurvedList"/>
    <dgm:cxn modelId="{11C00B62-BDA3-4BF7-8B26-115E2DB5C8EE}" type="presParOf" srcId="{9F6AC329-19AA-4037-91D2-1E612F065E46}" destId="{A1DDD50F-5037-43D6-AD14-638D313A73DC}" srcOrd="5" destOrd="0" presId="urn:microsoft.com/office/officeart/2008/layout/VerticalCurvedList"/>
    <dgm:cxn modelId="{02A85787-7535-4D15-A2E7-533BBD5E50FE}" type="presParOf" srcId="{9F6AC329-19AA-4037-91D2-1E612F065E46}" destId="{105AB162-7825-4722-8058-EE603A357AC9}" srcOrd="6" destOrd="0" presId="urn:microsoft.com/office/officeart/2008/layout/VerticalCurvedList"/>
    <dgm:cxn modelId="{02E998AA-0FBD-4F79-9B5B-BC0E08315C29}" type="presParOf" srcId="{105AB162-7825-4722-8058-EE603A357AC9}" destId="{E7462FC7-1212-4846-9417-8F75E47AD6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C2408-D6AC-4451-AF1F-413E8F0DC9AC}">
      <dsp:nvSpPr>
        <dsp:cNvPr id="0" name=""/>
        <dsp:cNvSpPr/>
      </dsp:nvSpPr>
      <dsp:spPr>
        <a:xfrm>
          <a:off x="-5047449" y="-773293"/>
          <a:ext cx="6011082" cy="6011082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6ECE5-C3D3-4D5D-98C3-8191EC77D3D0}">
      <dsp:nvSpPr>
        <dsp:cNvPr id="0" name=""/>
        <dsp:cNvSpPr/>
      </dsp:nvSpPr>
      <dsp:spPr>
        <a:xfrm>
          <a:off x="619770" y="446449"/>
          <a:ext cx="5989193" cy="892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739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dáng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trí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770" y="446449"/>
        <a:ext cx="5989193" cy="892899"/>
      </dsp:txXfrm>
    </dsp:sp>
    <dsp:sp modelId="{ABDF63B7-7D26-41E8-BA81-FE293F7AF89D}">
      <dsp:nvSpPr>
        <dsp:cNvPr id="0" name=""/>
        <dsp:cNvSpPr/>
      </dsp:nvSpPr>
      <dsp:spPr>
        <a:xfrm>
          <a:off x="61708" y="334837"/>
          <a:ext cx="1116124" cy="1116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19DDA-FCB9-4298-B84D-D43E682369F3}">
      <dsp:nvSpPr>
        <dsp:cNvPr id="0" name=""/>
        <dsp:cNvSpPr/>
      </dsp:nvSpPr>
      <dsp:spPr>
        <a:xfrm>
          <a:off x="944338" y="1785798"/>
          <a:ext cx="5664625" cy="892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73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dáng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trí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cửa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hàng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4338" y="1785798"/>
        <a:ext cx="5664625" cy="892899"/>
      </dsp:txXfrm>
    </dsp:sp>
    <dsp:sp modelId="{7582F18D-0187-4F97-A147-C7633912F28A}">
      <dsp:nvSpPr>
        <dsp:cNvPr id="0" name=""/>
        <dsp:cNvSpPr/>
      </dsp:nvSpPr>
      <dsp:spPr>
        <a:xfrm>
          <a:off x="386276" y="1674186"/>
          <a:ext cx="1116124" cy="1116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DD50F-5037-43D6-AD14-638D313A73DC}">
      <dsp:nvSpPr>
        <dsp:cNvPr id="0" name=""/>
        <dsp:cNvSpPr/>
      </dsp:nvSpPr>
      <dsp:spPr>
        <a:xfrm>
          <a:off x="619770" y="3125147"/>
          <a:ext cx="5989193" cy="892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73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Vận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01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bộ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phục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diễn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770" y="3125147"/>
        <a:ext cx="5989193" cy="892899"/>
      </dsp:txXfrm>
    </dsp:sp>
    <dsp:sp modelId="{E7462FC7-1212-4846-9417-8F75E47AD6FC}">
      <dsp:nvSpPr>
        <dsp:cNvPr id="0" name=""/>
        <dsp:cNvSpPr/>
      </dsp:nvSpPr>
      <dsp:spPr>
        <a:xfrm>
          <a:off x="61708" y="3013534"/>
          <a:ext cx="1116124" cy="1116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11/14/2021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11/14/2021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5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041B80E3-7BE4-42FF-8EAB-D5F71A2E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4"/>
            <a:ext cx="12188825" cy="71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6F3BC-A309-4D24-99C2-01539D0F4D50}"/>
              </a:ext>
            </a:extLst>
          </p:cNvPr>
          <p:cNvSpPr txBox="1"/>
          <p:nvPr/>
        </p:nvSpPr>
        <p:spPr>
          <a:xfrm>
            <a:off x="1845941" y="2276872"/>
            <a:ext cx="849694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THẦY CÔ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DỰ GIỜ MÔN MĨ THUẬT !</a:t>
            </a:r>
            <a:endParaRPr lang="vi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81218-0034-4C7E-ABFC-221CBCEDF721}"/>
              </a:ext>
            </a:extLst>
          </p:cNvPr>
          <p:cNvSpPr txBox="1"/>
          <p:nvPr/>
        </p:nvSpPr>
        <p:spPr>
          <a:xfrm>
            <a:off x="5662364" y="5013176"/>
            <a:ext cx="3960440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GIÁO VIÊN: NGÔ THỊ LAN ANH</a:t>
            </a:r>
            <a:endParaRPr lang="vi-VN" sz="19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4FC398-091D-4C10-BB1F-6E6F09346FB5}"/>
              </a:ext>
            </a:extLst>
          </p:cNvPr>
          <p:cNvSpPr/>
          <p:nvPr/>
        </p:nvSpPr>
        <p:spPr>
          <a:xfrm>
            <a:off x="0" y="0"/>
            <a:ext cx="1485900" cy="3416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TÌM HIỂU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DF7E60-C6B3-47AE-A5A8-8BEF97603BF2}"/>
              </a:ext>
            </a:extLst>
          </p:cNvPr>
          <p:cNvSpPr/>
          <p:nvPr/>
        </p:nvSpPr>
        <p:spPr>
          <a:xfrm>
            <a:off x="75656" y="601366"/>
            <a:ext cx="5730723" cy="34757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774636-B83D-46CA-B470-E4495CBF76A4}"/>
              </a:ext>
            </a:extLst>
          </p:cNvPr>
          <p:cNvSpPr/>
          <p:nvPr/>
        </p:nvSpPr>
        <p:spPr>
          <a:xfrm>
            <a:off x="6382447" y="603717"/>
            <a:ext cx="5735831" cy="34733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FAA12-2602-4145-A1E1-C39FFB4070A4}"/>
              </a:ext>
            </a:extLst>
          </p:cNvPr>
          <p:cNvSpPr txBox="1"/>
          <p:nvPr/>
        </p:nvSpPr>
        <p:spPr>
          <a:xfrm>
            <a:off x="2040097" y="167051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D04A4-A5D4-48D6-A9EB-2D5B29136917}"/>
              </a:ext>
            </a:extLst>
          </p:cNvPr>
          <p:cNvSpPr txBox="1"/>
          <p:nvPr/>
        </p:nvSpPr>
        <p:spPr>
          <a:xfrm>
            <a:off x="2040097" y="74367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nam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BC5D3-D894-442F-87A5-2792DF974FF2}"/>
              </a:ext>
            </a:extLst>
          </p:cNvPr>
          <p:cNvSpPr txBox="1"/>
          <p:nvPr/>
        </p:nvSpPr>
        <p:spPr>
          <a:xfrm>
            <a:off x="8378163" y="129658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nữ</a:t>
            </a:r>
            <a:endParaRPr lang="vi-V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E0F8D-C262-4C72-BB03-097088D2C052}"/>
              </a:ext>
            </a:extLst>
          </p:cNvPr>
          <p:cNvGrpSpPr/>
          <p:nvPr/>
        </p:nvGrpSpPr>
        <p:grpSpPr>
          <a:xfrm>
            <a:off x="2107014" y="1373326"/>
            <a:ext cx="1687744" cy="1844963"/>
            <a:chOff x="4369383" y="4524376"/>
            <a:chExt cx="1844963" cy="18449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BF1BC7-CC70-44DB-B6A1-673165EA4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383" y="4524376"/>
              <a:ext cx="1844963" cy="184496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32E8915-B775-475C-8D50-3E4A9EA72C54}"/>
                </a:ext>
              </a:extLst>
            </p:cNvPr>
            <p:cNvSpPr/>
            <p:nvPr/>
          </p:nvSpPr>
          <p:spPr>
            <a:xfrm>
              <a:off x="5902671" y="6045344"/>
              <a:ext cx="311000" cy="3034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0842C6-A057-417D-A66E-D7797779F25B}"/>
              </a:ext>
            </a:extLst>
          </p:cNvPr>
          <p:cNvGrpSpPr/>
          <p:nvPr/>
        </p:nvGrpSpPr>
        <p:grpSpPr>
          <a:xfrm>
            <a:off x="6829221" y="1113503"/>
            <a:ext cx="1687744" cy="2091964"/>
            <a:chOff x="521664" y="4337814"/>
            <a:chExt cx="1844963" cy="23127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39B6A5F-271C-4F76-89E4-E564C61CB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64" y="4337814"/>
              <a:ext cx="1844963" cy="2312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8EFA628-7C9A-492D-BB21-90793B70E6D8}"/>
                </a:ext>
              </a:extLst>
            </p:cNvPr>
            <p:cNvSpPr/>
            <p:nvPr/>
          </p:nvSpPr>
          <p:spPr>
            <a:xfrm>
              <a:off x="2027232" y="6341046"/>
              <a:ext cx="339395" cy="2875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0C8FE4-80ED-491E-8711-F72D992017F5}"/>
              </a:ext>
            </a:extLst>
          </p:cNvPr>
          <p:cNvGrpSpPr/>
          <p:nvPr/>
        </p:nvGrpSpPr>
        <p:grpSpPr>
          <a:xfrm>
            <a:off x="298549" y="1058152"/>
            <a:ext cx="1700463" cy="2173990"/>
            <a:chOff x="2505239" y="4223655"/>
            <a:chExt cx="1700463" cy="2237949"/>
          </a:xfrm>
        </p:grpSpPr>
        <p:pic>
          <p:nvPicPr>
            <p:cNvPr id="1030" name="Picture 6" descr="Bộ bé trai cotton 4c hoạ - Chuyên sỉ quần áo trẻ em xuất khẩu-MS11740">
              <a:extLst>
                <a:ext uri="{FF2B5EF4-FFF2-40B4-BE49-F238E27FC236}">
                  <a16:creationId xmlns:a16="http://schemas.microsoft.com/office/drawing/2014/main" id="{F53A5A6E-5AFA-4D9E-A0DA-3786C922A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239" y="4223655"/>
              <a:ext cx="1687744" cy="223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523AFB0-C76D-4E2D-8FB9-4CA4E478C3F6}"/>
                </a:ext>
              </a:extLst>
            </p:cNvPr>
            <p:cNvSpPr/>
            <p:nvPr/>
          </p:nvSpPr>
          <p:spPr>
            <a:xfrm>
              <a:off x="3857365" y="6155538"/>
              <a:ext cx="348337" cy="306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57F141-114A-4750-BCA3-9E39B181DEEC}"/>
              </a:ext>
            </a:extLst>
          </p:cNvPr>
          <p:cNvGrpSpPr/>
          <p:nvPr/>
        </p:nvGrpSpPr>
        <p:grpSpPr>
          <a:xfrm>
            <a:off x="8770647" y="1055737"/>
            <a:ext cx="1526999" cy="2162552"/>
            <a:chOff x="6858067" y="4446592"/>
            <a:chExt cx="1464511" cy="223321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F9858CD-FB60-4536-90B4-FA417CCCF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67" y="4446592"/>
              <a:ext cx="1464511" cy="2233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798251C-D225-4A93-B1EE-8BB604829413}"/>
                </a:ext>
              </a:extLst>
            </p:cNvPr>
            <p:cNvSpPr/>
            <p:nvPr/>
          </p:nvSpPr>
          <p:spPr>
            <a:xfrm>
              <a:off x="8026998" y="6374994"/>
              <a:ext cx="295580" cy="3048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837031-0CA6-4D8A-A3DA-BB309B75DFD2}"/>
              </a:ext>
            </a:extLst>
          </p:cNvPr>
          <p:cNvGrpSpPr/>
          <p:nvPr/>
        </p:nvGrpSpPr>
        <p:grpSpPr>
          <a:xfrm>
            <a:off x="3805934" y="1162021"/>
            <a:ext cx="1805093" cy="2162552"/>
            <a:chOff x="8588453" y="3289122"/>
            <a:chExt cx="1938798" cy="2619833"/>
          </a:xfrm>
        </p:grpSpPr>
        <p:pic>
          <p:nvPicPr>
            <p:cNvPr id="1032" name="Picture 8" descr="Quần áo thu đông xe máy cho bé trai 1 - 7 tuổi BTA04096 | bexinhshop.vn">
              <a:extLst>
                <a:ext uri="{FF2B5EF4-FFF2-40B4-BE49-F238E27FC236}">
                  <a16:creationId xmlns:a16="http://schemas.microsoft.com/office/drawing/2014/main" id="{CA2A2720-6014-4134-AED7-5057EA29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453" y="3289122"/>
              <a:ext cx="1938798" cy="261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A0D181F-A639-4D51-B7BE-6170D90C5A9A}"/>
                </a:ext>
              </a:extLst>
            </p:cNvPr>
            <p:cNvSpPr/>
            <p:nvPr/>
          </p:nvSpPr>
          <p:spPr>
            <a:xfrm>
              <a:off x="10204821" y="5548768"/>
              <a:ext cx="304511" cy="344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  <a:endParaRPr lang="vi-VN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7B582-CA8B-4CBB-BCF1-5F3592AAF6BE}"/>
              </a:ext>
            </a:extLst>
          </p:cNvPr>
          <p:cNvGrpSpPr/>
          <p:nvPr/>
        </p:nvGrpSpPr>
        <p:grpSpPr>
          <a:xfrm>
            <a:off x="10448655" y="1046331"/>
            <a:ext cx="1528048" cy="2097243"/>
            <a:chOff x="10148728" y="4519397"/>
            <a:chExt cx="1528048" cy="20972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A4EC76-97DB-4BF1-BBA7-711FF6B9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728" y="4519397"/>
              <a:ext cx="1528048" cy="2097243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F7EB3C-FA34-45F2-8D90-E10DC11BB4A5}"/>
                </a:ext>
              </a:extLst>
            </p:cNvPr>
            <p:cNvSpPr/>
            <p:nvPr/>
          </p:nvSpPr>
          <p:spPr>
            <a:xfrm>
              <a:off x="11361347" y="6354130"/>
              <a:ext cx="274344" cy="249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  <a:endParaRPr lang="vi-VN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5542EA-2CD4-427A-AD64-3127B8BCB852}"/>
              </a:ext>
            </a:extLst>
          </p:cNvPr>
          <p:cNvSpPr/>
          <p:nvPr/>
        </p:nvSpPr>
        <p:spPr>
          <a:xfrm>
            <a:off x="1650675" y="4457952"/>
            <a:ext cx="8811746" cy="1916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8410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A6D23-7F47-4BFE-AC72-A7B8EF4C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115522"/>
            <a:ext cx="9039754" cy="63737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514511-A870-4BA2-9BA9-9A7446603A28}"/>
              </a:ext>
            </a:extLst>
          </p:cNvPr>
          <p:cNvSpPr/>
          <p:nvPr/>
        </p:nvSpPr>
        <p:spPr>
          <a:xfrm>
            <a:off x="6958508" y="6093296"/>
            <a:ext cx="4968552" cy="7647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67839-6FBF-4868-85F4-4EC8F3E96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27" y="303021"/>
            <a:ext cx="2825874" cy="2526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2E5FD-C816-4DBD-9486-3FA679244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36" y="219649"/>
            <a:ext cx="3295147" cy="2566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9C8DFA-82A7-47B5-AF6A-70078B30D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90" y="3230453"/>
            <a:ext cx="2042152" cy="300128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3C406E2-B688-45FB-A10D-12B302ACBE85}"/>
              </a:ext>
            </a:extLst>
          </p:cNvPr>
          <p:cNvSpPr/>
          <p:nvPr/>
        </p:nvSpPr>
        <p:spPr>
          <a:xfrm>
            <a:off x="10916226" y="5887262"/>
            <a:ext cx="442336" cy="3833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rgbClr val="002060"/>
                </a:solidFill>
              </a:rPr>
              <a:t>5</a:t>
            </a:r>
            <a:endParaRPr lang="vi-VN" sz="1799" dirty="0">
              <a:solidFill>
                <a:srgbClr val="00206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B948B1-40AD-45CF-91C5-D651F71DB948}"/>
              </a:ext>
            </a:extLst>
          </p:cNvPr>
          <p:cNvSpPr/>
          <p:nvPr/>
        </p:nvSpPr>
        <p:spPr>
          <a:xfrm>
            <a:off x="6693560" y="2459075"/>
            <a:ext cx="442336" cy="3833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rgbClr val="002060"/>
                </a:solidFill>
              </a:rPr>
              <a:t>2</a:t>
            </a:r>
            <a:endParaRPr lang="vi-VN" sz="1799" dirty="0">
              <a:solidFill>
                <a:srgbClr val="00206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825CAE-B579-40F7-8CBF-1F5BB9F14942}"/>
              </a:ext>
            </a:extLst>
          </p:cNvPr>
          <p:cNvSpPr/>
          <p:nvPr/>
        </p:nvSpPr>
        <p:spPr>
          <a:xfrm>
            <a:off x="10982535" y="2402670"/>
            <a:ext cx="442336" cy="3833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rgbClr val="002060"/>
                </a:solidFill>
              </a:rPr>
              <a:t>3</a:t>
            </a:r>
            <a:endParaRPr lang="vi-VN" sz="1799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0A934F-A7B5-41EB-88CB-9D7B827DF31B}"/>
              </a:ext>
            </a:extLst>
          </p:cNvPr>
          <p:cNvSpPr/>
          <p:nvPr/>
        </p:nvSpPr>
        <p:spPr>
          <a:xfrm>
            <a:off x="3797376" y="3770872"/>
            <a:ext cx="5363895" cy="2308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7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43A445-65BE-41A1-8432-A72604BC11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9" y="278064"/>
            <a:ext cx="3613652" cy="244954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BE7969E-5ABD-4B7A-9D7D-1E6686D79F2B}"/>
              </a:ext>
            </a:extLst>
          </p:cNvPr>
          <p:cNvSpPr/>
          <p:nvPr/>
        </p:nvSpPr>
        <p:spPr>
          <a:xfrm>
            <a:off x="3355041" y="2344255"/>
            <a:ext cx="442336" cy="3833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rgbClr val="002060"/>
                </a:solidFill>
              </a:rPr>
              <a:t>1</a:t>
            </a:r>
            <a:endParaRPr lang="vi-VN" sz="1799" dirty="0">
              <a:solidFill>
                <a:srgbClr val="002060"/>
              </a:solidFill>
            </a:endParaRPr>
          </a:p>
        </p:txBody>
      </p:sp>
      <p:pic>
        <p:nvPicPr>
          <p:cNvPr id="4100" name="Picture 4" descr="Dạy bé học tập vẽ váy thời trang quần áo trang phục 2 | Dạy bé học - YouTube">
            <a:extLst>
              <a:ext uri="{FF2B5EF4-FFF2-40B4-BE49-F238E27FC236}">
                <a16:creationId xmlns:a16="http://schemas.microsoft.com/office/drawing/2014/main" id="{ECBF2A30-F997-4304-8026-9139A09C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9" y="3469353"/>
            <a:ext cx="3364644" cy="25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7899DAA-0FAE-4673-A201-F63E75BB7F62}"/>
              </a:ext>
            </a:extLst>
          </p:cNvPr>
          <p:cNvSpPr/>
          <p:nvPr/>
        </p:nvSpPr>
        <p:spPr>
          <a:xfrm>
            <a:off x="3027553" y="5588688"/>
            <a:ext cx="442336" cy="3833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rgbClr val="002060"/>
                </a:solidFill>
              </a:rPr>
              <a:t>4</a:t>
            </a:r>
            <a:endParaRPr lang="vi-VN" sz="1799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6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8"/>
    </mc:Choice>
    <mc:Fallback xmlns="">
      <p:transition spd="slow" advTm="6858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477E71-A847-4D4B-AE00-E77FE6A44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0" y="474422"/>
            <a:ext cx="10505165" cy="59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8EDA39-4F06-4860-A97B-E48CB9BC5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93" y="231891"/>
            <a:ext cx="5081496" cy="270316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3B7C09-D295-4D2C-877B-FE5C27B0CD88}"/>
              </a:ext>
            </a:extLst>
          </p:cNvPr>
          <p:cNvSpPr/>
          <p:nvPr/>
        </p:nvSpPr>
        <p:spPr>
          <a:xfrm>
            <a:off x="4610128" y="1190286"/>
            <a:ext cx="2708420" cy="78637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4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D84308B2-2FB1-4AEB-ABAB-E42B0FE34E53}"/>
              </a:ext>
            </a:extLst>
          </p:cNvPr>
          <p:cNvSpPr/>
          <p:nvPr/>
        </p:nvSpPr>
        <p:spPr>
          <a:xfrm>
            <a:off x="1632779" y="2355107"/>
            <a:ext cx="8923267" cy="4271002"/>
          </a:xfrm>
          <a:prstGeom prst="horizontalScroll">
            <a:avLst>
              <a:gd name="adj" fmla="val 127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797" indent="-342797">
              <a:buFontTx/>
              <a:buChar char="-"/>
            </a:pPr>
            <a:endParaRPr lang="en-US" sz="2399" dirty="0"/>
          </a:p>
          <a:p>
            <a:pPr marL="342797" indent="-342797">
              <a:buFontTx/>
              <a:buChar char="-"/>
            </a:pPr>
            <a:endParaRPr lang="en-US" sz="2399" dirty="0"/>
          </a:p>
          <a:p>
            <a:pPr marL="342797" indent="-342797" algn="just">
              <a:lnSpc>
                <a:spcPct val="150000"/>
              </a:lnSpc>
              <a:buFontTx/>
              <a:buChar char="-"/>
            </a:pP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797" indent="-342797" algn="just">
              <a:lnSpc>
                <a:spcPct val="150000"/>
              </a:lnSpc>
              <a:buFontTx/>
              <a:buChar char="-"/>
            </a:pP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797" indent="-342797" algn="just">
              <a:lnSpc>
                <a:spcPct val="150000"/>
              </a:lnSpc>
              <a:buFontTx/>
              <a:buChar char="-"/>
            </a:pP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342797" indent="-342797" algn="just">
              <a:lnSpc>
                <a:spcPct val="150000"/>
              </a:lnSpc>
              <a:buFontTx/>
              <a:buChar char="-"/>
            </a:pPr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Tx/>
              <a:buChar char="-"/>
            </a:pPr>
            <a:endParaRPr lang="vi-VN" sz="2399" dirty="0"/>
          </a:p>
        </p:txBody>
      </p:sp>
    </p:spTree>
    <p:extLst>
      <p:ext uri="{BB962C8B-B14F-4D97-AF65-F5344CB8AC3E}">
        <p14:creationId xmlns:p14="http://schemas.microsoft.com/office/powerpoint/2010/main" val="16379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4"/>
    </mc:Choice>
    <mc:Fallback xmlns="">
      <p:transition spd="slow" advTm="3383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7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F0EE14-67BD-42D6-8BB8-38D6917BF6B1}"/>
              </a:ext>
            </a:extLst>
          </p:cNvPr>
          <p:cNvSpPr/>
          <p:nvPr/>
        </p:nvSpPr>
        <p:spPr>
          <a:xfrm>
            <a:off x="0" y="0"/>
            <a:ext cx="3142084" cy="5486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GỢI Ý CÁCH THỰC HIỆN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73CF4519-7516-486A-83A3-C2E3186A5D67}"/>
              </a:ext>
            </a:extLst>
          </p:cNvPr>
          <p:cNvSpPr/>
          <p:nvPr/>
        </p:nvSpPr>
        <p:spPr>
          <a:xfrm>
            <a:off x="1845940" y="1340768"/>
            <a:ext cx="8712968" cy="360040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TRẢI NGHIỆM VỚI TRÒ CHƠI “NHÀ THIẾT KẾ THỜI TRANG”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05B02-BA7F-487F-865B-903DA4E23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88" y="1844824"/>
            <a:ext cx="2721255" cy="396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32AA0-B34D-404B-BBD2-42A8B0F0B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756" y="1847972"/>
            <a:ext cx="2592288" cy="3966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D7952-9547-4678-B941-775EBA806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022" y="1847189"/>
            <a:ext cx="2721433" cy="396746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B76D0E-ABE5-471F-9846-075421FDDC5A}"/>
              </a:ext>
            </a:extLst>
          </p:cNvPr>
          <p:cNvSpPr/>
          <p:nvPr/>
        </p:nvSpPr>
        <p:spPr>
          <a:xfrm>
            <a:off x="755607" y="5805264"/>
            <a:ext cx="2871019" cy="777632"/>
          </a:xfrm>
          <a:prstGeom prst="roundRect">
            <a:avLst>
              <a:gd name="adj" fmla="val 4310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5B9B9A-A6B5-4999-8F05-66A87A075E7A}"/>
              </a:ext>
            </a:extLst>
          </p:cNvPr>
          <p:cNvSpPr/>
          <p:nvPr/>
        </p:nvSpPr>
        <p:spPr>
          <a:xfrm>
            <a:off x="4291712" y="5814654"/>
            <a:ext cx="3202499" cy="77763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3B2696-5D2A-421B-8AB9-B7EDA407D9B0}"/>
              </a:ext>
            </a:extLst>
          </p:cNvPr>
          <p:cNvSpPr/>
          <p:nvPr/>
        </p:nvSpPr>
        <p:spPr>
          <a:xfrm>
            <a:off x="8237956" y="5814655"/>
            <a:ext cx="3019567" cy="69405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thích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99AE37-C935-402B-8E1D-83B4FD898208}"/>
              </a:ext>
            </a:extLst>
          </p:cNvPr>
          <p:cNvSpPr/>
          <p:nvPr/>
        </p:nvSpPr>
        <p:spPr>
          <a:xfrm>
            <a:off x="0" y="0"/>
            <a:ext cx="3142084" cy="5486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GỢI Ý CÁCH THỰC HIỆN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254CE3-E56A-4388-9C5C-130303982E7B}"/>
              </a:ext>
            </a:extLst>
          </p:cNvPr>
          <p:cNvCxnSpPr>
            <a:cxnSpLocks/>
          </p:cNvCxnSpPr>
          <p:nvPr/>
        </p:nvCxnSpPr>
        <p:spPr>
          <a:xfrm>
            <a:off x="3553587" y="3645024"/>
            <a:ext cx="10361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EC81FF-9402-4CB1-A84F-E919400AEF65}"/>
              </a:ext>
            </a:extLst>
          </p:cNvPr>
          <p:cNvCxnSpPr>
            <a:cxnSpLocks/>
          </p:cNvCxnSpPr>
          <p:nvPr/>
        </p:nvCxnSpPr>
        <p:spPr>
          <a:xfrm>
            <a:off x="7246540" y="3645024"/>
            <a:ext cx="10361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F566FBD-EDBC-48CB-9A43-D69AFE2F6E9F}"/>
              </a:ext>
            </a:extLst>
          </p:cNvPr>
          <p:cNvSpPr txBox="1"/>
          <p:nvPr/>
        </p:nvSpPr>
        <p:spPr>
          <a:xfrm>
            <a:off x="1552856" y="692696"/>
            <a:ext cx="706183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-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F31DC-47F3-4C7D-9B3C-20DC40E307ED}"/>
              </a:ext>
            </a:extLst>
          </p:cNvPr>
          <p:cNvSpPr txBox="1"/>
          <p:nvPr/>
        </p:nvSpPr>
        <p:spPr>
          <a:xfrm>
            <a:off x="1552856" y="1064670"/>
            <a:ext cx="87900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-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(</a:t>
            </a:r>
            <a:r>
              <a:rPr lang="en-US" dirty="0" err="1"/>
              <a:t>nam</a:t>
            </a:r>
            <a:r>
              <a:rPr lang="en-US" dirty="0"/>
              <a:t>, </a:t>
            </a:r>
            <a:r>
              <a:rPr lang="en-US" dirty="0" err="1"/>
              <a:t>nữ</a:t>
            </a:r>
            <a:r>
              <a:rPr lang="en-US" dirty="0"/>
              <a:t>,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….) 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(</a:t>
            </a:r>
            <a:r>
              <a:rPr lang="en-US" dirty="0" err="1"/>
              <a:t>Xuân</a:t>
            </a:r>
            <a:r>
              <a:rPr lang="en-US" dirty="0"/>
              <a:t>, </a:t>
            </a:r>
            <a:r>
              <a:rPr lang="en-US" dirty="0" err="1"/>
              <a:t>hạ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, </a:t>
            </a:r>
            <a:r>
              <a:rPr lang="en-US" dirty="0" err="1"/>
              <a:t>đông</a:t>
            </a:r>
            <a:r>
              <a:rPr lang="en-US" dirty="0"/>
              <a:t>),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(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dịp</a:t>
            </a:r>
            <a:r>
              <a:rPr lang="en-US" dirty="0"/>
              <a:t> </a:t>
            </a:r>
            <a:r>
              <a:rPr lang="en-US" dirty="0" err="1"/>
              <a:t>Tết</a:t>
            </a:r>
            <a:r>
              <a:rPr lang="en-US" dirty="0"/>
              <a:t>…)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246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ẠY BÉ VẼ HOA CỰC DỄ | Trung Tâm Vẽ Sáng Tạo Wow Art">
            <a:extLst>
              <a:ext uri="{FF2B5EF4-FFF2-40B4-BE49-F238E27FC236}">
                <a16:creationId xmlns:a16="http://schemas.microsoft.com/office/drawing/2014/main" id="{4E844DED-6D7A-46A5-8A65-B3B59914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659"/>
            <a:ext cx="2765292" cy="20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hợp các bức tranh tô màu bông hoa đẹp nhất - Chia sẻ 24h">
            <a:extLst>
              <a:ext uri="{FF2B5EF4-FFF2-40B4-BE49-F238E27FC236}">
                <a16:creationId xmlns:a16="http://schemas.microsoft.com/office/drawing/2014/main" id="{24D2E7BA-2196-4C95-A8C3-5820089A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32" y="57071"/>
            <a:ext cx="2022798" cy="27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 decal hình trái tim ngôi sao Việt Nam bế thành phẩm số lượt ít">
            <a:extLst>
              <a:ext uri="{FF2B5EF4-FFF2-40B4-BE49-F238E27FC236}">
                <a16:creationId xmlns:a16="http://schemas.microsoft.com/office/drawing/2014/main" id="{D8D7AC36-7A89-40DC-9BBF-A7F27006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42" y="172659"/>
            <a:ext cx="2257850" cy="22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im Hoạt Hình Vẽ Tay Thắt Nơ Cho Bóng Bay Ngày Của Trẻ Em Hình ảnh | Định  dạng hình ảnh PSD 611770190| vn.lovepik.com">
            <a:extLst>
              <a:ext uri="{FF2B5EF4-FFF2-40B4-BE49-F238E27FC236}">
                <a16:creationId xmlns:a16="http://schemas.microsoft.com/office/drawing/2014/main" id="{C9B66FBE-A6AB-45CF-AAA9-C12C27EF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20" y="2710722"/>
            <a:ext cx="1934732" cy="328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ô Màu Chiếc Nơ - Tranh Tô Màu Cho Bé">
            <a:extLst>
              <a:ext uri="{FF2B5EF4-FFF2-40B4-BE49-F238E27FC236}">
                <a16:creationId xmlns:a16="http://schemas.microsoft.com/office/drawing/2014/main" id="{C71FDAE3-7035-4892-8AE8-D56F6431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526" y="164562"/>
            <a:ext cx="1784624" cy="19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mbo 10 Bao Li Xi Hoạt Hình 3D ngộ nghĩnh Mẫu Mới nhất Hot nhất Tết 2020 |  Shopee Việt Nam">
            <a:extLst>
              <a:ext uri="{FF2B5EF4-FFF2-40B4-BE49-F238E27FC236}">
                <a16:creationId xmlns:a16="http://schemas.microsoft.com/office/drawing/2014/main" id="{01C1A6D9-07FA-4BB7-B419-E5C26279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4" y="2924944"/>
            <a:ext cx="4046491" cy="404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ạo hình &quot;Vẽ ô tô&quot;">
            <a:extLst>
              <a:ext uri="{FF2B5EF4-FFF2-40B4-BE49-F238E27FC236}">
                <a16:creationId xmlns:a16="http://schemas.microsoft.com/office/drawing/2014/main" id="{49825B7A-0F17-4109-9972-DE962341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70" y="2534577"/>
            <a:ext cx="3629014" cy="20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Vẽ và Tô Màu Quả Bóng Bé Học Tô Màu Glitter Ball Coloring Pages For Kids |  Soccer ball, Youtube, Coloring pages">
            <a:extLst>
              <a:ext uri="{FF2B5EF4-FFF2-40B4-BE49-F238E27FC236}">
                <a16:creationId xmlns:a16="http://schemas.microsoft.com/office/drawing/2014/main" id="{324300AF-A762-4C50-9C16-8DC2C42E8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21" y="26718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Các Ngôi Sao Hình Vẽ Hoạt Hình , Ngôi Sao Clipart, Hoạt Hình, Ngôi  Sao miễn phí tải tập tin PNG PSDComment và Vector">
            <a:extLst>
              <a:ext uri="{FF2B5EF4-FFF2-40B4-BE49-F238E27FC236}">
                <a16:creationId xmlns:a16="http://schemas.microsoft.com/office/drawing/2014/main" id="{DCA32FE5-CDA5-4001-91E1-E9B99165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44" y="467089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D7DFE4-34EE-47F9-BF43-A5F31EF7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3443064"/>
            <a:ext cx="3364228" cy="2592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79CB36-119F-41AC-8A89-3741D8B2A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58" y="3140968"/>
            <a:ext cx="2626107" cy="3501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F51E2-42CA-4576-80CF-5CD177AAE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33" y="530076"/>
            <a:ext cx="3301167" cy="2201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A5D307-657B-414C-99BD-418F65D10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68" y="548680"/>
            <a:ext cx="3220799" cy="2183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063D36-C319-4A7F-AC5B-C24CECE84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79" y="3448604"/>
            <a:ext cx="3301166" cy="25436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80B877-BFB0-4DCE-8996-7F2D2749E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4" y="553407"/>
            <a:ext cx="3344826" cy="2201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6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6"/>
    </mc:Choice>
    <mc:Fallback xmlns="">
      <p:transition spd="slow" advTm="292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6D5E29-D6AE-4F9A-8DEE-00BB37C8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6" y="347495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D4BFA19-1EA4-4B73-95F0-1D6E276F0CCC}"/>
              </a:ext>
            </a:extLst>
          </p:cNvPr>
          <p:cNvSpPr/>
          <p:nvPr/>
        </p:nvSpPr>
        <p:spPr>
          <a:xfrm>
            <a:off x="5446340" y="21851"/>
            <a:ext cx="5760640" cy="180188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ĐỐ CÁC CẬU BIẾT?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6E677-7524-4C43-9C9F-FA5D2D6A05F5}"/>
              </a:ext>
            </a:extLst>
          </p:cNvPr>
          <p:cNvSpPr txBox="1"/>
          <p:nvPr/>
        </p:nvSpPr>
        <p:spPr>
          <a:xfrm>
            <a:off x="333772" y="40770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1" dirty="0">
                <a:solidFill>
                  <a:srgbClr val="3A3A3A"/>
                </a:solidFill>
                <a:effectLst/>
                <a:latin typeface="-apple-system"/>
              </a:rPr>
              <a:t>Có cổ mà chẳng có đầu</a:t>
            </a:r>
            <a:endParaRPr lang="en-US" sz="3600" b="0" i="1" dirty="0">
              <a:solidFill>
                <a:srgbClr val="3A3A3A"/>
              </a:solidFill>
              <a:effectLst/>
              <a:latin typeface="-apple-system"/>
            </a:endParaRPr>
          </a:p>
          <a:p>
            <a:pPr algn="l"/>
            <a:r>
              <a:rPr lang="vi-VN" sz="3600" b="0" i="1" dirty="0">
                <a:solidFill>
                  <a:srgbClr val="3A3A3A"/>
                </a:solidFill>
                <a:effectLst/>
                <a:latin typeface="-apple-system"/>
              </a:rPr>
              <a:t>Có tay chẳng thấy chân đâu mới tài</a:t>
            </a:r>
            <a:endParaRPr lang="en-US" sz="3600" b="0" i="1" dirty="0">
              <a:solidFill>
                <a:srgbClr val="3A3A3A"/>
              </a:solidFill>
              <a:effectLst/>
              <a:latin typeface="-apple-system"/>
            </a:endParaRPr>
          </a:p>
          <a:p>
            <a:pPr algn="l"/>
            <a:r>
              <a:rPr lang="vi-VN" sz="3600" b="0" i="1" dirty="0">
                <a:solidFill>
                  <a:srgbClr val="3A3A3A"/>
                </a:solidFill>
                <a:effectLst/>
                <a:latin typeface="-apple-system"/>
              </a:rPr>
              <a:t>Dù là già trẻ gái trai</a:t>
            </a:r>
            <a:endParaRPr lang="en-US" sz="3600" b="0" i="1" dirty="0">
              <a:solidFill>
                <a:srgbClr val="3A3A3A"/>
              </a:solidFill>
              <a:effectLst/>
              <a:latin typeface="-apple-system"/>
            </a:endParaRPr>
          </a:p>
          <a:p>
            <a:pPr algn="l"/>
            <a:r>
              <a:rPr lang="vi-VN" sz="3600" b="0" i="1" dirty="0">
                <a:solidFill>
                  <a:srgbClr val="3A3A3A"/>
                </a:solidFill>
                <a:effectLst/>
                <a:latin typeface="-apple-system"/>
              </a:rPr>
              <a:t>Mùa đông mùa hạ ai ai cũng cần – Là cái gì?</a:t>
            </a:r>
          </a:p>
        </p:txBody>
      </p:sp>
      <p:pic>
        <p:nvPicPr>
          <p:cNvPr id="3076" name="Picture 4" descr="Gymboree New SKUs - found 3/16/17">
            <a:extLst>
              <a:ext uri="{FF2B5EF4-FFF2-40B4-BE49-F238E27FC236}">
                <a16:creationId xmlns:a16="http://schemas.microsoft.com/office/drawing/2014/main" id="{A74C6878-4ACC-4D04-9C1A-749FFE85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2094927"/>
            <a:ext cx="2247900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0" name="Picture 8" descr="Color Block Cartoon Universe Print Long Sleeve Hoodie">
            <a:extLst>
              <a:ext uri="{FF2B5EF4-FFF2-40B4-BE49-F238E27FC236}">
                <a16:creationId xmlns:a16="http://schemas.microsoft.com/office/drawing/2014/main" id="{5E5F5DF3-7E6A-42D6-BAE9-29580E96A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20" y="3464299"/>
            <a:ext cx="2247900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E69BABB-C73D-4962-9C2C-8C5C8D6548C4}"/>
              </a:ext>
            </a:extLst>
          </p:cNvPr>
          <p:cNvSpPr/>
          <p:nvPr/>
        </p:nvSpPr>
        <p:spPr>
          <a:xfrm>
            <a:off x="19736" y="0"/>
            <a:ext cx="2631809" cy="6949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AD570C5-B383-473B-983A-BB7BC11EF8D5}"/>
              </a:ext>
            </a:extLst>
          </p:cNvPr>
          <p:cNvSpPr/>
          <p:nvPr/>
        </p:nvSpPr>
        <p:spPr>
          <a:xfrm>
            <a:off x="2854052" y="550165"/>
            <a:ext cx="6143320" cy="160224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799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sz="4399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vi-VN" sz="4799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402DE0-4296-47F9-9736-E3134043C71B}"/>
              </a:ext>
            </a:extLst>
          </p:cNvPr>
          <p:cNvSpPr/>
          <p:nvPr/>
        </p:nvSpPr>
        <p:spPr>
          <a:xfrm>
            <a:off x="1773932" y="2924944"/>
            <a:ext cx="9326079" cy="13958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6A56C7-C567-409D-B904-F5B704EAB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40" y="550165"/>
            <a:ext cx="2557773" cy="22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60AC8-7CD7-483A-895D-CBC10A5E5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4" y="468631"/>
            <a:ext cx="11210026" cy="6388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87C7CB-392D-4A7B-940F-928BB9D886D2}"/>
              </a:ext>
            </a:extLst>
          </p:cNvPr>
          <p:cNvSpPr txBox="1"/>
          <p:nvPr/>
        </p:nvSpPr>
        <p:spPr>
          <a:xfrm>
            <a:off x="1177329" y="1533730"/>
            <a:ext cx="10092716" cy="15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endParaRPr lang="en-US" sz="3199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199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799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83A66C-2B7F-4984-A697-271999FA8A52}"/>
              </a:ext>
            </a:extLst>
          </p:cNvPr>
          <p:cNvSpPr/>
          <p:nvPr/>
        </p:nvSpPr>
        <p:spPr>
          <a:xfrm>
            <a:off x="2595040" y="482548"/>
            <a:ext cx="7603828" cy="11599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+mj-lt"/>
              </a:rPr>
              <a:t>4. 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TRƯNG BÀY, GIỚI THIỆU SẢN PHẨM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E4605-2E0C-42CA-9186-BC26E94CB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6" y="2519754"/>
            <a:ext cx="3542147" cy="352640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6A77589-1191-4146-BA5C-1551B24F5C44}"/>
              </a:ext>
            </a:extLst>
          </p:cNvPr>
          <p:cNvSpPr/>
          <p:nvPr/>
        </p:nvSpPr>
        <p:spPr>
          <a:xfrm rot="21233151">
            <a:off x="3628045" y="2108715"/>
            <a:ext cx="8306655" cy="413830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AB025-49A1-4116-8973-F7111A365AA6}"/>
              </a:ext>
            </a:extLst>
          </p:cNvPr>
          <p:cNvSpPr/>
          <p:nvPr/>
        </p:nvSpPr>
        <p:spPr>
          <a:xfrm>
            <a:off x="4366113" y="3313502"/>
            <a:ext cx="6477771" cy="159241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799" dirty="0" err="1">
                <a:solidFill>
                  <a:schemeClr val="tx1"/>
                </a:solidFill>
              </a:rPr>
              <a:t>Em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hãy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giới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thiệu</a:t>
            </a:r>
            <a:r>
              <a:rPr lang="en-US" sz="1799" dirty="0">
                <a:solidFill>
                  <a:schemeClr val="tx1"/>
                </a:solidFill>
              </a:rPr>
              <a:t>, </a:t>
            </a:r>
            <a:r>
              <a:rPr lang="en-US" sz="1799" dirty="0" err="1">
                <a:solidFill>
                  <a:schemeClr val="tx1"/>
                </a:solidFill>
              </a:rPr>
              <a:t>nhận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xét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và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nêu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cảm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nhận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về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sản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phẩm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của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mình</a:t>
            </a:r>
            <a:r>
              <a:rPr lang="en-US" sz="1799" dirty="0">
                <a:solidFill>
                  <a:schemeClr val="tx1"/>
                </a:solidFill>
              </a:rPr>
              <a:t>, </a:t>
            </a:r>
            <a:r>
              <a:rPr lang="en-US" sz="1799" dirty="0" err="1">
                <a:solidFill>
                  <a:schemeClr val="tx1"/>
                </a:solidFill>
              </a:rPr>
              <a:t>của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bạn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thông</a:t>
            </a:r>
            <a:r>
              <a:rPr lang="en-US" sz="1799" dirty="0">
                <a:solidFill>
                  <a:schemeClr val="tx1"/>
                </a:solidFill>
              </a:rPr>
              <a:t> qua </a:t>
            </a:r>
            <a:r>
              <a:rPr lang="en-US" sz="1799" dirty="0" err="1">
                <a:solidFill>
                  <a:schemeClr val="tx1"/>
                </a:solidFill>
              </a:rPr>
              <a:t>trò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chơi</a:t>
            </a:r>
            <a:r>
              <a:rPr lang="en-US" sz="1799" dirty="0">
                <a:solidFill>
                  <a:schemeClr val="tx1"/>
                </a:solidFill>
              </a:rPr>
              <a:t>: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799" dirty="0" err="1">
                <a:solidFill>
                  <a:schemeClr val="tx1"/>
                </a:solidFill>
              </a:rPr>
              <a:t>Phóng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viên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tí</a:t>
            </a:r>
            <a:r>
              <a:rPr lang="en-US" sz="1799" dirty="0">
                <a:solidFill>
                  <a:schemeClr val="tx1"/>
                </a:solidFill>
              </a:rPr>
              <a:t> hon </a:t>
            </a:r>
            <a:r>
              <a:rPr lang="en-US" sz="1799" dirty="0" err="1">
                <a:solidFill>
                  <a:schemeClr val="tx1"/>
                </a:solidFill>
              </a:rPr>
              <a:t>và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nhà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thiết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kế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thời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trang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tương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lai</a:t>
            </a:r>
            <a:r>
              <a:rPr lang="en-US" sz="1799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799" dirty="0" err="1">
                <a:solidFill>
                  <a:schemeClr val="tx1"/>
                </a:solidFill>
              </a:rPr>
              <a:t>Nhân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viên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bán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hàng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thời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trang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và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khách</a:t>
            </a:r>
            <a:r>
              <a:rPr lang="en-US" sz="1799" dirty="0">
                <a:solidFill>
                  <a:schemeClr val="tx1"/>
                </a:solidFill>
              </a:rPr>
              <a:t> </a:t>
            </a:r>
            <a:r>
              <a:rPr lang="en-US" sz="1799" dirty="0" err="1">
                <a:solidFill>
                  <a:schemeClr val="tx1"/>
                </a:solidFill>
              </a:rPr>
              <a:t>hàng</a:t>
            </a:r>
            <a:r>
              <a:rPr lang="en-US" sz="1799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">
            <a:extLst>
              <a:ext uri="{FF2B5EF4-FFF2-40B4-BE49-F238E27FC236}">
                <a16:creationId xmlns:a16="http://schemas.microsoft.com/office/drawing/2014/main" id="{324DDA9C-3CC7-4F8B-87EC-41157C06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40" y="70254"/>
            <a:ext cx="4608512" cy="67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5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 nhân vật trong Đôrêmon thuộc cung hoàng đạo nào?">
            <a:extLst>
              <a:ext uri="{FF2B5EF4-FFF2-40B4-BE49-F238E27FC236}">
                <a16:creationId xmlns:a16="http://schemas.microsoft.com/office/drawing/2014/main" id="{0FA1B891-A667-45B3-869A-6E02AB68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1" y="2667821"/>
            <a:ext cx="2878808" cy="411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 ">
            <a:extLst>
              <a:ext uri="{FF2B5EF4-FFF2-40B4-BE49-F238E27FC236}">
                <a16:creationId xmlns:a16="http://schemas.microsoft.com/office/drawing/2014/main" id="{B3268A8B-4232-4FAE-A57A-3D8ED711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81" y="836712"/>
            <a:ext cx="22479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ội thi vẽ trang trí áo dài">
            <a:extLst>
              <a:ext uri="{FF2B5EF4-FFF2-40B4-BE49-F238E27FC236}">
                <a16:creationId xmlns:a16="http://schemas.microsoft.com/office/drawing/2014/main" id="{EF2EDC00-EC8C-41C1-BC32-A269CA4F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40" y="872716"/>
            <a:ext cx="2260569" cy="301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aster dress">
            <a:extLst>
              <a:ext uri="{FF2B5EF4-FFF2-40B4-BE49-F238E27FC236}">
                <a16:creationId xmlns:a16="http://schemas.microsoft.com/office/drawing/2014/main" id="{A8A9DDE3-4E35-48EB-88BB-168E5258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20" y="4190177"/>
            <a:ext cx="2452646" cy="25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 ">
            <a:extLst>
              <a:ext uri="{FF2B5EF4-FFF2-40B4-BE49-F238E27FC236}">
                <a16:creationId xmlns:a16="http://schemas.microsoft.com/office/drawing/2014/main" id="{0E2DE367-0D2D-4688-A486-EE989241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93" y="836712"/>
            <a:ext cx="22479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atron  McCall's 6646">
            <a:extLst>
              <a:ext uri="{FF2B5EF4-FFF2-40B4-BE49-F238E27FC236}">
                <a16:creationId xmlns:a16="http://schemas.microsoft.com/office/drawing/2014/main" id="{6B3A27E2-DA5B-485A-84F8-E235D606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66" y="4190177"/>
            <a:ext cx="22479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All over printed shirt with chambray short">
            <a:extLst>
              <a:ext uri="{FF2B5EF4-FFF2-40B4-BE49-F238E27FC236}">
                <a16:creationId xmlns:a16="http://schemas.microsoft.com/office/drawing/2014/main" id="{C0EE2894-AAC9-4248-969C-AEDCF113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75" y="4190176"/>
            <a:ext cx="22479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B45F2FB-B789-4C6C-9E35-C1A4D8B9C067}"/>
              </a:ext>
            </a:extLst>
          </p:cNvPr>
          <p:cNvSpPr/>
          <p:nvPr/>
        </p:nvSpPr>
        <p:spPr>
          <a:xfrm>
            <a:off x="6219" y="265275"/>
            <a:ext cx="2631809" cy="6949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6A7D8B-27D6-48FA-BEEA-3EB386DBAB14}"/>
              </a:ext>
            </a:extLst>
          </p:cNvPr>
          <p:cNvSpPr/>
          <p:nvPr/>
        </p:nvSpPr>
        <p:spPr>
          <a:xfrm>
            <a:off x="2638028" y="80074"/>
            <a:ext cx="4536504" cy="65156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 VẤN THỜI TRANG</a:t>
            </a:r>
            <a:endParaRPr lang="vi-VN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DE76047-9B6F-4ACA-A5F1-D86B28A25EBF}"/>
              </a:ext>
            </a:extLst>
          </p:cNvPr>
          <p:cNvSpPr/>
          <p:nvPr/>
        </p:nvSpPr>
        <p:spPr>
          <a:xfrm>
            <a:off x="249036" y="897559"/>
            <a:ext cx="3901159" cy="162530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CÁC BẠN ƠI, MÌNH SẮP SANG VIỆT NAM CHƠI VÀ ĐÓN TẾT Ở VIỆT NAM, MÌNH NÊN MẶC BỘ </a:t>
            </a:r>
            <a:r>
              <a:rPr lang="en-US" sz="1600" dirty="0"/>
              <a:t>NÀO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ĐỂ ĐI CHÚC TẾT NHỈ</a:t>
            </a:r>
            <a:r>
              <a:rPr lang="en-US" sz="1600" dirty="0"/>
              <a:t>?</a:t>
            </a:r>
            <a:endParaRPr lang="vi-V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2835E-D2A9-4E7D-91F9-81F040389305}"/>
              </a:ext>
            </a:extLst>
          </p:cNvPr>
          <p:cNvSpPr txBox="1"/>
          <p:nvPr/>
        </p:nvSpPr>
        <p:spPr>
          <a:xfrm>
            <a:off x="5806379" y="3535976"/>
            <a:ext cx="28803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1</a:t>
            </a:r>
            <a:endParaRPr lang="vi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FEB796-DFCD-4049-BAC9-600CB4188A8D}"/>
              </a:ext>
            </a:extLst>
          </p:cNvPr>
          <p:cNvSpPr txBox="1"/>
          <p:nvPr/>
        </p:nvSpPr>
        <p:spPr>
          <a:xfrm>
            <a:off x="9829357" y="6241023"/>
            <a:ext cx="3600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6</a:t>
            </a:r>
            <a:endParaRPr lang="vi-V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AAC1A2-2B96-4E80-B8B3-EC9F342D7693}"/>
              </a:ext>
            </a:extLst>
          </p:cNvPr>
          <p:cNvSpPr txBox="1"/>
          <p:nvPr/>
        </p:nvSpPr>
        <p:spPr>
          <a:xfrm>
            <a:off x="8901909" y="6241023"/>
            <a:ext cx="3600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5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3EA4BE-7D32-4D69-8634-1AF92AE0F819}"/>
              </a:ext>
            </a:extLst>
          </p:cNvPr>
          <p:cNvSpPr txBox="1"/>
          <p:nvPr/>
        </p:nvSpPr>
        <p:spPr>
          <a:xfrm>
            <a:off x="6023730" y="6381561"/>
            <a:ext cx="3600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4</a:t>
            </a:r>
            <a:endParaRPr lang="vi-V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E364F4-4F70-42B1-8A6B-A912ED00D18F}"/>
              </a:ext>
            </a:extLst>
          </p:cNvPr>
          <p:cNvSpPr txBox="1"/>
          <p:nvPr/>
        </p:nvSpPr>
        <p:spPr>
          <a:xfrm>
            <a:off x="11703795" y="3551073"/>
            <a:ext cx="3662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3</a:t>
            </a:r>
            <a:endParaRPr lang="vi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DA1137-949C-4131-8B80-71D951925879}"/>
              </a:ext>
            </a:extLst>
          </p:cNvPr>
          <p:cNvSpPr txBox="1"/>
          <p:nvPr/>
        </p:nvSpPr>
        <p:spPr>
          <a:xfrm>
            <a:off x="8786234" y="3535976"/>
            <a:ext cx="3600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706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5494E-7 -7.40741E-7 L -0.76556 0.4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78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796" y="404664"/>
            <a:ext cx="6408712" cy="119404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MĨ THUẬT LỚP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820" y="1700808"/>
            <a:ext cx="5616625" cy="504056"/>
          </a:xfrm>
        </p:spPr>
        <p:txBody>
          <a:bodyPr/>
          <a:lstStyle/>
          <a:p>
            <a:r>
              <a:rPr lang="en-US" dirty="0"/>
              <a:t>CHỦ ĐỀ 12: TRANG PHỤC CỦA EM (T1)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2FB55C-5367-4BB8-9AA2-06CA48EDD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580370"/>
            <a:ext cx="4162795" cy="56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417F8B-70E5-4FCD-B857-2E7A8E151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2242828"/>
            <a:ext cx="3292106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DE0277AC-136A-424B-ADFC-10E0588D714C}"/>
              </a:ext>
            </a:extLst>
          </p:cNvPr>
          <p:cNvSpPr/>
          <p:nvPr/>
        </p:nvSpPr>
        <p:spPr>
          <a:xfrm>
            <a:off x="117748" y="271988"/>
            <a:ext cx="8280920" cy="648072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GIỚI THIỆU VỀ CHỦ ĐỀ: TRANG PHỤC CỦA EM( 3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338C7B2-CAD1-41C4-8CBA-9E729400E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3643869"/>
              </p:ext>
            </p:extLst>
          </p:nvPr>
        </p:nvGraphicFramePr>
        <p:xfrm>
          <a:off x="1" y="1412776"/>
          <a:ext cx="667047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8971E3C-3A4A-4388-879D-8E402F199288}"/>
              </a:ext>
            </a:extLst>
          </p:cNvPr>
          <p:cNvSpPr txBox="1"/>
          <p:nvPr/>
        </p:nvSpPr>
        <p:spPr>
          <a:xfrm>
            <a:off x="196966" y="4863045"/>
            <a:ext cx="100811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  <a:endParaRPr lang="vi-V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0D0D5-7595-4FFF-9636-E7AAE91694CF}"/>
              </a:ext>
            </a:extLst>
          </p:cNvPr>
          <p:cNvSpPr txBox="1"/>
          <p:nvPr/>
        </p:nvSpPr>
        <p:spPr>
          <a:xfrm>
            <a:off x="196966" y="2182191"/>
            <a:ext cx="122413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vi-V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94C0A-AE98-43EF-8D7E-7D8CD7C2FEF5}"/>
              </a:ext>
            </a:extLst>
          </p:cNvPr>
          <p:cNvSpPr txBox="1"/>
          <p:nvPr/>
        </p:nvSpPr>
        <p:spPr>
          <a:xfrm>
            <a:off x="511884" y="3534733"/>
            <a:ext cx="100811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vi-V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74E4D-8851-44E1-AC78-5538AA05A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8394" y="-12593"/>
            <a:ext cx="1844536" cy="2459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ED886-9C8C-478A-803F-2D27CA80F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852" y="2417579"/>
            <a:ext cx="2896597" cy="2172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23C235-9171-4173-ACDF-61B1EA838D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80" y="4712010"/>
            <a:ext cx="2585079" cy="208000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178D71-4D38-4FAB-B339-673C1E1CA70F}"/>
              </a:ext>
            </a:extLst>
          </p:cNvPr>
          <p:cNvCxnSpPr>
            <a:cxnSpLocks/>
          </p:cNvCxnSpPr>
          <p:nvPr/>
        </p:nvCxnSpPr>
        <p:spPr>
          <a:xfrm flipV="1">
            <a:off x="6670477" y="1266433"/>
            <a:ext cx="3367917" cy="915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7601D6-227D-4783-94A5-95F6DBD922F4}"/>
              </a:ext>
            </a:extLst>
          </p:cNvPr>
          <p:cNvCxnSpPr>
            <a:cxnSpLocks/>
          </p:cNvCxnSpPr>
          <p:nvPr/>
        </p:nvCxnSpPr>
        <p:spPr>
          <a:xfrm>
            <a:off x="6670477" y="4955976"/>
            <a:ext cx="2736303" cy="1005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4D5945-9496-451A-A1E4-A05C50D2B067}"/>
              </a:ext>
            </a:extLst>
          </p:cNvPr>
          <p:cNvCxnSpPr>
            <a:cxnSpLocks/>
          </p:cNvCxnSpPr>
          <p:nvPr/>
        </p:nvCxnSpPr>
        <p:spPr>
          <a:xfrm>
            <a:off x="6558402" y="3637036"/>
            <a:ext cx="688138" cy="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F4E338-7909-4D29-A720-41117B7E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75" y="32516"/>
            <a:ext cx="9731400" cy="6856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87AC0-BAFD-4916-B602-8044009C67D7}"/>
              </a:ext>
            </a:extLst>
          </p:cNvPr>
          <p:cNvSpPr txBox="1"/>
          <p:nvPr/>
        </p:nvSpPr>
        <p:spPr>
          <a:xfrm>
            <a:off x="2717081" y="1636712"/>
            <a:ext cx="7147788" cy="140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99" dirty="0">
                <a:solidFill>
                  <a:srgbClr val="FF0000"/>
                </a:solidFill>
              </a:rPr>
              <a:t>1.</a:t>
            </a:r>
            <a:r>
              <a:rPr lang="en-US" sz="2399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895CA7-19A0-4CEC-948D-1E0D709697BC}"/>
              </a:ext>
            </a:extLst>
          </p:cNvPr>
          <p:cNvSpPr txBox="1"/>
          <p:nvPr/>
        </p:nvSpPr>
        <p:spPr>
          <a:xfrm rot="282905">
            <a:off x="7038065" y="154305"/>
            <a:ext cx="1238542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endParaRPr lang="vi-VN" sz="3599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87E40D-4E15-4781-B481-2A71F3FAB5AC}"/>
              </a:ext>
            </a:extLst>
          </p:cNvPr>
          <p:cNvSpPr/>
          <p:nvPr/>
        </p:nvSpPr>
        <p:spPr>
          <a:xfrm rot="732832" flipH="1">
            <a:off x="9432626" y="565966"/>
            <a:ext cx="1527486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vi-VN" sz="3599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C039CC-58F7-4679-8E84-2A7B45C40CA2}"/>
              </a:ext>
            </a:extLst>
          </p:cNvPr>
          <p:cNvSpPr/>
          <p:nvPr/>
        </p:nvSpPr>
        <p:spPr>
          <a:xfrm rot="780942">
            <a:off x="9687761" y="1698394"/>
            <a:ext cx="1772719" cy="92638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endParaRPr lang="vi-VN" sz="3599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A43F46-3480-4F65-8E83-16CC30929332}"/>
              </a:ext>
            </a:extLst>
          </p:cNvPr>
          <p:cNvSpPr/>
          <p:nvPr/>
        </p:nvSpPr>
        <p:spPr>
          <a:xfrm rot="1453966">
            <a:off x="9756768" y="3135162"/>
            <a:ext cx="1185397" cy="1265763"/>
          </a:xfrm>
          <a:prstGeom prst="hear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vi-V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021D0-29BC-4D63-9C13-DA511CE528A4}"/>
              </a:ext>
            </a:extLst>
          </p:cNvPr>
          <p:cNvSpPr txBox="1"/>
          <p:nvPr/>
        </p:nvSpPr>
        <p:spPr>
          <a:xfrm>
            <a:off x="2682446" y="3134729"/>
            <a:ext cx="6901419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99" dirty="0">
                <a:solidFill>
                  <a:srgbClr val="FF0000"/>
                </a:solidFill>
              </a:rPr>
              <a:t>2.</a:t>
            </a:r>
            <a:r>
              <a:rPr lang="en-US" sz="2399" dirty="0">
                <a:solidFill>
                  <a:srgbClr val="7030A0"/>
                </a:solidFill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399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EFE97-8804-4021-AEE5-D560F0D309F4}"/>
              </a:ext>
            </a:extLst>
          </p:cNvPr>
          <p:cNvSpPr/>
          <p:nvPr/>
        </p:nvSpPr>
        <p:spPr>
          <a:xfrm>
            <a:off x="2682446" y="3574566"/>
            <a:ext cx="7170553" cy="1593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99" dirty="0">
                <a:solidFill>
                  <a:srgbClr val="FF0000"/>
                </a:solidFill>
              </a:rPr>
              <a:t>3</a:t>
            </a:r>
            <a:r>
              <a:rPr lang="en-US" sz="4399" dirty="0">
                <a:solidFill>
                  <a:srgbClr val="FF0000"/>
                </a:solidFill>
              </a:rPr>
              <a:t>.</a:t>
            </a:r>
            <a:r>
              <a:rPr lang="en-US" sz="2399" dirty="0">
                <a:solidFill>
                  <a:srgbClr val="7030A0"/>
                </a:solidFill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99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399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0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4FC398-091D-4C10-BB1F-6E6F09346FB5}"/>
              </a:ext>
            </a:extLst>
          </p:cNvPr>
          <p:cNvSpPr/>
          <p:nvPr/>
        </p:nvSpPr>
        <p:spPr>
          <a:xfrm>
            <a:off x="0" y="0"/>
            <a:ext cx="1485900" cy="3416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TÌM HIỂU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DF7E60-C6B3-47AE-A5A8-8BEF97603BF2}"/>
              </a:ext>
            </a:extLst>
          </p:cNvPr>
          <p:cNvSpPr/>
          <p:nvPr/>
        </p:nvSpPr>
        <p:spPr>
          <a:xfrm>
            <a:off x="75657" y="431851"/>
            <a:ext cx="5640210" cy="391811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774636-B83D-46CA-B470-E4495CBF76A4}"/>
              </a:ext>
            </a:extLst>
          </p:cNvPr>
          <p:cNvSpPr/>
          <p:nvPr/>
        </p:nvSpPr>
        <p:spPr>
          <a:xfrm>
            <a:off x="6496544" y="471290"/>
            <a:ext cx="5616624" cy="38610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FAA12-2602-4145-A1E1-C39FFB4070A4}"/>
              </a:ext>
            </a:extLst>
          </p:cNvPr>
          <p:cNvSpPr txBox="1"/>
          <p:nvPr/>
        </p:nvSpPr>
        <p:spPr>
          <a:xfrm>
            <a:off x="2040097" y="167051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D04A4-A5D4-48D6-A9EB-2D5B29136917}"/>
              </a:ext>
            </a:extLst>
          </p:cNvPr>
          <p:cNvSpPr txBox="1"/>
          <p:nvPr/>
        </p:nvSpPr>
        <p:spPr>
          <a:xfrm>
            <a:off x="2040097" y="74367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nam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BC5D3-D894-442F-87A5-2792DF974FF2}"/>
              </a:ext>
            </a:extLst>
          </p:cNvPr>
          <p:cNvSpPr txBox="1"/>
          <p:nvPr/>
        </p:nvSpPr>
        <p:spPr>
          <a:xfrm>
            <a:off x="8378163" y="129658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nữ</a:t>
            </a:r>
            <a:endParaRPr lang="vi-V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E0F8D-C262-4C72-BB03-097088D2C052}"/>
              </a:ext>
            </a:extLst>
          </p:cNvPr>
          <p:cNvGrpSpPr/>
          <p:nvPr/>
        </p:nvGrpSpPr>
        <p:grpSpPr>
          <a:xfrm>
            <a:off x="4028741" y="4620801"/>
            <a:ext cx="1687744" cy="1844963"/>
            <a:chOff x="4369383" y="4524376"/>
            <a:chExt cx="1844963" cy="18449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BF1BC7-CC70-44DB-B6A1-673165EA4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383" y="4524376"/>
              <a:ext cx="1844963" cy="184496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32E8915-B775-475C-8D50-3E4A9EA72C54}"/>
                </a:ext>
              </a:extLst>
            </p:cNvPr>
            <p:cNvSpPr/>
            <p:nvPr/>
          </p:nvSpPr>
          <p:spPr>
            <a:xfrm>
              <a:off x="5902671" y="6045344"/>
              <a:ext cx="311000" cy="3034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0842C6-A057-417D-A66E-D7797779F25B}"/>
              </a:ext>
            </a:extLst>
          </p:cNvPr>
          <p:cNvGrpSpPr/>
          <p:nvPr/>
        </p:nvGrpSpPr>
        <p:grpSpPr>
          <a:xfrm>
            <a:off x="158769" y="4442650"/>
            <a:ext cx="1687744" cy="2091964"/>
            <a:chOff x="521664" y="4337814"/>
            <a:chExt cx="1844963" cy="23127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39B6A5F-271C-4F76-89E4-E564C61CB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64" y="4337814"/>
              <a:ext cx="1844963" cy="2312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8EFA628-7C9A-492D-BB21-90793B70E6D8}"/>
                </a:ext>
              </a:extLst>
            </p:cNvPr>
            <p:cNvSpPr/>
            <p:nvPr/>
          </p:nvSpPr>
          <p:spPr>
            <a:xfrm>
              <a:off x="2027232" y="6341046"/>
              <a:ext cx="339395" cy="2875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0C8FE4-80ED-491E-8711-F72D992017F5}"/>
              </a:ext>
            </a:extLst>
          </p:cNvPr>
          <p:cNvGrpSpPr/>
          <p:nvPr/>
        </p:nvGrpSpPr>
        <p:grpSpPr>
          <a:xfrm>
            <a:off x="2107401" y="4442650"/>
            <a:ext cx="1700463" cy="2173990"/>
            <a:chOff x="2505239" y="4223655"/>
            <a:chExt cx="1700463" cy="2237949"/>
          </a:xfrm>
        </p:grpSpPr>
        <p:pic>
          <p:nvPicPr>
            <p:cNvPr id="1030" name="Picture 6" descr="Bộ bé trai cotton 4c hoạ - Chuyên sỉ quần áo trẻ em xuất khẩu-MS11740">
              <a:extLst>
                <a:ext uri="{FF2B5EF4-FFF2-40B4-BE49-F238E27FC236}">
                  <a16:creationId xmlns:a16="http://schemas.microsoft.com/office/drawing/2014/main" id="{F53A5A6E-5AFA-4D9E-A0DA-3786C922A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239" y="4223655"/>
              <a:ext cx="1687744" cy="223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523AFB0-C76D-4E2D-8FB9-4CA4E478C3F6}"/>
                </a:ext>
              </a:extLst>
            </p:cNvPr>
            <p:cNvSpPr/>
            <p:nvPr/>
          </p:nvSpPr>
          <p:spPr>
            <a:xfrm>
              <a:off x="3857365" y="6155538"/>
              <a:ext cx="348337" cy="306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57F141-114A-4750-BCA3-9E39B181DEEC}"/>
              </a:ext>
            </a:extLst>
          </p:cNvPr>
          <p:cNvGrpSpPr/>
          <p:nvPr/>
        </p:nvGrpSpPr>
        <p:grpSpPr>
          <a:xfrm>
            <a:off x="6017385" y="4486742"/>
            <a:ext cx="1526999" cy="2162552"/>
            <a:chOff x="6858067" y="4446592"/>
            <a:chExt cx="1464511" cy="223321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F9858CD-FB60-4536-90B4-FA417CCCF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67" y="4446592"/>
              <a:ext cx="1464511" cy="2233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798251C-D225-4A93-B1EE-8BB604829413}"/>
                </a:ext>
              </a:extLst>
            </p:cNvPr>
            <p:cNvSpPr/>
            <p:nvPr/>
          </p:nvSpPr>
          <p:spPr>
            <a:xfrm>
              <a:off x="8026998" y="6374994"/>
              <a:ext cx="295580" cy="3048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837031-0CA6-4D8A-A3DA-BB309B75DFD2}"/>
              </a:ext>
            </a:extLst>
          </p:cNvPr>
          <p:cNvGrpSpPr/>
          <p:nvPr/>
        </p:nvGrpSpPr>
        <p:grpSpPr>
          <a:xfrm>
            <a:off x="7901881" y="4454088"/>
            <a:ext cx="1805093" cy="2162552"/>
            <a:chOff x="8588453" y="3289122"/>
            <a:chExt cx="1938798" cy="2619833"/>
          </a:xfrm>
        </p:grpSpPr>
        <p:pic>
          <p:nvPicPr>
            <p:cNvPr id="1032" name="Picture 8" descr="Quần áo thu đông xe máy cho bé trai 1 - 7 tuổi BTA04096 | bexinhshop.vn">
              <a:extLst>
                <a:ext uri="{FF2B5EF4-FFF2-40B4-BE49-F238E27FC236}">
                  <a16:creationId xmlns:a16="http://schemas.microsoft.com/office/drawing/2014/main" id="{CA2A2720-6014-4134-AED7-5057EA29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453" y="3289122"/>
              <a:ext cx="1938798" cy="261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A0D181F-A639-4D51-B7BE-6170D90C5A9A}"/>
                </a:ext>
              </a:extLst>
            </p:cNvPr>
            <p:cNvSpPr/>
            <p:nvPr/>
          </p:nvSpPr>
          <p:spPr>
            <a:xfrm>
              <a:off x="10204821" y="5548768"/>
              <a:ext cx="304511" cy="344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  <a:endParaRPr lang="vi-VN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7B582-CA8B-4CBB-BCF1-5F3592AAF6BE}"/>
              </a:ext>
            </a:extLst>
          </p:cNvPr>
          <p:cNvGrpSpPr/>
          <p:nvPr/>
        </p:nvGrpSpPr>
        <p:grpSpPr>
          <a:xfrm>
            <a:off x="10148728" y="4519397"/>
            <a:ext cx="1528048" cy="2097243"/>
            <a:chOff x="10148728" y="4519397"/>
            <a:chExt cx="1528048" cy="20972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A4EC76-97DB-4BF1-BBA7-711FF6B9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728" y="4519397"/>
              <a:ext cx="1528048" cy="2097243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F7EB3C-FA34-45F2-8D90-E10DC11BB4A5}"/>
                </a:ext>
              </a:extLst>
            </p:cNvPr>
            <p:cNvSpPr/>
            <p:nvPr/>
          </p:nvSpPr>
          <p:spPr>
            <a:xfrm>
              <a:off x="11361347" y="6354130"/>
              <a:ext cx="274344" cy="249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40459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284E-6 0 L -0.15616 -0.46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5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3.33333E-6 L -0.18221 -0.482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8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175E-6 4.07407E-6 L -0.33459 -0.4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3403 L 0.5478 -0.448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7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5225E-6 4.44444E-6 L 0.21959 -0.465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9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947E-6 4.44444E-6 L 0.02422 -0.470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4FC398-091D-4C10-BB1F-6E6F09346FB5}"/>
              </a:ext>
            </a:extLst>
          </p:cNvPr>
          <p:cNvSpPr/>
          <p:nvPr/>
        </p:nvSpPr>
        <p:spPr>
          <a:xfrm>
            <a:off x="0" y="0"/>
            <a:ext cx="1485900" cy="3416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TÌM HIỂU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DF7E60-C6B3-47AE-A5A8-8BEF97603BF2}"/>
              </a:ext>
            </a:extLst>
          </p:cNvPr>
          <p:cNvSpPr/>
          <p:nvPr/>
        </p:nvSpPr>
        <p:spPr>
          <a:xfrm>
            <a:off x="75656" y="601366"/>
            <a:ext cx="5730723" cy="34757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774636-B83D-46CA-B470-E4495CBF76A4}"/>
              </a:ext>
            </a:extLst>
          </p:cNvPr>
          <p:cNvSpPr/>
          <p:nvPr/>
        </p:nvSpPr>
        <p:spPr>
          <a:xfrm>
            <a:off x="6382447" y="603717"/>
            <a:ext cx="5735831" cy="34733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FAA12-2602-4145-A1E1-C39FFB4070A4}"/>
              </a:ext>
            </a:extLst>
          </p:cNvPr>
          <p:cNvSpPr txBox="1"/>
          <p:nvPr/>
        </p:nvSpPr>
        <p:spPr>
          <a:xfrm>
            <a:off x="2040097" y="167051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D04A4-A5D4-48D6-A9EB-2D5B29136917}"/>
              </a:ext>
            </a:extLst>
          </p:cNvPr>
          <p:cNvSpPr txBox="1"/>
          <p:nvPr/>
        </p:nvSpPr>
        <p:spPr>
          <a:xfrm>
            <a:off x="2040097" y="74367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nam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BC5D3-D894-442F-87A5-2792DF974FF2}"/>
              </a:ext>
            </a:extLst>
          </p:cNvPr>
          <p:cNvSpPr txBox="1"/>
          <p:nvPr/>
        </p:nvSpPr>
        <p:spPr>
          <a:xfrm>
            <a:off x="8378163" y="129658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nữ</a:t>
            </a:r>
            <a:endParaRPr lang="vi-V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E0F8D-C262-4C72-BB03-097088D2C052}"/>
              </a:ext>
            </a:extLst>
          </p:cNvPr>
          <p:cNvGrpSpPr/>
          <p:nvPr/>
        </p:nvGrpSpPr>
        <p:grpSpPr>
          <a:xfrm>
            <a:off x="2107014" y="1373326"/>
            <a:ext cx="1687744" cy="1844963"/>
            <a:chOff x="4369383" y="4524376"/>
            <a:chExt cx="1844963" cy="18449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BF1BC7-CC70-44DB-B6A1-673165EA4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383" y="4524376"/>
              <a:ext cx="1844963" cy="184496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32E8915-B775-475C-8D50-3E4A9EA72C54}"/>
                </a:ext>
              </a:extLst>
            </p:cNvPr>
            <p:cNvSpPr/>
            <p:nvPr/>
          </p:nvSpPr>
          <p:spPr>
            <a:xfrm>
              <a:off x="5902671" y="6045344"/>
              <a:ext cx="311000" cy="3034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0842C6-A057-417D-A66E-D7797779F25B}"/>
              </a:ext>
            </a:extLst>
          </p:cNvPr>
          <p:cNvGrpSpPr/>
          <p:nvPr/>
        </p:nvGrpSpPr>
        <p:grpSpPr>
          <a:xfrm>
            <a:off x="6829221" y="1113503"/>
            <a:ext cx="1687744" cy="2091964"/>
            <a:chOff x="521664" y="4337814"/>
            <a:chExt cx="1844963" cy="23127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39B6A5F-271C-4F76-89E4-E564C61CB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64" y="4337814"/>
              <a:ext cx="1844963" cy="2312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8EFA628-7C9A-492D-BB21-90793B70E6D8}"/>
                </a:ext>
              </a:extLst>
            </p:cNvPr>
            <p:cNvSpPr/>
            <p:nvPr/>
          </p:nvSpPr>
          <p:spPr>
            <a:xfrm>
              <a:off x="2027232" y="6341046"/>
              <a:ext cx="339395" cy="2875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0C8FE4-80ED-491E-8711-F72D992017F5}"/>
              </a:ext>
            </a:extLst>
          </p:cNvPr>
          <p:cNvGrpSpPr/>
          <p:nvPr/>
        </p:nvGrpSpPr>
        <p:grpSpPr>
          <a:xfrm>
            <a:off x="298549" y="1058152"/>
            <a:ext cx="1700463" cy="2173990"/>
            <a:chOff x="2505239" y="4223655"/>
            <a:chExt cx="1700463" cy="2237949"/>
          </a:xfrm>
        </p:grpSpPr>
        <p:pic>
          <p:nvPicPr>
            <p:cNvPr id="1030" name="Picture 6" descr="Bộ bé trai cotton 4c hoạ - Chuyên sỉ quần áo trẻ em xuất khẩu-MS11740">
              <a:extLst>
                <a:ext uri="{FF2B5EF4-FFF2-40B4-BE49-F238E27FC236}">
                  <a16:creationId xmlns:a16="http://schemas.microsoft.com/office/drawing/2014/main" id="{F53A5A6E-5AFA-4D9E-A0DA-3786C922A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239" y="4223655"/>
              <a:ext cx="1687744" cy="223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523AFB0-C76D-4E2D-8FB9-4CA4E478C3F6}"/>
                </a:ext>
              </a:extLst>
            </p:cNvPr>
            <p:cNvSpPr/>
            <p:nvPr/>
          </p:nvSpPr>
          <p:spPr>
            <a:xfrm>
              <a:off x="3857365" y="6155538"/>
              <a:ext cx="348337" cy="306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57F141-114A-4750-BCA3-9E39B181DEEC}"/>
              </a:ext>
            </a:extLst>
          </p:cNvPr>
          <p:cNvGrpSpPr/>
          <p:nvPr/>
        </p:nvGrpSpPr>
        <p:grpSpPr>
          <a:xfrm>
            <a:off x="8770647" y="1055737"/>
            <a:ext cx="1526999" cy="2162552"/>
            <a:chOff x="6858067" y="4446592"/>
            <a:chExt cx="1464511" cy="223321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F9858CD-FB60-4536-90B4-FA417CCCF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67" y="4446592"/>
              <a:ext cx="1464511" cy="2233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798251C-D225-4A93-B1EE-8BB604829413}"/>
                </a:ext>
              </a:extLst>
            </p:cNvPr>
            <p:cNvSpPr/>
            <p:nvPr/>
          </p:nvSpPr>
          <p:spPr>
            <a:xfrm>
              <a:off x="8026998" y="6374994"/>
              <a:ext cx="295580" cy="3048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837031-0CA6-4D8A-A3DA-BB309B75DFD2}"/>
              </a:ext>
            </a:extLst>
          </p:cNvPr>
          <p:cNvGrpSpPr/>
          <p:nvPr/>
        </p:nvGrpSpPr>
        <p:grpSpPr>
          <a:xfrm>
            <a:off x="3805934" y="1162021"/>
            <a:ext cx="1805093" cy="2162552"/>
            <a:chOff x="8588453" y="3289122"/>
            <a:chExt cx="1938798" cy="2619833"/>
          </a:xfrm>
        </p:grpSpPr>
        <p:pic>
          <p:nvPicPr>
            <p:cNvPr id="1032" name="Picture 8" descr="Quần áo thu đông xe máy cho bé trai 1 - 7 tuổi BTA04096 | bexinhshop.vn">
              <a:extLst>
                <a:ext uri="{FF2B5EF4-FFF2-40B4-BE49-F238E27FC236}">
                  <a16:creationId xmlns:a16="http://schemas.microsoft.com/office/drawing/2014/main" id="{CA2A2720-6014-4134-AED7-5057EA29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453" y="3289122"/>
              <a:ext cx="1938798" cy="261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A0D181F-A639-4D51-B7BE-6170D90C5A9A}"/>
                </a:ext>
              </a:extLst>
            </p:cNvPr>
            <p:cNvSpPr/>
            <p:nvPr/>
          </p:nvSpPr>
          <p:spPr>
            <a:xfrm>
              <a:off x="10204821" y="5548768"/>
              <a:ext cx="304511" cy="344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  <a:endParaRPr lang="vi-VN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7B582-CA8B-4CBB-BCF1-5F3592AAF6BE}"/>
              </a:ext>
            </a:extLst>
          </p:cNvPr>
          <p:cNvGrpSpPr/>
          <p:nvPr/>
        </p:nvGrpSpPr>
        <p:grpSpPr>
          <a:xfrm>
            <a:off x="10448655" y="1046331"/>
            <a:ext cx="1528048" cy="2097243"/>
            <a:chOff x="10148728" y="4519397"/>
            <a:chExt cx="1528048" cy="20972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A4EC76-97DB-4BF1-BBA7-711FF6B9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728" y="4519397"/>
              <a:ext cx="1528048" cy="2097243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F7EB3C-FA34-45F2-8D90-E10DC11BB4A5}"/>
                </a:ext>
              </a:extLst>
            </p:cNvPr>
            <p:cNvSpPr/>
            <p:nvPr/>
          </p:nvSpPr>
          <p:spPr>
            <a:xfrm>
              <a:off x="11361347" y="6354130"/>
              <a:ext cx="274344" cy="249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  <a:endParaRPr lang="vi-VN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5542EA-2CD4-427A-AD64-3127B8BCB852}"/>
              </a:ext>
            </a:extLst>
          </p:cNvPr>
          <p:cNvSpPr/>
          <p:nvPr/>
        </p:nvSpPr>
        <p:spPr>
          <a:xfrm>
            <a:off x="1650675" y="4457952"/>
            <a:ext cx="8811746" cy="1916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8598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4|1.8|2.5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2|3.4|2.4|1.5|1.7"/>
</p:tagLst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1292</TotalTime>
  <Words>724</Words>
  <Application>Microsoft Office PowerPoint</Application>
  <PresentationFormat>Custom</PresentationFormat>
  <Paragraphs>102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-apple-system</vt:lpstr>
      <vt:lpstr>Arial</vt:lpstr>
      <vt:lpstr>Euphemia</vt:lpstr>
      <vt:lpstr>Serenity 16x9</vt:lpstr>
      <vt:lpstr>PowerPoint Presentation</vt:lpstr>
      <vt:lpstr>PowerPoint Presentation</vt:lpstr>
      <vt:lpstr>PowerPoint Presentation</vt:lpstr>
      <vt:lpstr>MĨ THUẬT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Lưu Mạnh Hùng (VSC-KGD-MB)</dc:creator>
  <cp:lastModifiedBy>Administrator</cp:lastModifiedBy>
  <cp:revision>56</cp:revision>
  <dcterms:created xsi:type="dcterms:W3CDTF">2021-03-28T02:10:11Z</dcterms:created>
  <dcterms:modified xsi:type="dcterms:W3CDTF">2021-11-14T03:52:13Z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