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handoutMasterIdLst>
    <p:handoutMasterId r:id="rId24"/>
  </p:handoutMasterIdLst>
  <p:sldIdLst>
    <p:sldId id="256" r:id="rId2"/>
    <p:sldId id="366" r:id="rId3"/>
    <p:sldId id="262" r:id="rId4"/>
    <p:sldId id="354" r:id="rId5"/>
    <p:sldId id="258" r:id="rId6"/>
    <p:sldId id="364" r:id="rId7"/>
    <p:sldId id="368" r:id="rId8"/>
    <p:sldId id="369" r:id="rId9"/>
    <p:sldId id="370" r:id="rId10"/>
    <p:sldId id="371" r:id="rId11"/>
    <p:sldId id="376" r:id="rId12"/>
    <p:sldId id="374" r:id="rId13"/>
    <p:sldId id="387" r:id="rId14"/>
    <p:sldId id="380" r:id="rId15"/>
    <p:sldId id="385" r:id="rId16"/>
    <p:sldId id="378" r:id="rId17"/>
    <p:sldId id="379" r:id="rId18"/>
    <p:sldId id="381" r:id="rId19"/>
    <p:sldId id="384" r:id="rId20"/>
    <p:sldId id="264" r:id="rId21"/>
    <p:sldId id="363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F5AB1C69-6EDB-4FF4-983F-18BD219EF322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5" autoAdjust="0"/>
    <p:restoredTop sz="94660"/>
  </p:normalViewPr>
  <p:slideViewPr>
    <p:cSldViewPr snapToGrid="0">
      <p:cViewPr varScale="1">
        <p:scale>
          <a:sx n="83" d="100"/>
          <a:sy n="83" d="100"/>
        </p:scale>
        <p:origin x="614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5" d="100"/>
          <a:sy n="65" d="100"/>
        </p:scale>
        <p:origin x="2784" y="4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A45BA1-980A-4507-BE5A-5C1E7C2FFD8F}" type="datetimeFigureOut">
              <a:rPr lang="en-US"/>
              <a:t>6/1/2021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E03411-58E2-43FD-AE1D-AD77DFF8CB20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81910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A3416D-7FED-43BC-AA7C-D92DBA01ED64}" type="datetimeFigureOut">
              <a:rPr lang="en-US"/>
              <a:t>6/1/2021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DC57A8-AE18-4654-B6AF-04B3577165BE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813978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265611" y="1752600"/>
            <a:ext cx="6858002" cy="1828800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265610" y="3733800"/>
            <a:ext cx="6858002" cy="914400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981203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66214" y="421594"/>
            <a:ext cx="2286000" cy="1885508"/>
          </a:xfrm>
        </p:spPr>
        <p:txBody>
          <a:bodyPr>
            <a:normAutofit/>
          </a:bodyPr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grpSp>
        <p:nvGrpSpPr>
          <p:cNvPr id="84" name="Group 83"/>
          <p:cNvGrpSpPr>
            <a:grpSpLocks noChangeAspect="1"/>
          </p:cNvGrpSpPr>
          <p:nvPr/>
        </p:nvGrpSpPr>
        <p:grpSpPr>
          <a:xfrm rot="16200000" flipV="1">
            <a:off x="274315" y="1102304"/>
            <a:ext cx="5053664" cy="4411852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85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6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7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8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9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0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1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2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3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4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5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6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97" name="Picture Placeholder 33" descr="An empty placeholder to add an image. Click on the placeholder and select the image that you wish to add."/>
          <p:cNvSpPr>
            <a:spLocks noGrp="1"/>
          </p:cNvSpPr>
          <p:nvPr>
            <p:ph type="pic" sz="quarter" idx="17"/>
          </p:nvPr>
        </p:nvSpPr>
        <p:spPr>
          <a:xfrm>
            <a:off x="840795" y="1020193"/>
            <a:ext cx="3886200" cy="4572000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dirty="0"/>
          </a:p>
        </p:txBody>
      </p:sp>
      <p:grpSp>
        <p:nvGrpSpPr>
          <p:cNvPr id="98" name="Group 97"/>
          <p:cNvGrpSpPr/>
          <p:nvPr/>
        </p:nvGrpSpPr>
        <p:grpSpPr>
          <a:xfrm>
            <a:off x="5322489" y="319177"/>
            <a:ext cx="3389607" cy="27108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99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0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1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2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3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4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5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6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7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8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9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0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111" name="Picture Placeholder 33" descr="An empty placeholder to add an image. Click on the placeholder and select the image that you wish to add."/>
          <p:cNvSpPr>
            <a:spLocks noGrp="1" noChangeAspect="1"/>
          </p:cNvSpPr>
          <p:nvPr>
            <p:ph type="pic" sz="quarter" idx="18"/>
          </p:nvPr>
        </p:nvSpPr>
        <p:spPr>
          <a:xfrm>
            <a:off x="5546780" y="529603"/>
            <a:ext cx="2993366" cy="230533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dirty="0"/>
          </a:p>
        </p:txBody>
      </p:sp>
      <p:grpSp>
        <p:nvGrpSpPr>
          <p:cNvPr id="112" name="Group 111"/>
          <p:cNvGrpSpPr/>
          <p:nvPr/>
        </p:nvGrpSpPr>
        <p:grpSpPr>
          <a:xfrm>
            <a:off x="5322489" y="3245640"/>
            <a:ext cx="3389607" cy="27108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113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4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5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6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7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8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9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0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1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2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3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4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125" name="Picture Placeholder 33" descr="An empty placeholder to add an image. Click on the placeholder and select the image that you wish to add."/>
          <p:cNvSpPr>
            <a:spLocks noGrp="1" noChangeAspect="1"/>
          </p:cNvSpPr>
          <p:nvPr>
            <p:ph type="pic" sz="quarter" idx="19"/>
          </p:nvPr>
        </p:nvSpPr>
        <p:spPr>
          <a:xfrm>
            <a:off x="5546780" y="3456066"/>
            <a:ext cx="2993366" cy="230533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dirty="0"/>
          </a:p>
        </p:txBody>
      </p:sp>
      <p:sp>
        <p:nvSpPr>
          <p:cNvPr id="126" name="Text Placeholder 3"/>
          <p:cNvSpPr>
            <a:spLocks noGrp="1"/>
          </p:cNvSpPr>
          <p:nvPr>
            <p:ph type="body" sz="half" idx="21"/>
          </p:nvPr>
        </p:nvSpPr>
        <p:spPr>
          <a:xfrm>
            <a:off x="9066214" y="2484992"/>
            <a:ext cx="2286000" cy="3248729"/>
          </a:xfrm>
        </p:spPr>
        <p:txBody>
          <a:bodyPr anchor="t" anchorCtr="0"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pPr/>
              <a:t>‹#›</a:t>
            </a:fld>
            <a:endParaRPr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pPr/>
              <a:t>6/1/2021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87425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11732" y="1330347"/>
            <a:ext cx="3840480" cy="2103120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6613" y="914400"/>
            <a:ext cx="6172201" cy="50292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11732" y="3555523"/>
            <a:ext cx="3840480" cy="2388077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65213" y="6019801"/>
            <a:ext cx="762000" cy="228600"/>
          </a:xfrm>
        </p:spPr>
        <p:txBody>
          <a:bodyPr/>
          <a:lstStyle>
            <a:lvl1pPr algn="l">
              <a:defRPr/>
            </a:lvl1pPr>
          </a:lstStyle>
          <a:p>
            <a:fld id="{022B156B-59AE-415F-B24B-8756D48BB977}" type="slidenum">
              <a:rPr/>
              <a:pPr/>
              <a:t>‹#›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075611" y="6019801"/>
            <a:ext cx="1396260" cy="228600"/>
          </a:xfrm>
        </p:spPr>
        <p:txBody>
          <a:bodyPr/>
          <a:lstStyle/>
          <a:p>
            <a:fld id="{4CF99945-0A15-4715-AB6C-F5E56CF20F70}" type="datetimeFigureOut">
              <a:rPr lang="en-US"/>
              <a:t>6/1/2021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39762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92891" y="1330347"/>
            <a:ext cx="3840480" cy="2103120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dirty="0"/>
          </a:p>
        </p:txBody>
      </p:sp>
      <p:grpSp>
        <p:nvGrpSpPr>
          <p:cNvPr id="8" name="Group 7"/>
          <p:cNvGrpSpPr/>
          <p:nvPr/>
        </p:nvGrpSpPr>
        <p:grpSpPr>
          <a:xfrm>
            <a:off x="595546" y="781398"/>
            <a:ext cx="6433398" cy="5053665"/>
            <a:chOff x="5162444" y="781398"/>
            <a:chExt cx="6433398" cy="5053665"/>
          </a:xfrm>
        </p:grpSpPr>
        <p:sp>
          <p:nvSpPr>
            <p:cNvPr id="9" name="Freeform 42"/>
            <p:cNvSpPr>
              <a:spLocks/>
            </p:cNvSpPr>
            <p:nvPr/>
          </p:nvSpPr>
          <p:spPr bwMode="auto">
            <a:xfrm rot="16200000" flipV="1">
              <a:off x="3342557" y="3275021"/>
              <a:ext cx="3827994" cy="17568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" name="Freeform 43"/>
            <p:cNvSpPr>
              <a:spLocks/>
            </p:cNvSpPr>
            <p:nvPr/>
          </p:nvSpPr>
          <p:spPr bwMode="auto">
            <a:xfrm rot="16200000" flipV="1">
              <a:off x="9565728" y="3299447"/>
              <a:ext cx="3836876" cy="17568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grpSp>
          <p:nvGrpSpPr>
            <p:cNvPr id="11" name="Group 10"/>
            <p:cNvGrpSpPr/>
            <p:nvPr/>
          </p:nvGrpSpPr>
          <p:grpSpPr>
            <a:xfrm>
              <a:off x="5814205" y="859113"/>
              <a:ext cx="5129146" cy="4880471"/>
              <a:chOff x="7856559" y="859113"/>
              <a:chExt cx="3086791" cy="4880471"/>
            </a:xfrm>
          </p:grpSpPr>
          <p:sp>
            <p:nvSpPr>
              <p:cNvPr id="20" name="Freeform 41"/>
              <p:cNvSpPr>
                <a:spLocks/>
              </p:cNvSpPr>
              <p:nvPr/>
            </p:nvSpPr>
            <p:spPr bwMode="auto">
              <a:xfrm rot="16200000" flipV="1">
                <a:off x="9392183" y="4188416"/>
                <a:ext cx="15544" cy="3086791"/>
              </a:xfrm>
              <a:custGeom>
                <a:avLst/>
                <a:gdLst>
                  <a:gd name="T0" fmla="*/ 3 w 5"/>
                  <a:gd name="T1" fmla="*/ 0 h 868"/>
                  <a:gd name="T2" fmla="*/ 4 w 5"/>
                  <a:gd name="T3" fmla="*/ 217 h 868"/>
                  <a:gd name="T4" fmla="*/ 3 w 5"/>
                  <a:gd name="T5" fmla="*/ 326 h 868"/>
                  <a:gd name="T6" fmla="*/ 4 w 5"/>
                  <a:gd name="T7" fmla="*/ 434 h 868"/>
                  <a:gd name="T8" fmla="*/ 4 w 5"/>
                  <a:gd name="T9" fmla="*/ 651 h 868"/>
                  <a:gd name="T10" fmla="*/ 4 w 5"/>
                  <a:gd name="T11" fmla="*/ 760 h 868"/>
                  <a:gd name="T12" fmla="*/ 3 w 5"/>
                  <a:gd name="T13" fmla="*/ 868 h 868"/>
                  <a:gd name="T14" fmla="*/ 2 w 5"/>
                  <a:gd name="T15" fmla="*/ 868 h 868"/>
                  <a:gd name="T16" fmla="*/ 1 w 5"/>
                  <a:gd name="T17" fmla="*/ 760 h 868"/>
                  <a:gd name="T18" fmla="*/ 0 w 5"/>
                  <a:gd name="T19" fmla="*/ 651 h 868"/>
                  <a:gd name="T20" fmla="*/ 1 w 5"/>
                  <a:gd name="T21" fmla="*/ 434 h 868"/>
                  <a:gd name="T22" fmla="*/ 2 w 5"/>
                  <a:gd name="T23" fmla="*/ 326 h 868"/>
                  <a:gd name="T24" fmla="*/ 1 w 5"/>
                  <a:gd name="T25" fmla="*/ 217 h 868"/>
                  <a:gd name="T26" fmla="*/ 2 w 5"/>
                  <a:gd name="T27" fmla="*/ 0 h 868"/>
                  <a:gd name="T28" fmla="*/ 3 w 5"/>
                  <a:gd name="T29" fmla="*/ 0 h 8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5" h="868">
                    <a:moveTo>
                      <a:pt x="3" y="0"/>
                    </a:moveTo>
                    <a:cubicBezTo>
                      <a:pt x="4" y="73"/>
                      <a:pt x="4" y="145"/>
                      <a:pt x="4" y="217"/>
                    </a:cubicBezTo>
                    <a:cubicBezTo>
                      <a:pt x="4" y="253"/>
                      <a:pt x="3" y="290"/>
                      <a:pt x="3" y="326"/>
                    </a:cubicBezTo>
                    <a:cubicBezTo>
                      <a:pt x="3" y="362"/>
                      <a:pt x="3" y="398"/>
                      <a:pt x="4" y="434"/>
                    </a:cubicBezTo>
                    <a:cubicBezTo>
                      <a:pt x="4" y="507"/>
                      <a:pt x="5" y="579"/>
                      <a:pt x="4" y="651"/>
                    </a:cubicBezTo>
                    <a:cubicBezTo>
                      <a:pt x="5" y="687"/>
                      <a:pt x="4" y="724"/>
                      <a:pt x="4" y="760"/>
                    </a:cubicBezTo>
                    <a:cubicBezTo>
                      <a:pt x="4" y="796"/>
                      <a:pt x="3" y="832"/>
                      <a:pt x="3" y="868"/>
                    </a:cubicBezTo>
                    <a:cubicBezTo>
                      <a:pt x="2" y="868"/>
                      <a:pt x="2" y="868"/>
                      <a:pt x="2" y="868"/>
                    </a:cubicBezTo>
                    <a:cubicBezTo>
                      <a:pt x="2" y="832"/>
                      <a:pt x="1" y="796"/>
                      <a:pt x="1" y="760"/>
                    </a:cubicBezTo>
                    <a:cubicBezTo>
                      <a:pt x="1" y="724"/>
                      <a:pt x="0" y="687"/>
                      <a:pt x="0" y="651"/>
                    </a:cubicBezTo>
                    <a:cubicBezTo>
                      <a:pt x="0" y="579"/>
                      <a:pt x="1" y="507"/>
                      <a:pt x="1" y="434"/>
                    </a:cubicBezTo>
                    <a:cubicBezTo>
                      <a:pt x="2" y="398"/>
                      <a:pt x="2" y="362"/>
                      <a:pt x="2" y="326"/>
                    </a:cubicBezTo>
                    <a:cubicBezTo>
                      <a:pt x="2" y="290"/>
                      <a:pt x="1" y="253"/>
                      <a:pt x="1" y="217"/>
                    </a:cubicBezTo>
                    <a:cubicBezTo>
                      <a:pt x="0" y="145"/>
                      <a:pt x="1" y="73"/>
                      <a:pt x="2" y="0"/>
                    </a:cubicBezTo>
                    <a:lnTo>
                      <a:pt x="3" y="0"/>
                    </a:lnTo>
                    <a:close/>
                  </a:path>
                </a:pathLst>
              </a:custGeom>
              <a:solidFill>
                <a:schemeClr val="tx1">
                  <a:lumMod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21" name="Freeform 44"/>
              <p:cNvSpPr>
                <a:spLocks/>
              </p:cNvSpPr>
              <p:nvPr/>
            </p:nvSpPr>
            <p:spPr bwMode="auto">
              <a:xfrm rot="16200000" flipV="1">
                <a:off x="9366943" y="-651271"/>
                <a:ext cx="13322" cy="3034090"/>
              </a:xfrm>
              <a:custGeom>
                <a:avLst/>
                <a:gdLst>
                  <a:gd name="T0" fmla="*/ 2 w 4"/>
                  <a:gd name="T1" fmla="*/ 853 h 853"/>
                  <a:gd name="T2" fmla="*/ 0 w 4"/>
                  <a:gd name="T3" fmla="*/ 640 h 853"/>
                  <a:gd name="T4" fmla="*/ 1 w 4"/>
                  <a:gd name="T5" fmla="*/ 533 h 853"/>
                  <a:gd name="T6" fmla="*/ 1 w 4"/>
                  <a:gd name="T7" fmla="*/ 427 h 853"/>
                  <a:gd name="T8" fmla="*/ 0 w 4"/>
                  <a:gd name="T9" fmla="*/ 213 h 853"/>
                  <a:gd name="T10" fmla="*/ 0 w 4"/>
                  <a:gd name="T11" fmla="*/ 107 h 853"/>
                  <a:gd name="T12" fmla="*/ 2 w 4"/>
                  <a:gd name="T13" fmla="*/ 0 h 853"/>
                  <a:gd name="T14" fmla="*/ 2 w 4"/>
                  <a:gd name="T15" fmla="*/ 0 h 853"/>
                  <a:gd name="T16" fmla="*/ 3 w 4"/>
                  <a:gd name="T17" fmla="*/ 107 h 853"/>
                  <a:gd name="T18" fmla="*/ 4 w 4"/>
                  <a:gd name="T19" fmla="*/ 213 h 853"/>
                  <a:gd name="T20" fmla="*/ 3 w 4"/>
                  <a:gd name="T21" fmla="*/ 427 h 853"/>
                  <a:gd name="T22" fmla="*/ 2 w 4"/>
                  <a:gd name="T23" fmla="*/ 533 h 853"/>
                  <a:gd name="T24" fmla="*/ 3 w 4"/>
                  <a:gd name="T25" fmla="*/ 640 h 853"/>
                  <a:gd name="T26" fmla="*/ 2 w 4"/>
                  <a:gd name="T27" fmla="*/ 853 h 8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" h="853">
                    <a:moveTo>
                      <a:pt x="2" y="853"/>
                    </a:moveTo>
                    <a:cubicBezTo>
                      <a:pt x="0" y="782"/>
                      <a:pt x="0" y="711"/>
                      <a:pt x="0" y="640"/>
                    </a:cubicBezTo>
                    <a:cubicBezTo>
                      <a:pt x="0" y="604"/>
                      <a:pt x="1" y="569"/>
                      <a:pt x="1" y="533"/>
                    </a:cubicBezTo>
                    <a:cubicBezTo>
                      <a:pt x="1" y="498"/>
                      <a:pt x="1" y="462"/>
                      <a:pt x="1" y="427"/>
                    </a:cubicBezTo>
                    <a:cubicBezTo>
                      <a:pt x="0" y="356"/>
                      <a:pt x="0" y="284"/>
                      <a:pt x="0" y="213"/>
                    </a:cubicBezTo>
                    <a:cubicBezTo>
                      <a:pt x="0" y="178"/>
                      <a:pt x="0" y="142"/>
                      <a:pt x="0" y="107"/>
                    </a:cubicBezTo>
                    <a:cubicBezTo>
                      <a:pt x="1" y="71"/>
                      <a:pt x="1" y="36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36"/>
                      <a:pt x="3" y="71"/>
                      <a:pt x="3" y="107"/>
                    </a:cubicBezTo>
                    <a:cubicBezTo>
                      <a:pt x="4" y="142"/>
                      <a:pt x="4" y="178"/>
                      <a:pt x="4" y="213"/>
                    </a:cubicBezTo>
                    <a:cubicBezTo>
                      <a:pt x="4" y="284"/>
                      <a:pt x="3" y="356"/>
                      <a:pt x="3" y="427"/>
                    </a:cubicBezTo>
                    <a:cubicBezTo>
                      <a:pt x="3" y="462"/>
                      <a:pt x="2" y="498"/>
                      <a:pt x="2" y="533"/>
                    </a:cubicBezTo>
                    <a:cubicBezTo>
                      <a:pt x="3" y="569"/>
                      <a:pt x="3" y="604"/>
                      <a:pt x="3" y="640"/>
                    </a:cubicBezTo>
                    <a:cubicBezTo>
                      <a:pt x="4" y="711"/>
                      <a:pt x="3" y="782"/>
                      <a:pt x="2" y="853"/>
                    </a:cubicBezTo>
                    <a:close/>
                  </a:path>
                </a:pathLst>
              </a:custGeom>
              <a:solidFill>
                <a:schemeClr val="tx1">
                  <a:lumMod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</p:grpSp>
        <p:sp>
          <p:nvSpPr>
            <p:cNvPr id="12" name="Freeform 45"/>
            <p:cNvSpPr>
              <a:spLocks noEditPoints="1"/>
            </p:cNvSpPr>
            <p:nvPr/>
          </p:nvSpPr>
          <p:spPr bwMode="auto">
            <a:xfrm rot="16200000" flipV="1">
              <a:off x="5186001" y="5323012"/>
              <a:ext cx="477390" cy="524504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" name="Freeform 46"/>
            <p:cNvSpPr>
              <a:spLocks noEditPoints="1"/>
            </p:cNvSpPr>
            <p:nvPr/>
          </p:nvSpPr>
          <p:spPr bwMode="auto">
            <a:xfrm rot="16200000" flipV="1">
              <a:off x="5197295" y="5324846"/>
              <a:ext cx="477390" cy="511956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" name="Freeform 47"/>
            <p:cNvSpPr>
              <a:spLocks noEditPoints="1"/>
            </p:cNvSpPr>
            <p:nvPr/>
          </p:nvSpPr>
          <p:spPr bwMode="auto">
            <a:xfrm rot="16200000" flipV="1">
              <a:off x="11076843" y="5321082"/>
              <a:ext cx="508476" cy="519485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" name="Freeform 48"/>
            <p:cNvSpPr>
              <a:spLocks noEditPoints="1"/>
            </p:cNvSpPr>
            <p:nvPr/>
          </p:nvSpPr>
          <p:spPr bwMode="auto">
            <a:xfrm rot="16200000" flipV="1">
              <a:off x="11093207" y="5321324"/>
              <a:ext cx="470728" cy="534543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" name="Freeform 49"/>
            <p:cNvSpPr>
              <a:spLocks noEditPoints="1"/>
            </p:cNvSpPr>
            <p:nvPr/>
          </p:nvSpPr>
          <p:spPr bwMode="auto">
            <a:xfrm rot="16200000" flipV="1">
              <a:off x="11051654" y="771453"/>
              <a:ext cx="468508" cy="519485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" name="Freeform 50"/>
            <p:cNvSpPr>
              <a:spLocks noEditPoints="1"/>
            </p:cNvSpPr>
            <p:nvPr/>
          </p:nvSpPr>
          <p:spPr bwMode="auto">
            <a:xfrm rot="16200000" flipV="1">
              <a:off x="11044126" y="786511"/>
              <a:ext cx="468508" cy="489370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8" name="Freeform 51"/>
            <p:cNvSpPr>
              <a:spLocks noEditPoints="1"/>
            </p:cNvSpPr>
            <p:nvPr/>
          </p:nvSpPr>
          <p:spPr bwMode="auto">
            <a:xfrm rot="16200000" flipV="1">
              <a:off x="5232723" y="721157"/>
              <a:ext cx="424100" cy="544581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9" name="Freeform 52"/>
            <p:cNvSpPr>
              <a:spLocks noEditPoints="1"/>
            </p:cNvSpPr>
            <p:nvPr/>
          </p:nvSpPr>
          <p:spPr bwMode="auto">
            <a:xfrm rot="16200000" flipV="1">
              <a:off x="5241796" y="749729"/>
              <a:ext cx="428541" cy="491879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3" name="Picture Placeholder 2" descr="An empty placeholder to add an image. Click on the placeholder and select the image that you wish to add."/>
          <p:cNvSpPr>
            <a:spLocks noGrp="1"/>
          </p:cNvSpPr>
          <p:nvPr>
            <p:ph type="pic" idx="1"/>
          </p:nvPr>
        </p:nvSpPr>
        <p:spPr>
          <a:xfrm>
            <a:off x="836613" y="1031195"/>
            <a:ext cx="5943600" cy="4572000"/>
          </a:xfrm>
          <a:solidFill>
            <a:schemeClr val="accent2">
              <a:lumMod val="40000"/>
              <a:lumOff val="60000"/>
            </a:schemeClr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492891" y="3555521"/>
            <a:ext cx="3840480" cy="2168517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t>‹#›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t>6/1/2021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59575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t>‹#›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t>6/1/2021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47936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624268" y="304800"/>
            <a:ext cx="1729531" cy="56769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199" y="304800"/>
            <a:ext cx="8633671" cy="56769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t>‹#›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t>6/1/2021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05803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t>‹#›</a:t>
            </a:fld>
            <a:endParaRPr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t>6/1/2021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9630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5613" y="1828800"/>
            <a:ext cx="6858002" cy="1828800"/>
          </a:xfrm>
        </p:spPr>
        <p:txBody>
          <a:bodyPr anchor="b">
            <a:norm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265610" y="3733800"/>
            <a:ext cx="6858002" cy="914400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29257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5212" y="1825625"/>
            <a:ext cx="4954588" cy="418795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4951414" cy="418795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t>‹#›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t>6/1/2021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72755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1681163"/>
            <a:ext cx="4956048" cy="823912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505075"/>
            <a:ext cx="4956048" cy="34766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4956048" cy="823912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4956048" cy="34766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t>‹#›</a:t>
            </a:fld>
            <a:endParaRPr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t>6/1/2021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18571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t>‹#›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t>6/1/2021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12816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t>‹#›</a:t>
            </a:fld>
            <a:endParaRPr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t>6/1/2021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47874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Pictures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5212" y="304799"/>
            <a:ext cx="10058402" cy="1216152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1052422" y="1733550"/>
            <a:ext cx="4360503" cy="30500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10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8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9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0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1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36" name="Picture Placeholder 33" descr="An empty placeholder to add an image. Click on the placeholder and select the image that you wish to add."/>
          <p:cNvSpPr>
            <a:spLocks noGrp="1" noChangeAspect="1"/>
          </p:cNvSpPr>
          <p:nvPr>
            <p:ph type="pic" sz="quarter" idx="17"/>
          </p:nvPr>
        </p:nvSpPr>
        <p:spPr>
          <a:xfrm>
            <a:off x="1265028" y="1900210"/>
            <a:ext cx="3935536" cy="2571736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dirty="0"/>
          </a:p>
        </p:txBody>
      </p:sp>
      <p:sp>
        <p:nvSpPr>
          <p:cNvPr id="39" name="Text Placeholder 3"/>
          <p:cNvSpPr>
            <a:spLocks noGrp="1"/>
          </p:cNvSpPr>
          <p:nvPr>
            <p:ph type="body" sz="half" idx="2"/>
          </p:nvPr>
        </p:nvSpPr>
        <p:spPr>
          <a:xfrm>
            <a:off x="1052423" y="4935990"/>
            <a:ext cx="4368980" cy="1007610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22" name="Group 21"/>
          <p:cNvGrpSpPr/>
          <p:nvPr/>
        </p:nvGrpSpPr>
        <p:grpSpPr>
          <a:xfrm>
            <a:off x="6763111" y="1733550"/>
            <a:ext cx="4360503" cy="30500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23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4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37" name="Picture Placeholder 33" descr="An empty placeholder to add an image. Click on the placeholder and select the image that you wish to add."/>
          <p:cNvSpPr>
            <a:spLocks noGrp="1" noChangeAspect="1"/>
          </p:cNvSpPr>
          <p:nvPr>
            <p:ph type="pic" sz="quarter" idx="18"/>
          </p:nvPr>
        </p:nvSpPr>
        <p:spPr>
          <a:xfrm>
            <a:off x="6975717" y="1900210"/>
            <a:ext cx="3935536" cy="2571736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dirty="0"/>
          </a:p>
        </p:txBody>
      </p:sp>
      <p:sp>
        <p:nvSpPr>
          <p:cNvPr id="40" name="Text Placeholder 3"/>
          <p:cNvSpPr>
            <a:spLocks noGrp="1"/>
          </p:cNvSpPr>
          <p:nvPr>
            <p:ph type="body" sz="half" idx="19"/>
          </p:nvPr>
        </p:nvSpPr>
        <p:spPr>
          <a:xfrm>
            <a:off x="6742908" y="4935990"/>
            <a:ext cx="4368980" cy="1007610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pPr/>
              <a:t>‹#›</a:t>
            </a:fld>
            <a:endParaRPr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pPr/>
              <a:t>6/1/2021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68274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Pictures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grpSp>
        <p:nvGrpSpPr>
          <p:cNvPr id="52" name="Group 51"/>
          <p:cNvGrpSpPr>
            <a:grpSpLocks noChangeAspect="1"/>
          </p:cNvGrpSpPr>
          <p:nvPr/>
        </p:nvGrpSpPr>
        <p:grpSpPr>
          <a:xfrm rot="5400000">
            <a:off x="1045139" y="1678105"/>
            <a:ext cx="3123347" cy="3089730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53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4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5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6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7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8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9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0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1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2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3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4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79" name="Picture Placeholder 33" descr="An empty placeholder to add an image. Click on the placeholder and select the image that you wish to add."/>
          <p:cNvSpPr>
            <a:spLocks noGrp="1"/>
          </p:cNvSpPr>
          <p:nvPr>
            <p:ph type="pic" sz="quarter" idx="19"/>
          </p:nvPr>
        </p:nvSpPr>
        <p:spPr>
          <a:xfrm>
            <a:off x="1249168" y="1824285"/>
            <a:ext cx="2715289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dirty="0"/>
          </a:p>
        </p:txBody>
      </p:sp>
      <p:sp>
        <p:nvSpPr>
          <p:cNvPr id="81" name="Text Placeholder 3"/>
          <p:cNvSpPr>
            <a:spLocks noGrp="1"/>
          </p:cNvSpPr>
          <p:nvPr>
            <p:ph type="body" sz="half" idx="2"/>
          </p:nvPr>
        </p:nvSpPr>
        <p:spPr>
          <a:xfrm>
            <a:off x="1235212" y="4947405"/>
            <a:ext cx="2743200" cy="914400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84" name="Group 83"/>
          <p:cNvGrpSpPr>
            <a:grpSpLocks noChangeAspect="1"/>
          </p:cNvGrpSpPr>
          <p:nvPr userDrawn="1"/>
        </p:nvGrpSpPr>
        <p:grpSpPr>
          <a:xfrm rot="5400000">
            <a:off x="4517135" y="1678105"/>
            <a:ext cx="3123347" cy="3089730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85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6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7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8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9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0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1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2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3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4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5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6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78" name="Picture Placeholder 33" descr="An empty placeholder to add an image. Click on the placeholder and select the image that you wish to add."/>
          <p:cNvSpPr>
            <a:spLocks noGrp="1"/>
          </p:cNvSpPr>
          <p:nvPr>
            <p:ph type="pic" sz="quarter" idx="18"/>
          </p:nvPr>
        </p:nvSpPr>
        <p:spPr>
          <a:xfrm>
            <a:off x="4720924" y="1824285"/>
            <a:ext cx="2715768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dirty="0"/>
          </a:p>
        </p:txBody>
      </p:sp>
      <p:sp>
        <p:nvSpPr>
          <p:cNvPr id="82" name="Text Placeholder 3"/>
          <p:cNvSpPr>
            <a:spLocks noGrp="1"/>
          </p:cNvSpPr>
          <p:nvPr>
            <p:ph type="body" sz="half" idx="21"/>
          </p:nvPr>
        </p:nvSpPr>
        <p:spPr>
          <a:xfrm>
            <a:off x="4707208" y="4947405"/>
            <a:ext cx="2743200" cy="914400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97" name="Group 96"/>
          <p:cNvGrpSpPr>
            <a:grpSpLocks noChangeAspect="1"/>
          </p:cNvGrpSpPr>
          <p:nvPr userDrawn="1"/>
        </p:nvGrpSpPr>
        <p:grpSpPr>
          <a:xfrm rot="5400000">
            <a:off x="8019009" y="1678105"/>
            <a:ext cx="3123347" cy="3089730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98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9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0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1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2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3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4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5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6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7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8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9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80" name="Picture Placeholder 33" descr="An empty placeholder to add an image. Click on the placeholder and select the image that you wish to add."/>
          <p:cNvSpPr>
            <a:spLocks noGrp="1"/>
          </p:cNvSpPr>
          <p:nvPr>
            <p:ph type="pic" sz="quarter" idx="20"/>
          </p:nvPr>
        </p:nvSpPr>
        <p:spPr>
          <a:xfrm>
            <a:off x="8222798" y="1824285"/>
            <a:ext cx="2715768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dirty="0"/>
          </a:p>
        </p:txBody>
      </p:sp>
      <p:sp>
        <p:nvSpPr>
          <p:cNvPr id="83" name="Text Placeholder 3"/>
          <p:cNvSpPr>
            <a:spLocks noGrp="1"/>
          </p:cNvSpPr>
          <p:nvPr>
            <p:ph type="body" sz="half" idx="22"/>
          </p:nvPr>
        </p:nvSpPr>
        <p:spPr>
          <a:xfrm>
            <a:off x="8209082" y="4947405"/>
            <a:ext cx="2743200" cy="914400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pPr/>
              <a:t>‹#›</a:t>
            </a:fld>
            <a:endParaRPr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pPr/>
              <a:t>6/1/2021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81935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5212" y="304800"/>
            <a:ext cx="10058402" cy="12192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5214" y="1752600"/>
            <a:ext cx="10058400" cy="4229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5213" y="6019801"/>
            <a:ext cx="7620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fld id="{022B156B-59AE-415F-B24B-8756D48BB97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79613" y="6019801"/>
            <a:ext cx="59436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075611" y="6019801"/>
            <a:ext cx="139626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fld id="{4CF99945-0A15-4715-AB6C-F5E56CF20F70}" type="datetimeFigureOut">
              <a:rPr lang="en-US" smtClean="0"/>
              <a:pPr/>
              <a:t>6/1/2021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0630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60" r:id="rId8"/>
    <p:sldLayoutId id="2147483661" r:id="rId9"/>
    <p:sldLayoutId id="2147483662" r:id="rId10"/>
    <p:sldLayoutId id="2147483656" r:id="rId11"/>
    <p:sldLayoutId id="2147483657" r:id="rId12"/>
    <p:sldLayoutId id="2147483658" r:id="rId13"/>
    <p:sldLayoutId id="2147483659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347472" indent="-347472" algn="l" defTabSz="914400" rtl="0" eaLnBrk="1" latinLnBrk="0" hangingPunct="1">
        <a:lnSpc>
          <a:spcPct val="100000"/>
        </a:lnSpc>
        <a:spcBef>
          <a:spcPts val="18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0664" indent="-283464" algn="l" defTabSz="914400" rtl="0" eaLnBrk="1" latinLnBrk="0" hangingPunct="1">
        <a:lnSpc>
          <a:spcPct val="100000"/>
        </a:lnSpc>
        <a:spcBef>
          <a:spcPts val="12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orient="horz" pos="216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19.png"/><Relationship Id="rId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4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12.png"/><Relationship Id="rId10" Type="http://schemas.openxmlformats.org/officeDocument/2006/relationships/image" Target="../media/image17.jpeg"/><Relationship Id="rId4" Type="http://schemas.openxmlformats.org/officeDocument/2006/relationships/image" Target="../media/image11.png"/><Relationship Id="rId9" Type="http://schemas.openxmlformats.org/officeDocument/2006/relationships/image" Target="../media/image1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 ">
            <a:extLst>
              <a:ext uri="{FF2B5EF4-FFF2-40B4-BE49-F238E27FC236}">
                <a16:creationId xmlns:a16="http://schemas.microsoft.com/office/drawing/2014/main" id="{041B80E3-7BE4-42FF-8EAB-D5F71A2E9A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2844"/>
            <a:ext cx="12188825" cy="7154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846F3BC-A309-4D24-99C2-01539D0F4D50}"/>
              </a:ext>
            </a:extLst>
          </p:cNvPr>
          <p:cNvSpPr txBox="1"/>
          <p:nvPr/>
        </p:nvSpPr>
        <p:spPr>
          <a:xfrm>
            <a:off x="1847529" y="2276872"/>
            <a:ext cx="8496944" cy="27482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CHÀO MỪNG CÁC EM HỌC SINH LỚP 3 ĐÃ ĐẾN VỚI TIẾT HỌC MĨ THUẬT HÔM NAY!</a:t>
            </a:r>
            <a:endParaRPr lang="vi-VN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7579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186">
        <p:fade/>
      </p:transition>
    </mc:Choice>
    <mc:Fallback xmlns="">
      <p:transition spd="med" advTm="6186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>
            <a:extLst>
              <a:ext uri="{FF2B5EF4-FFF2-40B4-BE49-F238E27FC236}">
                <a16:creationId xmlns:a16="http://schemas.microsoft.com/office/drawing/2014/main" id="{98FB8F8C-271C-4DA3-A46F-709B46622D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8098" y="9236"/>
            <a:ext cx="6302230" cy="6848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Wave 3">
            <a:extLst>
              <a:ext uri="{FF2B5EF4-FFF2-40B4-BE49-F238E27FC236}">
                <a16:creationId xmlns:a16="http://schemas.microsoft.com/office/drawing/2014/main" id="{1B96E25D-4431-419B-BF87-FA70004B21C2}"/>
              </a:ext>
            </a:extLst>
          </p:cNvPr>
          <p:cNvSpPr/>
          <p:nvPr/>
        </p:nvSpPr>
        <p:spPr>
          <a:xfrm>
            <a:off x="101598" y="0"/>
            <a:ext cx="2835565" cy="1256145"/>
          </a:xfrm>
          <a:prstGeom prst="wav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i="1" dirty="0">
                <a:latin typeface="Arial" panose="020B0604020202020204" pitchFamily="34" charset="0"/>
                <a:cs typeface="Arial" panose="020B0604020202020204" pitchFamily="34" charset="0"/>
              </a:rPr>
              <a:t>GHI NHỚ </a:t>
            </a:r>
            <a:endParaRPr lang="vi-VN" sz="40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CA32021-5F1D-4DB2-824B-87C05B355F67}"/>
              </a:ext>
            </a:extLst>
          </p:cNvPr>
          <p:cNvSpPr txBox="1"/>
          <p:nvPr/>
        </p:nvSpPr>
        <p:spPr>
          <a:xfrm>
            <a:off x="3426691" y="1296974"/>
            <a:ext cx="5717309" cy="4651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0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kho</a:t>
            </a:r>
            <a:r>
              <a:rPr lang="en-US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tàng</a:t>
            </a:r>
            <a:r>
              <a:rPr lang="en-US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văn</a:t>
            </a:r>
            <a:r>
              <a:rPr lang="en-US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loài</a:t>
            </a:r>
            <a:r>
              <a:rPr lang="en-US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rất</a:t>
            </a:r>
            <a:r>
              <a:rPr lang="en-US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chuyện</a:t>
            </a:r>
            <a:r>
              <a:rPr lang="en-US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hay, </a:t>
            </a:r>
            <a:r>
              <a:rPr lang="en-US" sz="20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mang</a:t>
            </a:r>
            <a:r>
              <a:rPr lang="en-US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ý </a:t>
            </a:r>
            <a:r>
              <a:rPr lang="en-US" sz="20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nghĩa</a:t>
            </a:r>
            <a:r>
              <a:rPr lang="en-US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dục</a:t>
            </a:r>
            <a:r>
              <a:rPr lang="en-US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sâu</a:t>
            </a:r>
            <a:r>
              <a:rPr lang="en-US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sắc</a:t>
            </a:r>
            <a:r>
              <a:rPr lang="en-US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ước</a:t>
            </a:r>
            <a:r>
              <a:rPr lang="en-US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mơ</a:t>
            </a:r>
            <a:r>
              <a:rPr lang="en-US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cuộc</a:t>
            </a:r>
            <a:r>
              <a:rPr lang="en-US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sống</a:t>
            </a:r>
            <a:r>
              <a:rPr lang="en-US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tốt</a:t>
            </a:r>
            <a:r>
              <a:rPr lang="en-US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đẹp</a:t>
            </a:r>
            <a:r>
              <a:rPr lang="en-US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  <a:r>
              <a:rPr lang="en-US" sz="20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chuyện</a:t>
            </a:r>
            <a:r>
              <a:rPr lang="en-US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cổ</a:t>
            </a:r>
            <a:r>
              <a:rPr lang="en-US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ngụ</a:t>
            </a:r>
            <a:r>
              <a:rPr lang="en-US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ngôn</a:t>
            </a:r>
            <a:r>
              <a:rPr lang="en-US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đại</a:t>
            </a:r>
            <a:r>
              <a:rPr lang="en-US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Khi </a:t>
            </a:r>
            <a:r>
              <a:rPr lang="en-US" sz="20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lựa</a:t>
            </a:r>
            <a:r>
              <a:rPr lang="en-US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chọn</a:t>
            </a:r>
            <a:r>
              <a:rPr lang="en-US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chuyện</a:t>
            </a:r>
            <a:r>
              <a:rPr lang="en-US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nhớ</a:t>
            </a:r>
            <a:r>
              <a:rPr lang="en-US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just">
              <a:lnSpc>
                <a:spcPct val="150000"/>
              </a:lnSpc>
            </a:pPr>
            <a:r>
              <a:rPr lang="en-US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US" sz="20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Chọn</a:t>
            </a:r>
            <a:r>
              <a:rPr lang="en-US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chuyện</a:t>
            </a:r>
            <a:r>
              <a:rPr lang="en-US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ý </a:t>
            </a:r>
            <a:r>
              <a:rPr lang="en-US" sz="20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nghĩa</a:t>
            </a:r>
            <a:r>
              <a:rPr lang="en-US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hoặc</a:t>
            </a:r>
            <a:r>
              <a:rPr lang="en-US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trích</a:t>
            </a:r>
            <a:r>
              <a:rPr lang="en-US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đoạn</a:t>
            </a:r>
            <a:r>
              <a:rPr lang="en-US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tiêu</a:t>
            </a:r>
            <a:r>
              <a:rPr lang="en-US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US" sz="20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chuyện</a:t>
            </a:r>
            <a:r>
              <a:rPr lang="en-US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</a:t>
            </a:r>
            <a:r>
              <a:rPr lang="en-US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riêng</a:t>
            </a:r>
            <a:r>
              <a:rPr lang="en-US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sz="2000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1026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8733">
        <p:fade/>
      </p:transition>
    </mc:Choice>
    <mc:Fallback xmlns="">
      <p:transition spd="med" advTm="28733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3A022E4-8142-42AB-B0D6-E689BD37F9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816" y="1553651"/>
            <a:ext cx="5569528" cy="260854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9621E17-C399-48FF-A828-0F199ECEBB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54784" y="349644"/>
            <a:ext cx="5251745" cy="61587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DAEC7DE-9B9B-406F-B5A5-46EA441860FF}"/>
              </a:ext>
            </a:extLst>
          </p:cNvPr>
          <p:cNvSpPr txBox="1"/>
          <p:nvPr/>
        </p:nvSpPr>
        <p:spPr>
          <a:xfrm>
            <a:off x="554182" y="4562764"/>
            <a:ext cx="5251745" cy="2118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tiêu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chuyện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ảnh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</a:p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Cắt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rời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dán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que,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bìa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cứng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diễn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83370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1890">
        <p:fade/>
      </p:transition>
    </mc:Choice>
    <mc:Fallback xmlns="">
      <p:transition spd="med" advTm="3189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86D8C7-AFAC-4F5F-B16C-BE3C5AC766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70083" y="83129"/>
            <a:ext cx="4125624" cy="674255"/>
          </a:xfrm>
        </p:spPr>
        <p:txBody>
          <a:bodyPr>
            <a:normAutofit fontScale="90000"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GỢI Ý CÁCH VẼ TRANH</a:t>
            </a:r>
            <a:endParaRPr lang="vi-VN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9A08B2A-3FE6-4D8F-9FFB-0BF09473D9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4474" y="203201"/>
            <a:ext cx="3475396" cy="6386945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F9A9CD65-7FD6-41A2-9F69-64A68ADDD17B}"/>
              </a:ext>
            </a:extLst>
          </p:cNvPr>
          <p:cNvSpPr/>
          <p:nvPr/>
        </p:nvSpPr>
        <p:spPr>
          <a:xfrm>
            <a:off x="5252386" y="1265382"/>
            <a:ext cx="6761018" cy="60960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Bước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1: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ảnh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tiêu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chuyện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1F773EF-3E5E-448F-92FA-3A74478BD40F}"/>
              </a:ext>
            </a:extLst>
          </p:cNvPr>
          <p:cNvSpPr/>
          <p:nvPr/>
        </p:nvSpPr>
        <p:spPr>
          <a:xfrm>
            <a:off x="5252386" y="3124200"/>
            <a:ext cx="6761018" cy="60960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Bước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2: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ảnh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liên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rõ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dung.</a:t>
            </a:r>
            <a:endParaRPr lang="vi-VN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A83C7088-3BF7-4D56-9809-B1176E6B99C6}"/>
              </a:ext>
            </a:extLst>
          </p:cNvPr>
          <p:cNvSpPr/>
          <p:nvPr/>
        </p:nvSpPr>
        <p:spPr>
          <a:xfrm>
            <a:off x="5329382" y="5287818"/>
            <a:ext cx="6761018" cy="60960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Bước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3: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ý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146F8DD8-5B95-4512-86F0-5921A889E62A}"/>
              </a:ext>
            </a:extLst>
          </p:cNvPr>
          <p:cNvCxnSpPr>
            <a:endCxn id="5" idx="1"/>
          </p:cNvCxnSpPr>
          <p:nvPr/>
        </p:nvCxnSpPr>
        <p:spPr>
          <a:xfrm>
            <a:off x="4248727" y="1570182"/>
            <a:ext cx="1003659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ED4508A9-3C52-4D75-B136-602E41664755}"/>
              </a:ext>
            </a:extLst>
          </p:cNvPr>
          <p:cNvCxnSpPr/>
          <p:nvPr/>
        </p:nvCxnSpPr>
        <p:spPr>
          <a:xfrm>
            <a:off x="4325723" y="5606473"/>
            <a:ext cx="1003659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1FEA5A08-3562-4418-8CF0-5FC98B89F140}"/>
              </a:ext>
            </a:extLst>
          </p:cNvPr>
          <p:cNvCxnSpPr/>
          <p:nvPr/>
        </p:nvCxnSpPr>
        <p:spPr>
          <a:xfrm>
            <a:off x="4248727" y="3396673"/>
            <a:ext cx="1003659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54622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1697">
        <p:fade/>
      </p:transition>
    </mc:Choice>
    <mc:Fallback xmlns="">
      <p:transition spd="med" advTm="2169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3">
            <a:extLst>
              <a:ext uri="{FF2B5EF4-FFF2-40B4-BE49-F238E27FC236}">
                <a16:creationId xmlns:a16="http://schemas.microsoft.com/office/drawing/2014/main" id="{6A8750CE-7B16-4FFD-8705-0E0743403AE2}"/>
              </a:ext>
            </a:extLst>
          </p:cNvPr>
          <p:cNvSpPr txBox="1">
            <a:spLocks/>
          </p:cNvSpPr>
          <p:nvPr/>
        </p:nvSpPr>
        <p:spPr>
          <a:xfrm>
            <a:off x="3697577" y="266700"/>
            <a:ext cx="4430423" cy="1219200"/>
          </a:xfrm>
          <a:prstGeom prst="wave">
            <a:avLst>
              <a:gd name="adj1" fmla="val 9341"/>
              <a:gd name="adj2" fmla="val 316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3. THỰC HÀNH</a:t>
            </a:r>
            <a:endParaRPr lang="vi-VN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05180F2-A25B-4981-9222-DF6A2E3E3FC1}"/>
              </a:ext>
            </a:extLst>
          </p:cNvPr>
          <p:cNvSpPr txBox="1"/>
          <p:nvPr/>
        </p:nvSpPr>
        <p:spPr>
          <a:xfrm>
            <a:off x="1191491" y="2133600"/>
            <a:ext cx="9947564" cy="24826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chọn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chuyện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yêu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ảnh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liên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sản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phẩm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ý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sz="3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3268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5126">
        <p:fade/>
      </p:transition>
    </mc:Choice>
    <mc:Fallback xmlns="">
      <p:transition spd="med" advTm="15126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VẼ TRANH: MINH HỌA TRUYỆN CỔ TÍCH - VẼ CÔNG CHÚA BẠCH TUYẾT - How to draw  Snow White mới nhất 2021 - Vẽ.vn">
            <a:extLst>
              <a:ext uri="{FF2B5EF4-FFF2-40B4-BE49-F238E27FC236}">
                <a16:creationId xmlns:a16="http://schemas.microsoft.com/office/drawing/2014/main" id="{D829531C-A167-4E60-998D-04C706A653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3969" y="1415472"/>
            <a:ext cx="5168900" cy="387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E886DBC-5980-43B7-94E5-6DA528373A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3168" y="1415471"/>
            <a:ext cx="5712832" cy="387667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44964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2873">
        <p:fade/>
      </p:transition>
    </mc:Choice>
    <mc:Fallback xmlns="">
      <p:transition spd="med" advTm="1287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VẼ TRANH MINH HỌA TRUYỆN CỔ TÍCH : SƠN TINH THỦY TINH - YouTube">
            <a:extLst>
              <a:ext uri="{FF2B5EF4-FFF2-40B4-BE49-F238E27FC236}">
                <a16:creationId xmlns:a16="http://schemas.microsoft.com/office/drawing/2014/main" id="{920F22B3-E0EF-462A-9535-6AB8E916C4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20750" y="630238"/>
            <a:ext cx="9950450" cy="55975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23415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9669">
        <p:fade/>
      </p:transition>
    </mc:Choice>
    <mc:Fallback xmlns="">
      <p:transition spd="med" advTm="9669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A3C6D9F-0051-4DA7-A7E8-C4CFCE17EF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0411" y="586108"/>
            <a:ext cx="4005552" cy="568578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BE24882-7541-48D6-AFDB-DAB094F14F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86472" y="1475798"/>
            <a:ext cx="5237637" cy="390640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03343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7719">
        <p:fade/>
      </p:transition>
    </mc:Choice>
    <mc:Fallback xmlns="">
      <p:transition spd="med" advTm="771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6A4CB06-8820-49D9-B67C-35C7F9D23F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49235" y="745965"/>
            <a:ext cx="6943570" cy="5202253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28982B9D-0E9F-40FF-BDC5-F11FB21B22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1475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141">
        <p:fade/>
      </p:transition>
    </mc:Choice>
    <mc:Fallback xmlns="">
      <p:transition spd="med" advTm="514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A359C29-3350-4B9B-804B-521895F073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912" y="1274761"/>
            <a:ext cx="5609361" cy="386989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213F421-FD8A-4DC0-BB7F-FAF134DE61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4803" y="1274761"/>
            <a:ext cx="5040579" cy="386989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564139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1596">
        <p:fade/>
      </p:transition>
    </mc:Choice>
    <mc:Fallback xmlns="">
      <p:transition spd="med" advTm="11596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E7463C8-2477-4D2E-9066-AFE1E86FAC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7850" y="228600"/>
            <a:ext cx="8496300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4282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7928">
        <p:fade/>
      </p:transition>
    </mc:Choice>
    <mc:Fallback xmlns="">
      <p:transition spd="med" advTm="7928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ách Kể Chuyện Bé Nghe - Cậu Bé Tích Chu (Tái Bản 2020) - FAHASA.COM">
            <a:extLst>
              <a:ext uri="{FF2B5EF4-FFF2-40B4-BE49-F238E27FC236}">
                <a16:creationId xmlns:a16="http://schemas.microsoft.com/office/drawing/2014/main" id="{61B35B28-B577-4A83-B8B8-52B869A991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833" y="228534"/>
            <a:ext cx="5042857" cy="452819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30" name="Picture 6" descr="Sách Cô Bé Lọ Lem - Truyện Song Ngữ Anh - Việt - FAHASA.COM">
            <a:extLst>
              <a:ext uri="{FF2B5EF4-FFF2-40B4-BE49-F238E27FC236}">
                <a16:creationId xmlns:a16="http://schemas.microsoft.com/office/drawing/2014/main" id="{DB7ADA77-F330-461C-AD7F-BFE359B5EF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7382" y="517236"/>
            <a:ext cx="6070276" cy="3976887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889986C-CB7F-4D11-B141-83979908B567}"/>
              </a:ext>
            </a:extLst>
          </p:cNvPr>
          <p:cNvSpPr/>
          <p:nvPr/>
        </p:nvSpPr>
        <p:spPr>
          <a:xfrm>
            <a:off x="1496291" y="5116945"/>
            <a:ext cx="3084946" cy="62807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CẬU BÉ TÍCH CHU</a:t>
            </a:r>
            <a:endParaRPr lang="vi-VN" sz="20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23E07FA-5ECE-4611-8C31-3651639705F5}"/>
              </a:ext>
            </a:extLst>
          </p:cNvPr>
          <p:cNvSpPr/>
          <p:nvPr/>
        </p:nvSpPr>
        <p:spPr>
          <a:xfrm>
            <a:off x="7513782" y="5116945"/>
            <a:ext cx="3084946" cy="62807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CÔ BÉ LỌ LEM</a:t>
            </a:r>
            <a:endParaRPr lang="vi-VN" sz="20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06868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79282">
        <p:fade/>
      </p:transition>
    </mc:Choice>
    <mc:Fallback xmlns="">
      <p:transition spd="med" advTm="7928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706254" y="1996786"/>
            <a:ext cx="8358910" cy="3469409"/>
          </a:xfrm>
        </p:spPr>
        <p:txBody>
          <a:bodyPr>
            <a:normAutofit fontScale="92500" lnSpcReduction="20000"/>
          </a:bodyPr>
          <a:lstStyle/>
          <a:p>
            <a:pPr algn="just">
              <a:lnSpc>
                <a:spcPct val="150000"/>
              </a:lnSpc>
            </a:pP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giới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thiệu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bức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 marL="0" indent="0" algn="just">
              <a:lnSpc>
                <a:spcPct val="150000"/>
              </a:lnSpc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chuyện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bức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marL="0" indent="0" algn="just">
              <a:lnSpc>
                <a:spcPct val="150000"/>
              </a:lnSpc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Ngoài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ảnh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thêm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ảnh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nữa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marL="0" indent="0" algn="just">
              <a:lnSpc>
                <a:spcPct val="150000"/>
              </a:lnSpc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mà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marL="0" indent="0"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EC123841-F5F9-4897-83B7-3F71B081AA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23323" y="266700"/>
            <a:ext cx="5714278" cy="1219200"/>
          </a:xfrm>
          <a:prstGeom prst="wave">
            <a:avLst>
              <a:gd name="adj1" fmla="val 9341"/>
              <a:gd name="adj2" fmla="val 316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>
            <a:normAutofit fontScale="90000"/>
          </a:bodyPr>
          <a:lstStyle/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4. </a:t>
            </a:r>
            <a:r>
              <a:rPr lang="en-US" sz="3100" dirty="0" err="1">
                <a:latin typeface="Arial" panose="020B0604020202020204" pitchFamily="34" charset="0"/>
                <a:cs typeface="Arial" panose="020B0604020202020204" pitchFamily="34" charset="0"/>
              </a:rPr>
              <a:t>Trưng</a:t>
            </a:r>
            <a:r>
              <a:rPr lang="en-US" sz="3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100" dirty="0" err="1">
                <a:latin typeface="Arial" panose="020B0604020202020204" pitchFamily="34" charset="0"/>
                <a:cs typeface="Arial" panose="020B0604020202020204" pitchFamily="34" charset="0"/>
              </a:rPr>
              <a:t>bày</a:t>
            </a:r>
            <a:r>
              <a:rPr lang="en-US" sz="31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100" dirty="0" err="1">
                <a:latin typeface="Arial" panose="020B0604020202020204" pitchFamily="34" charset="0"/>
                <a:cs typeface="Arial" panose="020B0604020202020204" pitchFamily="34" charset="0"/>
              </a:rPr>
              <a:t>giới</a:t>
            </a:r>
            <a:r>
              <a:rPr lang="en-US" sz="3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100" dirty="0" err="1">
                <a:latin typeface="Arial" panose="020B0604020202020204" pitchFamily="34" charset="0"/>
                <a:cs typeface="Arial" panose="020B0604020202020204" pitchFamily="34" charset="0"/>
              </a:rPr>
              <a:t>thiệu</a:t>
            </a:r>
            <a:r>
              <a:rPr lang="en-US" sz="3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100" dirty="0" err="1">
                <a:latin typeface="Arial" panose="020B0604020202020204" pitchFamily="34" charset="0"/>
                <a:cs typeface="Arial" panose="020B0604020202020204" pitchFamily="34" charset="0"/>
              </a:rPr>
              <a:t>sản</a:t>
            </a:r>
            <a:r>
              <a:rPr lang="en-US" sz="3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100" dirty="0" err="1">
                <a:latin typeface="Arial" panose="020B0604020202020204" pitchFamily="34" charset="0"/>
                <a:cs typeface="Arial" panose="020B0604020202020204" pitchFamily="34" charset="0"/>
              </a:rPr>
              <a:t>phẩm</a:t>
            </a:r>
            <a:endParaRPr lang="vi-VN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7403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0242">
        <p:fade/>
      </p:transition>
    </mc:Choice>
    <mc:Fallback xmlns="">
      <p:transition spd="med" advTm="30242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0" name="Picture 8" descr="Hình nền Powerpoint Thank You, Cảm ơn kết thúc Slide, for watching">
            <a:extLst>
              <a:ext uri="{FF2B5EF4-FFF2-40B4-BE49-F238E27FC236}">
                <a16:creationId xmlns:a16="http://schemas.microsoft.com/office/drawing/2014/main" id="{982FD493-8A5A-4BA1-B725-0EBA3CC84A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1469" y="1302184"/>
            <a:ext cx="6269061" cy="3907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1121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910">
        <p:fade/>
      </p:transition>
    </mc:Choice>
    <mc:Fallback xmlns="">
      <p:transition spd="med" advTm="391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80960" y="1385765"/>
            <a:ext cx="3840480" cy="729362"/>
          </a:xfrm>
        </p:spPr>
        <p:txBody>
          <a:bodyPr>
            <a:norm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MĨ THUẬT LỚP 3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10400" y="2262431"/>
            <a:ext cx="5181600" cy="729362"/>
          </a:xfrm>
        </p:spPr>
        <p:txBody>
          <a:bodyPr>
            <a:normAutofit/>
          </a:bodyPr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CHỦ ĐỀ 13: CÂU CHUYỆN EM YÊU THÍCH (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</a:p>
        </p:txBody>
      </p:sp>
      <p:pic>
        <p:nvPicPr>
          <p:cNvPr id="3074" name="Picture 2" descr="Truyện Vịt Con Xấu Xí Có Kèm VIDEO - Truyện Cổ Tích Việt Nam">
            <a:extLst>
              <a:ext uri="{FF2B5EF4-FFF2-40B4-BE49-F238E27FC236}">
                <a16:creationId xmlns:a16="http://schemas.microsoft.com/office/drawing/2014/main" id="{AB596C8A-EB99-44CF-BB84-F5CEA4ABC24D}"/>
              </a:ext>
            </a:extLst>
          </p:cNvPr>
          <p:cNvPicPr>
            <a:picLocks noGrp="1" noChangeAspect="1" noChangeArrowheads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3" t="-9296" r="511" b="-10569"/>
          <a:stretch/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715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7998">
        <p:fade/>
      </p:transition>
    </mc:Choice>
    <mc:Fallback xmlns="">
      <p:transition spd="med" advTm="7998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8" descr="100+ hình nền đẹp làm slide - hinhanhsieudep.net">
            <a:extLst>
              <a:ext uri="{FF2B5EF4-FFF2-40B4-BE49-F238E27FC236}">
                <a16:creationId xmlns:a16="http://schemas.microsoft.com/office/drawing/2014/main" id="{E44AADFA-C3E0-45E0-951F-D67DB316D2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694" y="4854"/>
            <a:ext cx="9895815" cy="68531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TextBox 8">
            <a:extLst>
              <a:ext uri="{FF2B5EF4-FFF2-40B4-BE49-F238E27FC236}">
                <a16:creationId xmlns:a16="http://schemas.microsoft.com/office/drawing/2014/main" id="{4AEC62C5-A0DC-4AEF-B752-E3C9A4299F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74" y="131124"/>
            <a:ext cx="37338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vi-VN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Chuẩn</a:t>
            </a:r>
            <a:r>
              <a:rPr lang="en-US" altLang="vi-VN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bị</a:t>
            </a:r>
            <a:r>
              <a:rPr lang="en-US" altLang="vi-VN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đồ</a:t>
            </a:r>
            <a:r>
              <a:rPr lang="en-US" altLang="vi-VN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dùng</a:t>
            </a:r>
            <a:endParaRPr lang="en-US" altLang="vi-VN" sz="32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4101" name="Picture 7" descr="bia-mau-dac-biet-dep-34590.jpg">
            <a:extLst>
              <a:ext uri="{FF2B5EF4-FFF2-40B4-BE49-F238E27FC236}">
                <a16:creationId xmlns:a16="http://schemas.microsoft.com/office/drawing/2014/main" id="{1A541180-E2E1-4C5D-ADF6-33AC26F53E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6463" y="904766"/>
            <a:ext cx="2209800" cy="198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9">
            <a:extLst>
              <a:ext uri="{FF2B5EF4-FFF2-40B4-BE49-F238E27FC236}">
                <a16:creationId xmlns:a16="http://schemas.microsoft.com/office/drawing/2014/main" id="{5E4197F3-2A9C-4180-AF55-701CF13DB4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3921" y="1099235"/>
            <a:ext cx="1722437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11">
            <a:extLst>
              <a:ext uri="{FF2B5EF4-FFF2-40B4-BE49-F238E27FC236}">
                <a16:creationId xmlns:a16="http://schemas.microsoft.com/office/drawing/2014/main" id="{8960241D-42AF-4EC9-82F9-7A77CDBDD1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903286">
            <a:off x="9618860" y="2457454"/>
            <a:ext cx="1463675" cy="225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2" descr="Sách - Học Mĩ Thuật Lớp 3 Theo Định Hướng Phát Triển Năng Lực | Shopee Việt  Nam">
            <a:extLst>
              <a:ext uri="{FF2B5EF4-FFF2-40B4-BE49-F238E27FC236}">
                <a16:creationId xmlns:a16="http://schemas.microsoft.com/office/drawing/2014/main" id="{99FDFBE3-68ED-4BEE-AE8A-8DD944CC9F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7517" y="107079"/>
            <a:ext cx="3008314" cy="3008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Giấy Vẽ Mỹ Thuật A4 - Xấp 10 Tờ Giấy Vẽ Màu Nước, Acrylic, Marker, Màu Chì,  Phác Họa Chuyên Dụng | Sổ Tay Các Loại | ThichMuaSach.Com">
            <a:extLst>
              <a:ext uri="{FF2B5EF4-FFF2-40B4-BE49-F238E27FC236}">
                <a16:creationId xmlns:a16="http://schemas.microsoft.com/office/drawing/2014/main" id="{60A694DE-14FA-4BD3-AC28-D32B427FCC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4074" y="822037"/>
            <a:ext cx="2392218" cy="2392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8" descr="Tả cây bút chì">
            <a:extLst>
              <a:ext uri="{FF2B5EF4-FFF2-40B4-BE49-F238E27FC236}">
                <a16:creationId xmlns:a16="http://schemas.microsoft.com/office/drawing/2014/main" id="{C03E3FCF-E8F9-462F-87DC-D581A9B815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4430" y="3643746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10 Gôm tẩy tốt nhất hiện nay 2019 - CÔNG TY TNHH TM XUÂN VY">
            <a:extLst>
              <a:ext uri="{FF2B5EF4-FFF2-40B4-BE49-F238E27FC236}">
                <a16:creationId xmlns:a16="http://schemas.microsoft.com/office/drawing/2014/main" id="{3A55D303-7EA3-4667-91C4-901A71441C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3180" y="3083005"/>
            <a:ext cx="2278303" cy="1708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Băng dính 2 mặt bản nhỏ - Trọng Dũng">
            <a:extLst>
              <a:ext uri="{FF2B5EF4-FFF2-40B4-BE49-F238E27FC236}">
                <a16:creationId xmlns:a16="http://schemas.microsoft.com/office/drawing/2014/main" id="{1724F1EA-F448-4291-86B2-0B67E0BC93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6601" y="4607796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8561">
        <p:fade/>
      </p:transition>
    </mc:Choice>
    <mc:Fallback xmlns="">
      <p:transition spd="med" advTm="18561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1027344" y="222021"/>
            <a:ext cx="7334597" cy="982891"/>
          </a:xfrm>
        </p:spPr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MỤC TIÊU 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Content Placeholder 13"/>
          <p:cNvSpPr>
            <a:spLocks noGrp="1"/>
          </p:cNvSpPr>
          <p:nvPr>
            <p:ph idx="1"/>
          </p:nvPr>
        </p:nvSpPr>
        <p:spPr>
          <a:xfrm>
            <a:off x="424874" y="1540163"/>
            <a:ext cx="8543635" cy="3586018"/>
          </a:xfrm>
        </p:spPr>
        <p:txBody>
          <a:bodyPr>
            <a:normAutofit lnSpcReduction="10000"/>
          </a:bodyPr>
          <a:lstStyle/>
          <a:p>
            <a:pPr algn="just">
              <a:lnSpc>
                <a:spcPct val="150000"/>
              </a:lnSpc>
            </a:pP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Hiểu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dung,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khai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thác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ảnh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tiêu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chuyện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minh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họa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bức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chuyện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yêu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xé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cắt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dán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,…</a:t>
            </a:r>
          </a:p>
          <a:p>
            <a:pPr algn="just">
              <a:lnSpc>
                <a:spcPct val="150000"/>
              </a:lnSpc>
            </a:pP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Giới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thiệu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cảm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bản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thân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sản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phẩm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thân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đình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124" name="Picture 4" descr="Blanca Nieves | Wiki | Cartoon Amino Español Amino">
            <a:extLst>
              <a:ext uri="{FF2B5EF4-FFF2-40B4-BE49-F238E27FC236}">
                <a16:creationId xmlns:a16="http://schemas.microsoft.com/office/drawing/2014/main" id="{009F418A-FF28-471B-AF72-87B86B9FD9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9346" y="1540163"/>
            <a:ext cx="3112654" cy="4404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3FCE66C7-A16B-452D-86A2-62F5865955B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1074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5250">
        <p:fade/>
      </p:transition>
    </mc:Choice>
    <mc:Fallback xmlns="">
      <p:transition spd="med" advTm="2525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Wave 8">
            <a:extLst>
              <a:ext uri="{FF2B5EF4-FFF2-40B4-BE49-F238E27FC236}">
                <a16:creationId xmlns:a16="http://schemas.microsoft.com/office/drawing/2014/main" id="{A193C642-C2A7-452A-BF5F-D3444043F994}"/>
              </a:ext>
            </a:extLst>
          </p:cNvPr>
          <p:cNvSpPr/>
          <p:nvPr/>
        </p:nvSpPr>
        <p:spPr>
          <a:xfrm>
            <a:off x="129310" y="0"/>
            <a:ext cx="2924351" cy="712656"/>
          </a:xfrm>
          <a:prstGeom prst="wave">
            <a:avLst>
              <a:gd name="adj1" fmla="val 9341"/>
              <a:gd name="adj2" fmla="val 1264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1. 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TÌM HIỂU</a:t>
            </a:r>
            <a:endParaRPr lang="vi-VN" sz="28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AF0E1F8-790B-41F9-8408-2C23ACA3BB44}"/>
              </a:ext>
            </a:extLst>
          </p:cNvPr>
          <p:cNvSpPr txBox="1"/>
          <p:nvPr/>
        </p:nvSpPr>
        <p:spPr>
          <a:xfrm>
            <a:off x="129310" y="827467"/>
            <a:ext cx="3445164" cy="1719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dirty="0">
                <a:solidFill>
                  <a:schemeClr val="tx2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US" dirty="0" err="1">
                <a:solidFill>
                  <a:schemeClr val="tx2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dirty="0">
                <a:solidFill>
                  <a:schemeClr val="tx2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2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bức</a:t>
            </a:r>
            <a:r>
              <a:rPr lang="en-US" dirty="0">
                <a:solidFill>
                  <a:schemeClr val="tx2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2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dirty="0">
                <a:solidFill>
                  <a:schemeClr val="tx2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2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minh</a:t>
            </a:r>
            <a:r>
              <a:rPr lang="en-US" dirty="0">
                <a:solidFill>
                  <a:schemeClr val="tx2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2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họa</a:t>
            </a:r>
            <a:r>
              <a:rPr lang="en-US" dirty="0">
                <a:solidFill>
                  <a:schemeClr val="tx2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2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dirty="0">
                <a:solidFill>
                  <a:schemeClr val="tx2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2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dirty="0">
                <a:solidFill>
                  <a:schemeClr val="tx2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2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chuyện</a:t>
            </a:r>
            <a:r>
              <a:rPr lang="en-US" dirty="0">
                <a:solidFill>
                  <a:schemeClr val="tx2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2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dirty="0">
                <a:solidFill>
                  <a:schemeClr val="tx2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algn="just">
              <a:lnSpc>
                <a:spcPct val="150000"/>
              </a:lnSpc>
            </a:pPr>
            <a:r>
              <a:rPr lang="en-US" dirty="0">
                <a:solidFill>
                  <a:schemeClr val="tx2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US" dirty="0" err="1">
                <a:solidFill>
                  <a:schemeClr val="tx2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dirty="0">
                <a:solidFill>
                  <a:schemeClr val="tx2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2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kể</a:t>
            </a:r>
            <a:r>
              <a:rPr lang="en-US" dirty="0">
                <a:solidFill>
                  <a:schemeClr val="tx2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2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en-US" dirty="0">
                <a:solidFill>
                  <a:schemeClr val="tx2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2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dirty="0">
                <a:solidFill>
                  <a:schemeClr val="tx2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2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dirty="0">
                <a:solidFill>
                  <a:schemeClr val="tx2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2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chuyện</a:t>
            </a:r>
            <a:r>
              <a:rPr lang="en-US" dirty="0">
                <a:solidFill>
                  <a:schemeClr val="tx2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2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lang="en-US" dirty="0">
                <a:solidFill>
                  <a:schemeClr val="tx2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2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</a:t>
            </a:r>
            <a:r>
              <a:rPr lang="en-US" dirty="0">
                <a:solidFill>
                  <a:schemeClr val="tx2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2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dirty="0">
                <a:solidFill>
                  <a:schemeClr val="tx2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2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dirty="0">
                <a:solidFill>
                  <a:schemeClr val="tx2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vi-VN" dirty="0">
              <a:solidFill>
                <a:schemeClr val="tx2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DE981BB-5ABC-4A6E-B94F-BED1D17BD445}"/>
              </a:ext>
            </a:extLst>
          </p:cNvPr>
          <p:cNvSpPr txBox="1"/>
          <p:nvPr/>
        </p:nvSpPr>
        <p:spPr>
          <a:xfrm>
            <a:off x="129310" y="2661980"/>
            <a:ext cx="3315855" cy="4196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+ 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khế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”, “</a:t>
            </a:r>
            <a:r>
              <a:rPr lang="en-US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Tấm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Cám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”, “</a:t>
            </a:r>
            <a:r>
              <a:rPr lang="en-US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Nàng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Bạch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Tuyết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bảy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lùn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”, “</a:t>
            </a:r>
            <a:r>
              <a:rPr lang="en-US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Nàng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tiên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”.</a:t>
            </a:r>
          </a:p>
          <a:p>
            <a:pPr algn="just">
              <a:lnSpc>
                <a:spcPct val="150000"/>
              </a:lnSpc>
            </a:pPr>
            <a:r>
              <a:rPr lang="en-US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 Ba </a:t>
            </a:r>
            <a:r>
              <a:rPr lang="en-US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gái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bé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hon, </a:t>
            </a:r>
            <a:r>
              <a:rPr lang="en-US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ông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lão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đánh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vàng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trầu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cau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vọng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phu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vú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sữa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tre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trăm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đốt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cúc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trắng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heo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con, </a:t>
            </a:r>
            <a:r>
              <a:rPr lang="en-US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trí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en-US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  <a:endParaRPr lang="vi-VN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0170895D-3B87-4EC4-8B65-832E8438AF7C}"/>
              </a:ext>
            </a:extLst>
          </p:cNvPr>
          <p:cNvGrpSpPr/>
          <p:nvPr/>
        </p:nvGrpSpPr>
        <p:grpSpPr>
          <a:xfrm>
            <a:off x="3660680" y="267855"/>
            <a:ext cx="8115684" cy="6086763"/>
            <a:chOff x="3697625" y="249382"/>
            <a:chExt cx="8115684" cy="6086763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A20E500C-FCAC-4294-BA2F-57C3CA3F77E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697625" y="249382"/>
              <a:ext cx="8115684" cy="6086763"/>
            </a:xfrm>
            <a:prstGeom prst="rect">
              <a:avLst/>
            </a:prstGeom>
          </p:spPr>
        </p:pic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FA4353C9-6955-469A-8FA2-F36227F76925}"/>
                </a:ext>
              </a:extLst>
            </p:cNvPr>
            <p:cNvSpPr/>
            <p:nvPr/>
          </p:nvSpPr>
          <p:spPr>
            <a:xfrm>
              <a:off x="4045527" y="2863273"/>
              <a:ext cx="415637" cy="295563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1</a:t>
              </a:r>
              <a:endParaRPr lang="vi-VN" dirty="0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88C39FF1-1C4B-4665-AD2B-66B28B5954FD}"/>
                </a:ext>
              </a:extLst>
            </p:cNvPr>
            <p:cNvSpPr/>
            <p:nvPr/>
          </p:nvSpPr>
          <p:spPr>
            <a:xfrm>
              <a:off x="7879772" y="5712691"/>
              <a:ext cx="415637" cy="295563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4</a:t>
              </a:r>
              <a:endParaRPr lang="vi-VN" dirty="0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CD664008-05E0-467F-97BF-1906826B19F9}"/>
                </a:ext>
              </a:extLst>
            </p:cNvPr>
            <p:cNvSpPr/>
            <p:nvPr/>
          </p:nvSpPr>
          <p:spPr>
            <a:xfrm>
              <a:off x="4029364" y="5781964"/>
              <a:ext cx="415637" cy="295563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3</a:t>
              </a:r>
              <a:endParaRPr lang="vi-VN" dirty="0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0B9B91BA-CAAB-45B8-8460-74B52EAE48FE}"/>
                </a:ext>
              </a:extLst>
            </p:cNvPr>
            <p:cNvSpPr/>
            <p:nvPr/>
          </p:nvSpPr>
          <p:spPr>
            <a:xfrm>
              <a:off x="8005618" y="2872510"/>
              <a:ext cx="415637" cy="295563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2</a:t>
              </a:r>
              <a:endParaRPr lang="vi-VN" dirty="0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059360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80838">
        <p:fade/>
      </p:transition>
    </mc:Choice>
    <mc:Fallback xmlns="">
      <p:transition spd="med" advTm="8083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Thơ về cô bé bán diêm">
            <a:extLst>
              <a:ext uri="{FF2B5EF4-FFF2-40B4-BE49-F238E27FC236}">
                <a16:creationId xmlns:a16="http://schemas.microsoft.com/office/drawing/2014/main" id="{0A8A170A-F5E2-4204-B8D1-DDE358C29B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1763" y="151646"/>
            <a:ext cx="3140507" cy="314050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6150" name="Picture 6" descr="2872533-00 - Người Việt Xa Quê">
            <a:extLst>
              <a:ext uri="{FF2B5EF4-FFF2-40B4-BE49-F238E27FC236}">
                <a16:creationId xmlns:a16="http://schemas.microsoft.com/office/drawing/2014/main" id="{1B812828-79B6-42AC-AC47-71293202AF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748" y="151646"/>
            <a:ext cx="4405745" cy="293716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6152" name="Picture 8" descr="Trình độ C1 - Bài 5: Sự tích trầu cau (Tiết 2)">
            <a:extLst>
              <a:ext uri="{FF2B5EF4-FFF2-40B4-BE49-F238E27FC236}">
                <a16:creationId xmlns:a16="http://schemas.microsoft.com/office/drawing/2014/main" id="{A6964005-B6B5-4B10-8FDA-4176C6D378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8518" y="3565848"/>
            <a:ext cx="4246996" cy="311729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6154" name="Picture 10" descr="Ông lão đánh cá và con cá vàng">
            <a:extLst>
              <a:ext uri="{FF2B5EF4-FFF2-40B4-BE49-F238E27FC236}">
                <a16:creationId xmlns:a16="http://schemas.microsoft.com/office/drawing/2014/main" id="{12EFC810-862F-4318-8C79-9745170D9B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870" y="3429000"/>
            <a:ext cx="4211500" cy="314050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018065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7672">
        <p:fade/>
      </p:transition>
    </mc:Choice>
    <mc:Fallback xmlns="">
      <p:transition spd="med" advTm="37672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5A2126C0-75F4-46F0-B845-7811AD386B5D}"/>
              </a:ext>
            </a:extLst>
          </p:cNvPr>
          <p:cNvSpPr txBox="1"/>
          <p:nvPr/>
        </p:nvSpPr>
        <p:spPr>
          <a:xfrm>
            <a:off x="8220364" y="923636"/>
            <a:ext cx="3703781" cy="46115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chemeClr val="tx2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dirty="0">
                <a:solidFill>
                  <a:schemeClr val="tx2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2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bức</a:t>
            </a:r>
            <a:r>
              <a:rPr lang="en-US" dirty="0">
                <a:solidFill>
                  <a:schemeClr val="tx2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2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dirty="0">
                <a:solidFill>
                  <a:schemeClr val="tx2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2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gợi</a:t>
            </a:r>
            <a:r>
              <a:rPr lang="en-US" dirty="0">
                <a:solidFill>
                  <a:schemeClr val="tx2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2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dirty="0">
                <a:solidFill>
                  <a:schemeClr val="tx2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2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dirty="0">
                <a:solidFill>
                  <a:schemeClr val="tx2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2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nhớ</a:t>
            </a:r>
            <a:r>
              <a:rPr lang="en-US" dirty="0">
                <a:solidFill>
                  <a:schemeClr val="tx2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2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dirty="0">
                <a:solidFill>
                  <a:schemeClr val="tx2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2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dirty="0">
                <a:solidFill>
                  <a:schemeClr val="tx2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2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chuyện</a:t>
            </a:r>
            <a:r>
              <a:rPr lang="en-US" dirty="0">
                <a:solidFill>
                  <a:schemeClr val="tx2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2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dirty="0">
                <a:solidFill>
                  <a:schemeClr val="tx2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en-US" dirty="0" err="1">
                <a:solidFill>
                  <a:schemeClr val="tx2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dirty="0">
                <a:solidFill>
                  <a:schemeClr val="tx2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2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ảnh</a:t>
            </a:r>
            <a:r>
              <a:rPr lang="en-US" dirty="0">
                <a:solidFill>
                  <a:schemeClr val="tx2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2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dirty="0">
                <a:solidFill>
                  <a:schemeClr val="tx2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2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dirty="0">
                <a:solidFill>
                  <a:schemeClr val="tx2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2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mô</a:t>
            </a:r>
            <a:r>
              <a:rPr lang="en-US" dirty="0">
                <a:solidFill>
                  <a:schemeClr val="tx2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2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phỏng</a:t>
            </a:r>
            <a:r>
              <a:rPr lang="en-US" dirty="0">
                <a:solidFill>
                  <a:schemeClr val="tx2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2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dirty="0">
                <a:solidFill>
                  <a:schemeClr val="tx2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dung </a:t>
            </a:r>
            <a:r>
              <a:rPr lang="en-US" dirty="0" err="1">
                <a:solidFill>
                  <a:schemeClr val="tx2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dirty="0">
                <a:solidFill>
                  <a:schemeClr val="tx2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2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dirty="0">
                <a:solidFill>
                  <a:schemeClr val="tx2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2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dirty="0">
                <a:solidFill>
                  <a:schemeClr val="tx2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2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chuyện</a:t>
            </a:r>
            <a:r>
              <a:rPr lang="en-US" dirty="0">
                <a:solidFill>
                  <a:schemeClr val="tx2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2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ấy</a:t>
            </a:r>
            <a:r>
              <a:rPr lang="en-US" dirty="0">
                <a:solidFill>
                  <a:schemeClr val="tx2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chemeClr val="tx2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dirty="0">
                <a:solidFill>
                  <a:schemeClr val="tx2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2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dáng</a:t>
            </a:r>
            <a:r>
              <a:rPr lang="en-US" dirty="0">
                <a:solidFill>
                  <a:schemeClr val="tx2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solidFill>
                  <a:schemeClr val="tx2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dirty="0">
                <a:solidFill>
                  <a:schemeClr val="tx2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2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nét</a:t>
            </a:r>
            <a:r>
              <a:rPr lang="en-US" dirty="0">
                <a:solidFill>
                  <a:schemeClr val="tx2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solidFill>
                  <a:schemeClr val="tx2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dirty="0">
                <a:solidFill>
                  <a:schemeClr val="tx2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2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sắc</a:t>
            </a:r>
            <a:r>
              <a:rPr lang="en-US" dirty="0">
                <a:solidFill>
                  <a:schemeClr val="tx2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  <a:r>
              <a:rPr lang="en-US" dirty="0" err="1">
                <a:solidFill>
                  <a:schemeClr val="tx2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dirty="0">
                <a:solidFill>
                  <a:schemeClr val="tx2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2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bức</a:t>
            </a:r>
            <a:r>
              <a:rPr lang="en-US" dirty="0">
                <a:solidFill>
                  <a:schemeClr val="tx2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2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dirty="0">
                <a:solidFill>
                  <a:schemeClr val="tx2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2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dirty="0">
                <a:solidFill>
                  <a:schemeClr val="tx2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2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dirty="0">
                <a:solidFill>
                  <a:schemeClr val="tx2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2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dirty="0">
                <a:solidFill>
                  <a:schemeClr val="tx2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chemeClr val="tx2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dirty="0">
                <a:solidFill>
                  <a:schemeClr val="tx2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2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dirty="0">
                <a:solidFill>
                  <a:schemeClr val="tx2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2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chính</a:t>
            </a:r>
            <a:r>
              <a:rPr lang="en-US" dirty="0">
                <a:solidFill>
                  <a:schemeClr val="tx2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2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dirty="0">
                <a:solidFill>
                  <a:schemeClr val="tx2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2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dirty="0">
                <a:solidFill>
                  <a:schemeClr val="tx2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2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chuyện</a:t>
            </a:r>
            <a:r>
              <a:rPr lang="en-US" dirty="0">
                <a:solidFill>
                  <a:schemeClr val="tx2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2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dirty="0">
                <a:solidFill>
                  <a:schemeClr val="tx2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2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dirty="0">
                <a:solidFill>
                  <a:schemeClr val="tx2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2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dirty="0">
                <a:solidFill>
                  <a:schemeClr val="tx2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2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dirty="0">
                <a:solidFill>
                  <a:schemeClr val="tx2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2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dirty="0">
                <a:solidFill>
                  <a:schemeClr val="tx2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2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dirty="0">
                <a:solidFill>
                  <a:schemeClr val="tx2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en-US" dirty="0" err="1">
                <a:solidFill>
                  <a:schemeClr val="tx2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dirty="0">
                <a:solidFill>
                  <a:schemeClr val="tx2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2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dirty="0">
                <a:solidFill>
                  <a:schemeClr val="tx2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2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dirty="0">
                <a:solidFill>
                  <a:schemeClr val="tx2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2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dirty="0">
                <a:solidFill>
                  <a:schemeClr val="tx2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2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rõ</a:t>
            </a:r>
            <a:r>
              <a:rPr lang="en-US" dirty="0">
                <a:solidFill>
                  <a:schemeClr val="tx2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2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dirty="0">
                <a:solidFill>
                  <a:schemeClr val="tx2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2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dirty="0">
                <a:solidFill>
                  <a:schemeClr val="tx2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2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dirty="0">
                <a:solidFill>
                  <a:schemeClr val="tx2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2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chưa</a:t>
            </a:r>
            <a:r>
              <a:rPr lang="en-US" dirty="0">
                <a:solidFill>
                  <a:schemeClr val="tx2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vi-VN" dirty="0">
              <a:solidFill>
                <a:schemeClr val="tx2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604E54B-616C-459F-B40E-8644F0599E2C}"/>
              </a:ext>
            </a:extLst>
          </p:cNvPr>
          <p:cNvGrpSpPr/>
          <p:nvPr/>
        </p:nvGrpSpPr>
        <p:grpSpPr>
          <a:xfrm>
            <a:off x="155393" y="645318"/>
            <a:ext cx="7935662" cy="5567363"/>
            <a:chOff x="155393" y="645318"/>
            <a:chExt cx="7935662" cy="5567363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27E6A9B1-0C68-4541-A98E-73FB30AF7DD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55393" y="645318"/>
              <a:ext cx="7935662" cy="5567363"/>
            </a:xfrm>
            <a:prstGeom prst="rect">
              <a:avLst/>
            </a:prstGeom>
          </p:spPr>
        </p:pic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EEA7A8D5-CFA5-422C-9CE5-2FA8E5B9E3F1}"/>
                </a:ext>
              </a:extLst>
            </p:cNvPr>
            <p:cNvSpPr/>
            <p:nvPr/>
          </p:nvSpPr>
          <p:spPr>
            <a:xfrm>
              <a:off x="378691" y="2933831"/>
              <a:ext cx="341745" cy="29556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1</a:t>
              </a:r>
              <a:endParaRPr lang="vi-VN" dirty="0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A12AC6DB-0318-4BBB-8B43-8728F6A8F0F4}"/>
                </a:ext>
              </a:extLst>
            </p:cNvPr>
            <p:cNvSpPr/>
            <p:nvPr/>
          </p:nvSpPr>
          <p:spPr>
            <a:xfrm>
              <a:off x="4096327" y="5773955"/>
              <a:ext cx="341745" cy="29556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4</a:t>
              </a:r>
              <a:endParaRPr lang="vi-VN" dirty="0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903643F8-5949-45F1-8FE0-26DEACC6B570}"/>
                </a:ext>
              </a:extLst>
            </p:cNvPr>
            <p:cNvSpPr/>
            <p:nvPr/>
          </p:nvSpPr>
          <p:spPr>
            <a:xfrm>
              <a:off x="378691" y="5644646"/>
              <a:ext cx="341745" cy="29556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3</a:t>
              </a:r>
              <a:endParaRPr lang="vi-VN" dirty="0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56992A85-73E2-430D-8A7B-5783996764E3}"/>
                </a:ext>
              </a:extLst>
            </p:cNvPr>
            <p:cNvSpPr/>
            <p:nvPr/>
          </p:nvSpPr>
          <p:spPr>
            <a:xfrm>
              <a:off x="4096328" y="2937163"/>
              <a:ext cx="341745" cy="29556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2</a:t>
              </a:r>
              <a:endParaRPr lang="vi-VN" dirty="0"/>
            </a:p>
          </p:txBody>
        </p:sp>
      </p:grpSp>
    </p:spTree>
    <p:extLst>
      <p:ext uri="{BB962C8B-B14F-4D97-AF65-F5344CB8AC3E}">
        <p14:creationId xmlns:p14="http://schemas.microsoft.com/office/powerpoint/2010/main" val="2318325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4282">
        <p:fade/>
      </p:transition>
    </mc:Choice>
    <mc:Fallback xmlns="">
      <p:transition spd="med" advTm="34282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57933936-F006-4D1B-9F4E-2D9C42CA79CB}"/>
              </a:ext>
            </a:extLst>
          </p:cNvPr>
          <p:cNvGrpSpPr/>
          <p:nvPr/>
        </p:nvGrpSpPr>
        <p:grpSpPr>
          <a:xfrm>
            <a:off x="155393" y="645318"/>
            <a:ext cx="7935662" cy="5567363"/>
            <a:chOff x="155393" y="645318"/>
            <a:chExt cx="7935662" cy="5567363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3AB81438-296A-44A6-9CC1-2B9BC7CA952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55393" y="645318"/>
              <a:ext cx="7935662" cy="5567363"/>
            </a:xfrm>
            <a:prstGeom prst="rect">
              <a:avLst/>
            </a:prstGeom>
          </p:spPr>
        </p:pic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9F162BBD-B55D-4768-9223-AFDEE8FB912D}"/>
                </a:ext>
              </a:extLst>
            </p:cNvPr>
            <p:cNvSpPr/>
            <p:nvPr/>
          </p:nvSpPr>
          <p:spPr>
            <a:xfrm>
              <a:off x="378691" y="2933831"/>
              <a:ext cx="341745" cy="29556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1</a:t>
              </a:r>
              <a:endParaRPr lang="vi-VN" dirty="0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8E7AE0DB-323C-4017-87F9-360794EE94ED}"/>
                </a:ext>
              </a:extLst>
            </p:cNvPr>
            <p:cNvSpPr/>
            <p:nvPr/>
          </p:nvSpPr>
          <p:spPr>
            <a:xfrm>
              <a:off x="4096327" y="5773955"/>
              <a:ext cx="341745" cy="29556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4</a:t>
              </a:r>
              <a:endParaRPr lang="vi-VN" dirty="0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0C869CE4-7009-4FA1-B558-93BBC94FFA5B}"/>
                </a:ext>
              </a:extLst>
            </p:cNvPr>
            <p:cNvSpPr/>
            <p:nvPr/>
          </p:nvSpPr>
          <p:spPr>
            <a:xfrm>
              <a:off x="378691" y="5644646"/>
              <a:ext cx="341745" cy="29556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3</a:t>
              </a:r>
              <a:endParaRPr lang="vi-VN" dirty="0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EF340813-9154-4128-BCF2-600DA3A89ABD}"/>
                </a:ext>
              </a:extLst>
            </p:cNvPr>
            <p:cNvSpPr/>
            <p:nvPr/>
          </p:nvSpPr>
          <p:spPr>
            <a:xfrm>
              <a:off x="4096328" y="2937163"/>
              <a:ext cx="341745" cy="29556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2</a:t>
              </a:r>
              <a:endParaRPr lang="vi-VN" dirty="0"/>
            </a:p>
          </p:txBody>
        </p:sp>
      </p:grp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B30F3859-4A7C-4B91-AA2D-27AB2D5B954A}"/>
              </a:ext>
            </a:extLst>
          </p:cNvPr>
          <p:cNvSpPr/>
          <p:nvPr/>
        </p:nvSpPr>
        <p:spPr>
          <a:xfrm>
            <a:off x="8828467" y="0"/>
            <a:ext cx="2632364" cy="387927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GỢI Ý CÂU TRẢ LỜI</a:t>
            </a:r>
            <a:endParaRPr lang="vi-VN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B6C6476-19B3-4CB8-81F3-5DC772F33FC8}"/>
              </a:ext>
            </a:extLst>
          </p:cNvPr>
          <p:cNvSpPr txBox="1"/>
          <p:nvPr/>
        </p:nvSpPr>
        <p:spPr>
          <a:xfrm>
            <a:off x="8144848" y="584488"/>
            <a:ext cx="3999602" cy="6273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50000"/>
              </a:lnSpc>
              <a:buAutoNum type="arabicPeriod"/>
            </a:pP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Hoàng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ếch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42900" indent="-342900" algn="just">
              <a:lnSpc>
                <a:spcPct val="150000"/>
              </a:lnSpc>
              <a:buAutoNum type="arabicPeriod"/>
            </a:pP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Nàng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Bạch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Tuyết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bảy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lùn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42900" indent="-342900" algn="just">
              <a:lnSpc>
                <a:spcPct val="150000"/>
              </a:lnSpc>
              <a:buAutoNum type="arabicPeriod"/>
            </a:pP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tre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trăm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đốt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42900" indent="-342900" algn="just">
              <a:lnSpc>
                <a:spcPct val="150000"/>
              </a:lnSpc>
              <a:buAutoNum type="arabicPeriod"/>
            </a:pP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bé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quàng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khăn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đỏ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trung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tâm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bức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ngoài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chuyện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còn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ảnh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gian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cối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cảnh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rõ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dung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chuyện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sắc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hài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hòa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rõ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đậm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nhạt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nổi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bật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chính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chuyện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rõ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qua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dáng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cử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nét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phục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  <a:endParaRPr lang="vi-VN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0606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3795">
        <p:fade/>
      </p:transition>
    </mc:Choice>
    <mc:Fallback xmlns="">
      <p:transition spd="med" advTm="63795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7|13|38|2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2.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6|2.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7|4.6|4.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2.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2.2"/>
</p:tagLst>
</file>

<file path=ppt/theme/theme1.xml><?xml version="1.0" encoding="utf-8"?>
<a:theme xmlns:a="http://schemas.openxmlformats.org/drawingml/2006/main" name="Nature Illustration 16x9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F03431377.potx" id="{56A48130-F36A-41C3-8C0C-0EF853C6708B}" vid="{0432F83B-7085-406B-BFE7-677E72A6CADA}"/>
    </a:ext>
  </a:extLst>
</a:theme>
</file>

<file path=ppt/theme/theme2.xml><?xml version="1.0" encoding="utf-8"?>
<a:theme xmlns:a="http://schemas.openxmlformats.org/drawingml/2006/main" name="Office Theme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Rainbow presentation</Template>
  <TotalTime>1592</TotalTime>
  <Words>695</Words>
  <Application>Microsoft Office PowerPoint</Application>
  <PresentationFormat>Widescreen</PresentationFormat>
  <Paragraphs>55</Paragraphs>
  <Slides>21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5" baseType="lpstr">
      <vt:lpstr>Arial</vt:lpstr>
      <vt:lpstr>Segoe Print</vt:lpstr>
      <vt:lpstr>Times New Roman</vt:lpstr>
      <vt:lpstr>Nature Illustration 16x9</vt:lpstr>
      <vt:lpstr>PowerPoint Presentation</vt:lpstr>
      <vt:lpstr>PowerPoint Presentation</vt:lpstr>
      <vt:lpstr>MĨ THUẬT LỚP 3</vt:lpstr>
      <vt:lpstr>PowerPoint Presentation</vt:lpstr>
      <vt:lpstr>MỤC TIÊU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GỢI Ý CÁCH VẼ TRANH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4. Trưng bày, giới thiệu sản phẩm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Picture with Caption Layout</dc:title>
  <dc:creator>Lưu Mạnh Hùng (VSC-KGD-MB)</dc:creator>
  <cp:lastModifiedBy>Lưu Mạnh Hùng (VSC-KGD-MB)</cp:lastModifiedBy>
  <cp:revision>59</cp:revision>
  <dcterms:created xsi:type="dcterms:W3CDTF">2021-03-14T02:28:34Z</dcterms:created>
  <dcterms:modified xsi:type="dcterms:W3CDTF">2021-06-01T06:25:53Z</dcterms:modified>
</cp:coreProperties>
</file>