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7" r:id="rId4"/>
    <p:sldId id="270" r:id="rId5"/>
    <p:sldId id="268" r:id="rId6"/>
    <p:sldId id="269" r:id="rId7"/>
    <p:sldId id="287" r:id="rId8"/>
    <p:sldId id="288" r:id="rId9"/>
    <p:sldId id="283" r:id="rId10"/>
    <p:sldId id="290" r:id="rId11"/>
    <p:sldId id="289" r:id="rId12"/>
    <p:sldId id="291" r:id="rId13"/>
    <p:sldId id="292" r:id="rId14"/>
    <p:sldId id="293" r:id="rId15"/>
    <p:sldId id="282" r:id="rId16"/>
    <p:sldId id="294" r:id="rId17"/>
    <p:sldId id="295" r:id="rId18"/>
    <p:sldId id="272" r:id="rId19"/>
    <p:sldId id="286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8" y="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4BE6C-2361-4093-BF6A-E35FFB6C5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A3922-9013-433B-9651-040803794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DABF0-629A-4ACA-B938-8215B59A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B9C8E-FED1-4909-AC2F-E222AA7C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C7DA4-19F8-4FBA-B34D-70547BF62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746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B3346-11BB-4074-9C00-73DABE690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0EB-0FC9-4E8D-80F3-8BCA0B85D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D02C-85B4-4748-A9DC-94601D890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A2964-439D-4144-8F2A-A4DF652B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814ED-47E6-46BE-BA2A-462D58C0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145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3D7FBC-C82C-4440-B06B-C7864EFB40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54743-100F-4B26-AA50-290ABC442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CEE6F-AA96-46A7-B382-C9F59A0C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36733-F870-4DAE-920B-61A2B5F7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B64D-E0B7-4A91-959B-08E4DF746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940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B44A-77A9-48A1-A379-1C7F0E93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8F2F8-FA3B-4014-83B4-890B917B9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BB1D2-C372-4B44-A1A6-DC1D27B52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945B7-8DCF-4E25-AF42-81F3B546E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CE2-B3E8-46C6-8BC5-DD8F154E1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346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E7B7-68A1-489E-B9B0-334D50CF4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A57B5-20BE-4445-AF25-7F1DF83E6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105F9-17CF-46A3-83D9-BB81C533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3B0AD-DB67-4C4D-8FAA-EE423508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9B137-DF7A-4551-B9CF-93C43900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966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B9A20-5E7D-4A29-97A3-D011B6DD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F45F8-C8F1-4B42-AF0E-C488A4122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5CDC8-C5E3-4BF3-902F-10400EB00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629E6-F33F-45C0-AB71-85EEAA90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90E5B-1846-4A0B-A44F-4EF694ADB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11B3D-57E2-47AB-BB5B-434EA389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394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98BA8-175C-4500-A0D9-EC9B90DA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2B654-1E36-4141-829E-20121A164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C9B69-777A-4BB5-BE89-20B55F2EA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B1F9E-F288-4093-BF98-7F55539D5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4E7403-EB6A-494C-8F30-9F8ED981B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5AA817-BD11-447F-81C0-B5E7F88C9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BEF348-88DF-431D-9D9B-2F2D33C7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87F54-D3E5-4107-B8BE-42A5D95F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18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D786-8AA4-46CC-981B-21398D5A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B7A99-0711-4DA2-AF5F-14E970B1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B6832-2327-4677-81F5-D4B7F1313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45A2C-F327-48ED-9357-04831CE5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017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87460-F0AB-4A67-B696-59FE631D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94DF5F-FDE7-4B6E-9ABD-2D8C2E67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D0561-8D91-4C52-960B-523901F9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9588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10511-1938-495B-BED3-DB5670522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93B4F-C3A9-4241-AA22-8A1398968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47A4D-D561-456F-852F-6871CB03F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CB142-85BC-465E-9901-F5BEA054E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D684E-B655-4D5F-9250-0E769482D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E6498-1D6A-4B85-ADC0-C98AD654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322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C164-B973-4382-B4D9-A8489BC9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D6A3B7-E557-48C5-83F7-EF24839B7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DF59D-585E-4D30-9E10-CC7C2C6C4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A0CAF-A12A-4B48-8524-1CD35C3E2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98B1-23BB-4081-B485-4F7AEADA2C35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43140-B98D-493A-9096-1E69CFCE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19115-939F-4C8C-B00F-7FAEA8AB5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09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52E31-ADB5-4BA1-BCCC-BC6844ED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6A857-0D58-4588-B6BB-A11E4F868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C005-2E6C-41F6-8F01-954EE4002A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798B1-23BB-4081-B485-4F7AEADA2C35}" type="datetimeFigureOut">
              <a:rPr lang="vi-VN" smtClean="0"/>
              <a:t>22/08/2021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38117-0CEE-4989-B07A-3A25C0624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A660E-991F-4B7C-986E-552EB4789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153C3-BA8E-4ED5-AB60-40ABAB72B9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936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3109D12-D1FC-44AB-8D6A-D83632D4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5C3A04-B1A9-4653-9954-D89EAA6F3584}"/>
              </a:ext>
            </a:extLst>
          </p:cNvPr>
          <p:cNvSpPr txBox="1"/>
          <p:nvPr/>
        </p:nvSpPr>
        <p:spPr>
          <a:xfrm>
            <a:off x="1199536" y="1974532"/>
            <a:ext cx="9930580" cy="2188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CHÀO ĐÓN CÁC CON HỌC SINH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</a:rPr>
              <a:t> ĐẾN VỚI TIẾT HỌC MĨ THUẬT !</a:t>
            </a:r>
            <a:endParaRPr lang="vi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8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40"/>
    </mc:Choice>
    <mc:Fallback>
      <p:transition spd="slow" advTm="1614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F97E4FD3-8523-4048-9B07-BF174637CA1E}"/>
              </a:ext>
            </a:extLst>
          </p:cNvPr>
          <p:cNvSpPr/>
          <p:nvPr/>
        </p:nvSpPr>
        <p:spPr>
          <a:xfrm>
            <a:off x="-1" y="-94961"/>
            <a:ext cx="3913240" cy="812177"/>
          </a:xfrm>
          <a:prstGeom prst="wave">
            <a:avLst>
              <a:gd name="adj1" fmla="val 9341"/>
              <a:gd name="adj2" fmla="val 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CÁCH THỰC HIỆN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2134E69-07A4-44FE-8D9C-C1FA36372007}"/>
              </a:ext>
            </a:extLst>
          </p:cNvPr>
          <p:cNvSpPr/>
          <p:nvPr/>
        </p:nvSpPr>
        <p:spPr>
          <a:xfrm>
            <a:off x="1523998" y="1110507"/>
            <a:ext cx="9320981" cy="4286865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EM HÃY NÊU Ý TƯỞNG CÁ NHÂN VỀ CHỮ MÀ EM ĐỊNH TẠO DÁNG VÀ TRANG TRÍ?</a:t>
            </a:r>
          </a:p>
          <a:p>
            <a:r>
              <a:rPr lang="en-US" sz="2800" dirty="0"/>
              <a:t>+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+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nét</a:t>
            </a:r>
            <a:r>
              <a:rPr lang="en-US" sz="2800" dirty="0"/>
              <a:t>, </a:t>
            </a:r>
            <a:r>
              <a:rPr lang="en-US" sz="2800" dirty="0" err="1"/>
              <a:t>họa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sắc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46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ave 5">
            <a:extLst>
              <a:ext uri="{FF2B5EF4-FFF2-40B4-BE49-F238E27FC236}">
                <a16:creationId xmlns:a16="http://schemas.microsoft.com/office/drawing/2014/main" id="{700310B9-080D-4A34-A432-D63B0F9A83BD}"/>
              </a:ext>
            </a:extLst>
          </p:cNvPr>
          <p:cNvSpPr/>
          <p:nvPr/>
        </p:nvSpPr>
        <p:spPr>
          <a:xfrm>
            <a:off x="-1" y="-94961"/>
            <a:ext cx="3913240" cy="812177"/>
          </a:xfrm>
          <a:prstGeom prst="wave">
            <a:avLst>
              <a:gd name="adj1" fmla="val 9341"/>
              <a:gd name="adj2" fmla="val 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CÁCH THỰC HIỆN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A0C51F-7C5E-4A52-8953-C16CDF2B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20" t="43034" r="13506" b="34412"/>
          <a:stretch>
            <a:fillRect/>
          </a:stretch>
        </p:blipFill>
        <p:spPr bwMode="auto">
          <a:xfrm>
            <a:off x="1585092" y="921467"/>
            <a:ext cx="9375775" cy="242887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589BB8-883D-452A-8EDC-36C8CEFE717D}"/>
              </a:ext>
            </a:extLst>
          </p:cNvPr>
          <p:cNvSpPr/>
          <p:nvPr/>
        </p:nvSpPr>
        <p:spPr>
          <a:xfrm>
            <a:off x="2089353" y="3814608"/>
            <a:ext cx="8367252" cy="255669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Trang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9651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phabetimals: Giúp trẻ học chữ cái qua hình các loài vật »">
            <a:extLst>
              <a:ext uri="{FF2B5EF4-FFF2-40B4-BE49-F238E27FC236}">
                <a16:creationId xmlns:a16="http://schemas.microsoft.com/office/drawing/2014/main" id="{6EF314E2-01DE-4B80-A821-4EEAB05F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37" y="943897"/>
            <a:ext cx="8489102" cy="515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89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o vương liệt phi – Chính văn 174 – V.I.P">
            <a:extLst>
              <a:ext uri="{FF2B5EF4-FFF2-40B4-BE49-F238E27FC236}">
                <a16:creationId xmlns:a16="http://schemas.microsoft.com/office/drawing/2014/main" id="{E5A17DDB-CCC9-4221-B0EA-CEE0E66EB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23" y="738649"/>
            <a:ext cx="5059926" cy="50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ฟรี ตัวอักษรภาษาอังกฤษเคลือบน้ำตาลน่ารักตัวอักษรที่วาดด้วยมือ PNG &amp;amp; PSD ภาพ  ดาวน์โหลด _ ขนาด1024 × 1369px,ID833473385 - Lovepik">
            <a:extLst>
              <a:ext uri="{FF2B5EF4-FFF2-40B4-BE49-F238E27FC236}">
                <a16:creationId xmlns:a16="http://schemas.microsoft.com/office/drawing/2014/main" id="{5EB24AF1-AA29-4C7F-B01E-D4F138B42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129" y="233516"/>
            <a:ext cx="4805061" cy="639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57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6129EB-96E6-46C7-A72F-C62687BA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181" y="707923"/>
            <a:ext cx="7256206" cy="5442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777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oppin' Patterns | Alphabet Display Letters">
            <a:extLst>
              <a:ext uri="{FF2B5EF4-FFF2-40B4-BE49-F238E27FC236}">
                <a16:creationId xmlns:a16="http://schemas.microsoft.com/office/drawing/2014/main" id="{9A0BEFEE-9522-44F3-8F67-0E8A41DD9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14325"/>
            <a:ext cx="25654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Colorful Custom Boy Hand Drawn Doodle Letter to by laniejandco, $40.00">
            <a:extLst>
              <a:ext uri="{FF2B5EF4-FFF2-40B4-BE49-F238E27FC236}">
                <a16:creationId xmlns:a16="http://schemas.microsoft.com/office/drawing/2014/main" id="{E00A8783-FA3F-4151-A139-67E941101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76213"/>
            <a:ext cx="2676525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Bienvenidos Motivo Astronautas by Educative Teaching Ideas | Teachers Pay Teachers">
            <a:extLst>
              <a:ext uri="{FF2B5EF4-FFF2-40B4-BE49-F238E27FC236}">
                <a16:creationId xmlns:a16="http://schemas.microsoft.com/office/drawing/2014/main" id="{F9E6E2BE-0799-4E90-957A-CAC20CC71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14325"/>
            <a:ext cx="192881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 ">
            <a:extLst>
              <a:ext uri="{FF2B5EF4-FFF2-40B4-BE49-F238E27FC236}">
                <a16:creationId xmlns:a16="http://schemas.microsoft.com/office/drawing/2014/main" id="{B9C9E611-1F59-4424-A72A-5CCF529E5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363" y="176213"/>
            <a:ext cx="2897187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Escuela infantil castillo de Blanca: ALFABETO DULCE">
            <a:extLst>
              <a:ext uri="{FF2B5EF4-FFF2-40B4-BE49-F238E27FC236}">
                <a16:creationId xmlns:a16="http://schemas.microsoft.com/office/drawing/2014/main" id="{4071C25E-8BFE-4BF6-BF4A-74501B4ED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644900"/>
            <a:ext cx="2038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2" descr=" ">
            <a:extLst>
              <a:ext uri="{FF2B5EF4-FFF2-40B4-BE49-F238E27FC236}">
                <a16:creationId xmlns:a16="http://schemas.microsoft.com/office/drawing/2014/main" id="{7FD3B476-B716-451F-B55B-A420B0FCF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3665538"/>
            <a:ext cx="2095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4" descr="Actividades para Educación Infantil: Números monstruosos">
            <a:extLst>
              <a:ext uri="{FF2B5EF4-FFF2-40B4-BE49-F238E27FC236}">
                <a16:creationId xmlns:a16="http://schemas.microsoft.com/office/drawing/2014/main" id="{F5950CC9-31E6-41B1-82E7-F1A0BF936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3479800"/>
            <a:ext cx="2284412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Picture 16" descr="Santa Hat Applique Letters - 3 Sizes! - Products - SWAK Embroidery">
            <a:extLst>
              <a:ext uri="{FF2B5EF4-FFF2-40B4-BE49-F238E27FC236}">
                <a16:creationId xmlns:a16="http://schemas.microsoft.com/office/drawing/2014/main" id="{6F414FE2-5B84-4D94-A105-2151E26D7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913" y="3551238"/>
            <a:ext cx="2986087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Dino Applique Alphabet">
            <a:extLst>
              <a:ext uri="{FF2B5EF4-FFF2-40B4-BE49-F238E27FC236}">
                <a16:creationId xmlns:a16="http://schemas.microsoft.com/office/drawing/2014/main" id="{EA6E6459-1EC8-4B52-832A-574675172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709" y="358692"/>
            <a:ext cx="4275239" cy="6140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296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 ">
            <a:extLst>
              <a:ext uri="{FF2B5EF4-FFF2-40B4-BE49-F238E27FC236}">
                <a16:creationId xmlns:a16="http://schemas.microsoft.com/office/drawing/2014/main" id="{A2A97EF8-8AE5-4F06-A21C-177825DBA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342" y="331838"/>
            <a:ext cx="4410587" cy="6194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E77AF40-9376-401B-853F-0D8D505E6E26}"/>
              </a:ext>
            </a:extLst>
          </p:cNvPr>
          <p:cNvSpPr/>
          <p:nvPr/>
        </p:nvSpPr>
        <p:spPr>
          <a:xfrm>
            <a:off x="3310493" y="240294"/>
            <a:ext cx="5407742" cy="160265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THỰC HÀNH</a:t>
            </a:r>
            <a:endParaRPr lang="vi-VN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9A81F7-A768-4E1A-A771-B582E2188FB3}"/>
              </a:ext>
            </a:extLst>
          </p:cNvPr>
          <p:cNvSpPr/>
          <p:nvPr/>
        </p:nvSpPr>
        <p:spPr>
          <a:xfrm>
            <a:off x="1091382" y="2642683"/>
            <a:ext cx="10019070" cy="137871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trang</a:t>
            </a:r>
            <a:r>
              <a:rPr lang="en-US" sz="2800" dirty="0"/>
              <a:t> </a:t>
            </a:r>
            <a:r>
              <a:rPr lang="en-US" sz="2800" dirty="0" err="1"/>
              <a:t>trí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ý </a:t>
            </a:r>
            <a:r>
              <a:rPr lang="en-US" sz="2800" dirty="0" err="1"/>
              <a:t>thích</a:t>
            </a:r>
            <a:r>
              <a:rPr lang="en-US" sz="2800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73AAC4-4AE8-44AC-8CD1-2F2E317B4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544">
            <a:off x="847561" y="4271170"/>
            <a:ext cx="2055522" cy="20235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B4E5D2-C16C-4615-9B0C-141DD238C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792">
            <a:off x="9522234" y="354117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51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AD05DF-D124-4604-BB82-C16E280DF263}"/>
              </a:ext>
            </a:extLst>
          </p:cNvPr>
          <p:cNvSpPr/>
          <p:nvPr/>
        </p:nvSpPr>
        <p:spPr>
          <a:xfrm>
            <a:off x="2595716" y="481781"/>
            <a:ext cx="6823587" cy="11602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</a:rPr>
              <a:t> TRƯNG BÀY, GIỚI THIỆU SẢN PHẨM </a:t>
            </a:r>
            <a:endParaRPr lang="vi-VN" sz="28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3A3EC-C027-456E-AAE2-19ED33A17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944" y="2687781"/>
            <a:ext cx="3815195" cy="3815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C8F76F-CAEF-4A63-9E1C-647B511F5CA2}"/>
              </a:ext>
            </a:extLst>
          </p:cNvPr>
          <p:cNvSpPr txBox="1"/>
          <p:nvPr/>
        </p:nvSpPr>
        <p:spPr>
          <a:xfrm>
            <a:off x="1958186" y="2206000"/>
            <a:ext cx="677025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</a:rPr>
              <a:t>Em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đã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vẽ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và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trang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trí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chữ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cái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gì</a:t>
            </a:r>
            <a:r>
              <a:rPr lang="en-US" sz="2800" dirty="0">
                <a:solidFill>
                  <a:srgbClr val="7030A0"/>
                </a:solidFill>
              </a:rPr>
              <a:t>?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</a:rPr>
              <a:t>Chữ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cái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của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em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có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hình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dáng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và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màu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sắc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như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thế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nào</a:t>
            </a:r>
            <a:r>
              <a:rPr lang="en-US" sz="2800" dirty="0">
                <a:solidFill>
                  <a:srgbClr val="7030A0"/>
                </a:solidFill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</a:rPr>
              <a:t>Giới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thiệu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sản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phẩm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của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mình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cho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người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thân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biết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nhé</a:t>
            </a:r>
            <a:r>
              <a:rPr lang="en-US" sz="2800" dirty="0">
                <a:solidFill>
                  <a:srgbClr val="7030A0"/>
                </a:solidFill>
              </a:rPr>
              <a:t>!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774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01"/>
    </mc:Choice>
    <mc:Fallback xmlns="">
      <p:transition spd="slow" advTm="3730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EA32AB9-41E7-40E4-A03C-C4F979E2FBEC}"/>
              </a:ext>
            </a:extLst>
          </p:cNvPr>
          <p:cNvSpPr/>
          <p:nvPr/>
        </p:nvSpPr>
        <p:spPr>
          <a:xfrm>
            <a:off x="508000" y="73084"/>
            <a:ext cx="3121892" cy="130313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TRÒ CHƠI </a:t>
            </a:r>
          </a:p>
          <a:p>
            <a:pPr algn="ctr"/>
            <a:endParaRPr lang="vi-VN" sz="3600" b="1" dirty="0">
              <a:solidFill>
                <a:srgbClr val="FFFF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8AC976-BC89-4F6B-B06F-E5DE4AE352C9}"/>
              </a:ext>
            </a:extLst>
          </p:cNvPr>
          <p:cNvSpPr/>
          <p:nvPr/>
        </p:nvSpPr>
        <p:spPr>
          <a:xfrm>
            <a:off x="4036291" y="406400"/>
            <a:ext cx="4285674" cy="96981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THỬ TÀI CỦA BẠN</a:t>
            </a:r>
            <a:endParaRPr lang="vi-VN" sz="40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8675AA-1790-42E2-88B5-493B7DF73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63" y="1548426"/>
            <a:ext cx="8856958" cy="4636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447C37-BA61-4597-9579-3A51EBD5A7A9}"/>
              </a:ext>
            </a:extLst>
          </p:cNvPr>
          <p:cNvSpPr txBox="1"/>
          <p:nvPr/>
        </p:nvSpPr>
        <p:spPr>
          <a:xfrm>
            <a:off x="665317" y="4542503"/>
            <a:ext cx="3121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CHÌ, CHỈ, CHỊ.</a:t>
            </a:r>
            <a:endParaRPr lang="vi-VN" sz="36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50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6"/>
    </mc:Choice>
    <mc:Fallback>
      <p:transition spd="slow" advTm="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87C61F-8B55-43D0-9B25-41D4590D0AE2}"/>
              </a:ext>
            </a:extLst>
          </p:cNvPr>
          <p:cNvSpPr/>
          <p:nvPr/>
        </p:nvSpPr>
        <p:spPr>
          <a:xfrm>
            <a:off x="4189047" y="252666"/>
            <a:ext cx="3813904" cy="62926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MĨ THUẬT LỚP 3</a:t>
            </a:r>
            <a:endParaRPr lang="vi-VN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DED218-E464-42C8-9651-5D8E11102B27}"/>
              </a:ext>
            </a:extLst>
          </p:cNvPr>
          <p:cNvSpPr/>
          <p:nvPr/>
        </p:nvSpPr>
        <p:spPr>
          <a:xfrm>
            <a:off x="996131" y="1069592"/>
            <a:ext cx="10618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CHỦ ĐỀ 1: NHỮNG CHỮ CÁI ĐÁNG YÊU (</a:t>
            </a:r>
            <a:r>
              <a:rPr lang="en-US" sz="3600" b="1" dirty="0" err="1">
                <a:solidFill>
                  <a:srgbClr val="0070C0"/>
                </a:solidFill>
              </a:rPr>
              <a:t>Tiết</a:t>
            </a:r>
            <a:r>
              <a:rPr lang="en-US" sz="3600" b="1" dirty="0">
                <a:solidFill>
                  <a:srgbClr val="0070C0"/>
                </a:solidFill>
              </a:rPr>
              <a:t> 1)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09EA460-9928-4C8E-8BE9-A8D2DE2E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568">
            <a:off x="744431" y="1992203"/>
            <a:ext cx="2967663" cy="417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E454EA-6F27-45D4-A40E-5DAFEF943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21" y="2054942"/>
            <a:ext cx="4179785" cy="442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0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8"/>
    </mc:Choice>
    <mc:Fallback>
      <p:transition spd="slow" advTm="424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566BFC-7C82-4442-9CCA-B207AB552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55" y="0"/>
            <a:ext cx="11670889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2E26967-50C1-46A3-BCA7-5E804E51EF99}"/>
              </a:ext>
            </a:extLst>
          </p:cNvPr>
          <p:cNvSpPr/>
          <p:nvPr/>
        </p:nvSpPr>
        <p:spPr>
          <a:xfrm>
            <a:off x="4621161" y="1425679"/>
            <a:ext cx="2782529" cy="81607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ĐỒ DÙNG 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8C1AC1-97F8-4FEA-9D07-917A861AA7CF}"/>
              </a:ext>
            </a:extLst>
          </p:cNvPr>
          <p:cNvSpPr txBox="1"/>
          <p:nvPr/>
        </p:nvSpPr>
        <p:spPr>
          <a:xfrm>
            <a:off x="3519948" y="2495839"/>
            <a:ext cx="5299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SÁCH MĨ THUẬT 3</a:t>
            </a:r>
          </a:p>
          <a:p>
            <a:r>
              <a:rPr lang="en-US" dirty="0"/>
              <a:t>GIẤY VẼ </a:t>
            </a:r>
          </a:p>
          <a:p>
            <a:r>
              <a:rPr lang="en-US" dirty="0"/>
              <a:t>MÀU VẼ: MÀU SÁP, MÀU CHÌ, MÀU DẠ, MÀU NƯỚC…</a:t>
            </a:r>
          </a:p>
        </p:txBody>
      </p:sp>
    </p:spTree>
    <p:extLst>
      <p:ext uri="{BB962C8B-B14F-4D97-AF65-F5344CB8AC3E}">
        <p14:creationId xmlns:p14="http://schemas.microsoft.com/office/powerpoint/2010/main" val="139929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4"/>
    </mc:Choice>
    <mc:Fallback>
      <p:transition spd="slow" advTm="318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587DF4-4FF7-41FA-8B5B-BB619D00C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03"/>
            <a:ext cx="4081051" cy="1800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3C2A54-688A-4B2F-BA75-6482E3E55272}"/>
              </a:ext>
            </a:extLst>
          </p:cNvPr>
          <p:cNvSpPr txBox="1"/>
          <p:nvPr/>
        </p:nvSpPr>
        <p:spPr>
          <a:xfrm>
            <a:off x="666972" y="674255"/>
            <a:ext cx="274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MỤC TIÊU TIẾT HỌC</a:t>
            </a:r>
            <a:endParaRPr lang="vi-VN" sz="24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FF7D0B-13D3-4E62-AAEC-90DE9782549B}"/>
              </a:ext>
            </a:extLst>
          </p:cNvPr>
          <p:cNvSpPr/>
          <p:nvPr/>
        </p:nvSpPr>
        <p:spPr>
          <a:xfrm>
            <a:off x="2918690" y="1587234"/>
            <a:ext cx="8113104" cy="10621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FB0D4D-EE34-4706-9DB4-7EE994095480}"/>
              </a:ext>
            </a:extLst>
          </p:cNvPr>
          <p:cNvSpPr/>
          <p:nvPr/>
        </p:nvSpPr>
        <p:spPr>
          <a:xfrm>
            <a:off x="2918690" y="3048962"/>
            <a:ext cx="8113103" cy="10621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023C54-8D13-409F-A4A5-8A8302FEE501}"/>
              </a:ext>
            </a:extLst>
          </p:cNvPr>
          <p:cNvSpPr/>
          <p:nvPr/>
        </p:nvSpPr>
        <p:spPr>
          <a:xfrm>
            <a:off x="2918691" y="4523216"/>
            <a:ext cx="8113102" cy="10621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0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52"/>
    </mc:Choice>
    <mc:Fallback xmlns="">
      <p:transition spd="slow" advTm="3565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453445C8-5AA9-4E5D-8EFB-E05662833A97}"/>
              </a:ext>
            </a:extLst>
          </p:cNvPr>
          <p:cNvSpPr/>
          <p:nvPr/>
        </p:nvSpPr>
        <p:spPr>
          <a:xfrm>
            <a:off x="0" y="-94961"/>
            <a:ext cx="2587018" cy="812177"/>
          </a:xfrm>
          <a:prstGeom prst="wave">
            <a:avLst>
              <a:gd name="adj1" fmla="val 9341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TÌM HIỂU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7C636-A2FC-4438-811A-DD18B6FED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819" y="983225"/>
            <a:ext cx="6980903" cy="523567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97B9AA-0881-4A53-BC64-7B2864A7ADDC}"/>
              </a:ext>
            </a:extLst>
          </p:cNvPr>
          <p:cNvSpPr/>
          <p:nvPr/>
        </p:nvSpPr>
        <p:spPr>
          <a:xfrm>
            <a:off x="373625" y="1150374"/>
            <a:ext cx="3647769" cy="484730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/>
              <a:t>- 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5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MT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+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dày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  <a:p>
            <a:pPr algn="just"/>
            <a:r>
              <a:rPr lang="en-US" sz="2400" dirty="0"/>
              <a:t>+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 algn="just"/>
            <a:r>
              <a:rPr lang="en-US" sz="2400" dirty="0"/>
              <a:t>+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756477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453445C8-5AA9-4E5D-8EFB-E05662833A97}"/>
              </a:ext>
            </a:extLst>
          </p:cNvPr>
          <p:cNvSpPr/>
          <p:nvPr/>
        </p:nvSpPr>
        <p:spPr>
          <a:xfrm>
            <a:off x="0" y="-94961"/>
            <a:ext cx="2587018" cy="812177"/>
          </a:xfrm>
          <a:prstGeom prst="wave">
            <a:avLst>
              <a:gd name="adj1" fmla="val 9341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TÌM HIỂU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7C636-A2FC-4438-811A-DD18B6FED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819" y="983225"/>
            <a:ext cx="6980903" cy="523567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97B9AA-0881-4A53-BC64-7B2864A7ADDC}"/>
              </a:ext>
            </a:extLst>
          </p:cNvPr>
          <p:cNvSpPr/>
          <p:nvPr/>
        </p:nvSpPr>
        <p:spPr>
          <a:xfrm>
            <a:off x="373625" y="1150374"/>
            <a:ext cx="3647769" cy="484730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: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kiểu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. (</a:t>
            </a:r>
            <a:r>
              <a:rPr lang="en-US" sz="2400" dirty="0" err="1"/>
              <a:t>Hình</a:t>
            </a:r>
            <a:r>
              <a:rPr lang="en-US" sz="2400" dirty="0"/>
              <a:t> 1.1)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dáng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48525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453445C8-5AA9-4E5D-8EFB-E05662833A97}"/>
              </a:ext>
            </a:extLst>
          </p:cNvPr>
          <p:cNvSpPr/>
          <p:nvPr/>
        </p:nvSpPr>
        <p:spPr>
          <a:xfrm>
            <a:off x="0" y="-94961"/>
            <a:ext cx="2587018" cy="812177"/>
          </a:xfrm>
          <a:prstGeom prst="wave">
            <a:avLst>
              <a:gd name="adj1" fmla="val 9341"/>
              <a:gd name="adj2" fmla="val 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1. TÌM HIỂU</a:t>
            </a:r>
            <a:endParaRPr lang="vi-VN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97B9AA-0881-4A53-BC64-7B2864A7ADDC}"/>
              </a:ext>
            </a:extLst>
          </p:cNvPr>
          <p:cNvSpPr/>
          <p:nvPr/>
        </p:nvSpPr>
        <p:spPr>
          <a:xfrm>
            <a:off x="172633" y="4552336"/>
            <a:ext cx="5785715" cy="21139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ra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1.3?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/>
              <a:t>Chữ</a:t>
            </a:r>
            <a:r>
              <a:rPr lang="en-US" sz="2400" dirty="0"/>
              <a:t> L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/>
              <a:t>Chữ</a:t>
            </a:r>
            <a:r>
              <a:rPr lang="en-US" sz="2400" dirty="0"/>
              <a:t> G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họa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  <a:endParaRPr lang="vi-VN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E0135-1D59-49B8-B1B6-DEB9225D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91" y="930452"/>
            <a:ext cx="7889818" cy="3408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56FDAE-1327-4E03-9344-4BFA730C563C}"/>
              </a:ext>
            </a:extLst>
          </p:cNvPr>
          <p:cNvSpPr/>
          <p:nvPr/>
        </p:nvSpPr>
        <p:spPr>
          <a:xfrm>
            <a:off x="6204158" y="4552336"/>
            <a:ext cx="5923367" cy="21139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1.3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/>
              <a:t>Chữ</a:t>
            </a:r>
            <a:r>
              <a:rPr lang="en-US" sz="2400" dirty="0"/>
              <a:t> L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cong.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/>
              <a:t>Chữ</a:t>
            </a:r>
            <a:r>
              <a:rPr lang="en-US" sz="2400" dirty="0"/>
              <a:t> G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 </a:t>
            </a:r>
            <a:r>
              <a:rPr lang="en-US" sz="2400" dirty="0" err="1"/>
              <a:t>đứt</a:t>
            </a:r>
            <a:r>
              <a:rPr lang="en-US" sz="2400" dirty="0"/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10763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BA97E4-F9BC-4300-8026-135357E42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98" y="-78221"/>
            <a:ext cx="7183579" cy="6798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0A5014-8068-43E4-A10D-AAD85A934DE5}"/>
              </a:ext>
            </a:extLst>
          </p:cNvPr>
          <p:cNvSpPr txBox="1"/>
          <p:nvPr/>
        </p:nvSpPr>
        <p:spPr>
          <a:xfrm>
            <a:off x="4703096" y="804158"/>
            <a:ext cx="2959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chemeClr val="accent2">
                    <a:lumMod val="75000"/>
                  </a:schemeClr>
                </a:solidFill>
              </a:rPr>
              <a:t>GHI NHỚ</a:t>
            </a:r>
            <a:endParaRPr lang="vi-VN" sz="4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678D2-0E3C-46A9-BB26-8275BB03D6A4}"/>
              </a:ext>
            </a:extLst>
          </p:cNvPr>
          <p:cNvSpPr txBox="1"/>
          <p:nvPr/>
        </p:nvSpPr>
        <p:spPr>
          <a:xfrm>
            <a:off x="4077407" y="1652637"/>
            <a:ext cx="48041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0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4"/>
    </mc:Choice>
    <mc:Fallback xmlns="">
      <p:transition spd="slow" advTm="2975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4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558</Words>
  <Application>Microsoft Office PowerPoint</Application>
  <PresentationFormat>Widescreen</PresentationFormat>
  <Paragraphs>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Lưu Mạnh Hùng (VSC-KGD-MB)</dc:creator>
  <cp:lastModifiedBy>Lưu Mạnh Hùng (VSC-KGD-MB)</cp:lastModifiedBy>
  <cp:revision>20</cp:revision>
  <dcterms:created xsi:type="dcterms:W3CDTF">2021-02-23T14:39:58Z</dcterms:created>
  <dcterms:modified xsi:type="dcterms:W3CDTF">2021-08-22T14:30:26Z</dcterms:modified>
</cp:coreProperties>
</file>