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6" r:id="rId2"/>
    <p:sldId id="257" r:id="rId3"/>
    <p:sldId id="258" r:id="rId4"/>
    <p:sldId id="260" r:id="rId5"/>
    <p:sldId id="262" r:id="rId6"/>
    <p:sldId id="263" r:id="rId7"/>
    <p:sldId id="266" r:id="rId8"/>
    <p:sldId id="267" r:id="rId9"/>
    <p:sldId id="265" r:id="rId10"/>
    <p:sldId id="346" r:id="rId11"/>
    <p:sldId id="339" r:id="rId12"/>
    <p:sldId id="264" r:id="rId13"/>
    <p:sldId id="261" r:id="rId14"/>
    <p:sldId id="269" r:id="rId15"/>
    <p:sldId id="268" r:id="rId16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1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33D6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83" d="100"/>
          <a:sy n="83" d="100"/>
        </p:scale>
        <p:origin x="614" y="82"/>
      </p:cViewPr>
      <p:guideLst>
        <p:guide orient="horz" pos="2160"/>
        <p:guide pos="381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image" Target="../media/image14.jfif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image" Target="../media/image14.jfif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29C8DAE-7699-4434-94AE-42CF59907E11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</dgm:pt>
    <dgm:pt modelId="{2B47DAAB-6E96-45AD-A86A-38C2C5E827E8}">
      <dgm:prSet phldrT="[Text]" custT="1"/>
      <dgm:spPr/>
      <dgm:t>
        <a:bodyPr/>
        <a:lstStyle/>
        <a:p>
          <a:pPr algn="r"/>
          <a:r>
            <a:rPr lang="en-US" sz="2400" dirty="0"/>
            <a:t>                </a:t>
          </a:r>
          <a:r>
            <a:rPr lang="en-US" sz="2400" dirty="0" err="1"/>
            <a:t>Nhận</a:t>
          </a:r>
          <a:r>
            <a:rPr lang="en-US" sz="2400" dirty="0"/>
            <a:t> </a:t>
          </a:r>
          <a:r>
            <a:rPr lang="en-US" sz="2400" dirty="0" err="1"/>
            <a:t>biết</a:t>
          </a:r>
          <a:r>
            <a:rPr lang="en-US" sz="2400" dirty="0"/>
            <a:t> </a:t>
          </a:r>
          <a:r>
            <a:rPr lang="en-US" sz="2400" dirty="0" err="1"/>
            <a:t>được</a:t>
          </a:r>
          <a:r>
            <a:rPr lang="en-US" sz="2400" dirty="0"/>
            <a:t> </a:t>
          </a:r>
          <a:r>
            <a:rPr lang="en-US" sz="2400" dirty="0" err="1"/>
            <a:t>đặc</a:t>
          </a:r>
          <a:r>
            <a:rPr lang="en-US" sz="2400" dirty="0"/>
            <a:t> </a:t>
          </a:r>
          <a:r>
            <a:rPr lang="en-US" sz="2400" dirty="0" err="1"/>
            <a:t>điểm</a:t>
          </a:r>
          <a:r>
            <a:rPr lang="en-US" sz="2400" dirty="0"/>
            <a:t> </a:t>
          </a:r>
          <a:r>
            <a:rPr lang="en-US" sz="2400" dirty="0" err="1"/>
            <a:t>một</a:t>
          </a:r>
          <a:r>
            <a:rPr lang="en-US" sz="2400" dirty="0"/>
            <a:t> </a:t>
          </a:r>
          <a:r>
            <a:rPr lang="en-US" sz="2400" dirty="0" err="1"/>
            <a:t>số</a:t>
          </a:r>
          <a:r>
            <a:rPr lang="en-US" sz="2400" dirty="0"/>
            <a:t> </a:t>
          </a:r>
          <a:r>
            <a:rPr lang="en-US" sz="2400" dirty="0" err="1"/>
            <a:t>trang</a:t>
          </a:r>
          <a:r>
            <a:rPr lang="en-US" sz="2400" dirty="0"/>
            <a:t> </a:t>
          </a:r>
          <a:r>
            <a:rPr lang="en-US" sz="2400" dirty="0" err="1"/>
            <a:t>phục</a:t>
          </a:r>
          <a:r>
            <a:rPr lang="en-US" sz="2400" dirty="0"/>
            <a:t> </a:t>
          </a:r>
          <a:r>
            <a:rPr lang="en-US" sz="2400" dirty="0" err="1"/>
            <a:t>quen</a:t>
          </a:r>
          <a:r>
            <a:rPr lang="en-US" sz="2400" dirty="0"/>
            <a:t> </a:t>
          </a:r>
          <a:r>
            <a:rPr lang="en-US" sz="2400" dirty="0" err="1"/>
            <a:t>thuộc</a:t>
          </a:r>
          <a:r>
            <a:rPr lang="en-US" sz="2400" dirty="0"/>
            <a:t>.</a:t>
          </a:r>
          <a:endParaRPr lang="vi-VN" sz="2400" dirty="0"/>
        </a:p>
      </dgm:t>
    </dgm:pt>
    <dgm:pt modelId="{30CA986A-81EB-48FF-9EAB-7D76E132AF6D}" type="parTrans" cxnId="{2B1B6B7F-21FE-4E98-83FE-0B7D4DA83205}">
      <dgm:prSet/>
      <dgm:spPr/>
      <dgm:t>
        <a:bodyPr/>
        <a:lstStyle/>
        <a:p>
          <a:endParaRPr lang="vi-VN"/>
        </a:p>
      </dgm:t>
    </dgm:pt>
    <dgm:pt modelId="{5A3730F5-09CC-4883-8EDA-08678F87A176}" type="sibTrans" cxnId="{2B1B6B7F-21FE-4E98-83FE-0B7D4DA83205}">
      <dgm:prSet/>
      <dgm:spPr/>
      <dgm:t>
        <a:bodyPr/>
        <a:lstStyle/>
        <a:p>
          <a:endParaRPr lang="vi-VN"/>
        </a:p>
      </dgm:t>
    </dgm:pt>
    <dgm:pt modelId="{ECB010D4-183D-4C1B-8AAA-F3ED03E9DE94}">
      <dgm:prSet phldrT="[Text]" custT="1"/>
      <dgm:spPr/>
      <dgm:t>
        <a:bodyPr/>
        <a:lstStyle/>
        <a:p>
          <a:pPr algn="r"/>
          <a:r>
            <a:rPr lang="en-US" sz="2400" dirty="0"/>
            <a:t>               </a:t>
          </a:r>
          <a:r>
            <a:rPr lang="en-US" sz="2400" dirty="0" err="1"/>
            <a:t>Biết</a:t>
          </a:r>
          <a:r>
            <a:rPr lang="en-US" sz="2400" dirty="0"/>
            <a:t> </a:t>
          </a:r>
          <a:r>
            <a:rPr lang="en-US" sz="2400" dirty="0" err="1"/>
            <a:t>cách</a:t>
          </a:r>
          <a:r>
            <a:rPr lang="en-US" sz="2400" dirty="0"/>
            <a:t> </a:t>
          </a:r>
          <a:r>
            <a:rPr lang="en-US" sz="2400" dirty="0" err="1"/>
            <a:t>tạo</a:t>
          </a:r>
          <a:r>
            <a:rPr lang="en-US" sz="2400" dirty="0"/>
            <a:t> </a:t>
          </a:r>
          <a:r>
            <a:rPr lang="en-US" sz="2400" dirty="0" err="1"/>
            <a:t>hình</a:t>
          </a:r>
          <a:r>
            <a:rPr lang="en-US" sz="2400" dirty="0"/>
            <a:t> </a:t>
          </a:r>
          <a:r>
            <a:rPr lang="en-US" sz="2400" dirty="0" err="1"/>
            <a:t>trang</a:t>
          </a:r>
          <a:r>
            <a:rPr lang="en-US" sz="2400" dirty="0"/>
            <a:t> </a:t>
          </a:r>
          <a:r>
            <a:rPr lang="en-US" sz="2400" dirty="0" err="1"/>
            <a:t>phục</a:t>
          </a:r>
          <a:r>
            <a:rPr lang="en-US" sz="2400" dirty="0"/>
            <a:t> </a:t>
          </a:r>
          <a:r>
            <a:rPr lang="en-US" sz="2400" dirty="0" err="1"/>
            <a:t>bằng</a:t>
          </a:r>
          <a:r>
            <a:rPr lang="en-US" sz="2400" dirty="0"/>
            <a:t> </a:t>
          </a:r>
          <a:r>
            <a:rPr lang="en-US" sz="2400" dirty="0" err="1"/>
            <a:t>hình</a:t>
          </a:r>
          <a:r>
            <a:rPr lang="en-US" sz="2400" dirty="0"/>
            <a:t> </a:t>
          </a:r>
          <a:r>
            <a:rPr lang="en-US" sz="2400" dirty="0" err="1"/>
            <a:t>thức</a:t>
          </a:r>
          <a:r>
            <a:rPr lang="en-US" sz="2400" dirty="0"/>
            <a:t> </a:t>
          </a:r>
          <a:r>
            <a:rPr lang="en-US" sz="2400" dirty="0" err="1"/>
            <a:t>xé</a:t>
          </a:r>
          <a:r>
            <a:rPr lang="en-US" sz="2400" dirty="0"/>
            <a:t>, </a:t>
          </a:r>
          <a:r>
            <a:rPr lang="en-US" sz="2400" dirty="0" err="1"/>
            <a:t>cắt</a:t>
          </a:r>
          <a:r>
            <a:rPr lang="en-US" sz="2400" dirty="0"/>
            <a:t> </a:t>
          </a:r>
          <a:r>
            <a:rPr lang="en-US" sz="2400" dirty="0" err="1"/>
            <a:t>dán</a:t>
          </a:r>
          <a:r>
            <a:rPr lang="en-US" sz="2400" dirty="0"/>
            <a:t>,</a:t>
          </a:r>
        </a:p>
        <a:p>
          <a:pPr algn="r"/>
          <a:r>
            <a:rPr lang="en-US" sz="2400" dirty="0"/>
            <a:t>      </a:t>
          </a:r>
          <a:r>
            <a:rPr lang="en-US" sz="2400" dirty="0" err="1"/>
            <a:t>kết</a:t>
          </a:r>
          <a:r>
            <a:rPr lang="en-US" sz="2400" dirty="0"/>
            <a:t> </a:t>
          </a:r>
          <a:r>
            <a:rPr lang="en-US" sz="2400" dirty="0" err="1"/>
            <a:t>hợp</a:t>
          </a:r>
          <a:r>
            <a:rPr lang="en-US" sz="2400" dirty="0"/>
            <a:t> </a:t>
          </a:r>
          <a:r>
            <a:rPr lang="en-US" sz="2400" dirty="0" err="1"/>
            <a:t>với</a:t>
          </a:r>
          <a:r>
            <a:rPr lang="en-US" sz="2400" dirty="0"/>
            <a:t> </a:t>
          </a:r>
          <a:r>
            <a:rPr lang="en-US" sz="2400" dirty="0" err="1"/>
            <a:t>những</a:t>
          </a:r>
          <a:r>
            <a:rPr lang="en-US" sz="2400" dirty="0"/>
            <a:t> </a:t>
          </a:r>
          <a:r>
            <a:rPr lang="en-US" sz="2400" dirty="0" err="1"/>
            <a:t>chất</a:t>
          </a:r>
          <a:r>
            <a:rPr lang="en-US" sz="2400" dirty="0"/>
            <a:t> </a:t>
          </a:r>
          <a:r>
            <a:rPr lang="en-US" sz="2400" dirty="0" err="1"/>
            <a:t>liệu</a:t>
          </a:r>
          <a:r>
            <a:rPr lang="en-US" sz="2400" dirty="0"/>
            <a:t> </a:t>
          </a:r>
          <a:r>
            <a:rPr lang="en-US" sz="2400" dirty="0" err="1"/>
            <a:t>khác</a:t>
          </a:r>
          <a:r>
            <a:rPr lang="en-US" sz="2400" dirty="0"/>
            <a:t> </a:t>
          </a:r>
          <a:r>
            <a:rPr lang="en-US" sz="2400" dirty="0" err="1"/>
            <a:t>theo</a:t>
          </a:r>
          <a:r>
            <a:rPr lang="en-US" sz="2400" dirty="0"/>
            <a:t> ý </a:t>
          </a:r>
          <a:r>
            <a:rPr lang="en-US" sz="2400" dirty="0" err="1"/>
            <a:t>thích</a:t>
          </a:r>
          <a:r>
            <a:rPr lang="en-US" sz="2400" dirty="0"/>
            <a:t>.</a:t>
          </a:r>
          <a:endParaRPr lang="vi-VN" sz="2400" dirty="0"/>
        </a:p>
      </dgm:t>
    </dgm:pt>
    <dgm:pt modelId="{6B130286-BF36-448E-8E7D-CE24413C9819}" type="parTrans" cxnId="{DBBCBF63-F763-4527-956B-433CE99893D7}">
      <dgm:prSet/>
      <dgm:spPr/>
      <dgm:t>
        <a:bodyPr/>
        <a:lstStyle/>
        <a:p>
          <a:endParaRPr lang="vi-VN"/>
        </a:p>
      </dgm:t>
    </dgm:pt>
    <dgm:pt modelId="{1C6C239F-AE1A-42EE-88F0-5624E590CD5A}" type="sibTrans" cxnId="{DBBCBF63-F763-4527-956B-433CE99893D7}">
      <dgm:prSet/>
      <dgm:spPr/>
      <dgm:t>
        <a:bodyPr/>
        <a:lstStyle/>
        <a:p>
          <a:endParaRPr lang="vi-VN"/>
        </a:p>
      </dgm:t>
    </dgm:pt>
    <dgm:pt modelId="{FE70374D-9070-4532-845D-43BFE855D144}">
      <dgm:prSet phldrT="[Text]" custT="1"/>
      <dgm:spPr/>
      <dgm:t>
        <a:bodyPr/>
        <a:lstStyle/>
        <a:p>
          <a:pPr marL="0" indent="0" algn="r"/>
          <a:r>
            <a:rPr lang="en-US" sz="2400" dirty="0" err="1"/>
            <a:t>Giới</a:t>
          </a:r>
          <a:r>
            <a:rPr lang="en-US" sz="2400" dirty="0"/>
            <a:t> </a:t>
          </a:r>
          <a:r>
            <a:rPr lang="en-US" sz="2400" dirty="0" err="1"/>
            <a:t>thiệu</a:t>
          </a:r>
          <a:r>
            <a:rPr lang="en-US" sz="2400" dirty="0"/>
            <a:t> </a:t>
          </a:r>
          <a:r>
            <a:rPr lang="en-US" sz="2400" dirty="0" err="1"/>
            <a:t>được</a:t>
          </a:r>
          <a:r>
            <a:rPr lang="en-US" sz="2400" dirty="0"/>
            <a:t> </a:t>
          </a:r>
          <a:r>
            <a:rPr lang="en-US" sz="2400" dirty="0" err="1"/>
            <a:t>sản</a:t>
          </a:r>
          <a:r>
            <a:rPr lang="en-US" sz="2400" dirty="0"/>
            <a:t> </a:t>
          </a:r>
          <a:r>
            <a:rPr lang="en-US" sz="2400" dirty="0" err="1"/>
            <a:t>phẩm</a:t>
          </a:r>
          <a:r>
            <a:rPr lang="en-US" sz="2400" dirty="0"/>
            <a:t> </a:t>
          </a:r>
          <a:r>
            <a:rPr lang="en-US" sz="2400" dirty="0" err="1"/>
            <a:t>của</a:t>
          </a:r>
          <a:r>
            <a:rPr lang="en-US" sz="2400" dirty="0"/>
            <a:t> </a:t>
          </a:r>
          <a:r>
            <a:rPr lang="en-US" sz="2400" dirty="0" err="1"/>
            <a:t>mình</a:t>
          </a:r>
          <a:r>
            <a:rPr lang="en-US" sz="2400" dirty="0"/>
            <a:t> </a:t>
          </a:r>
          <a:r>
            <a:rPr lang="en-US" sz="2400" dirty="0" err="1"/>
            <a:t>với</a:t>
          </a:r>
          <a:r>
            <a:rPr lang="en-US" sz="2400" dirty="0"/>
            <a:t> </a:t>
          </a:r>
          <a:r>
            <a:rPr lang="en-US" sz="2400" dirty="0" err="1"/>
            <a:t>những</a:t>
          </a:r>
          <a:r>
            <a:rPr lang="en-US" sz="2400" dirty="0"/>
            <a:t> </a:t>
          </a:r>
          <a:r>
            <a:rPr lang="en-US" sz="2400" dirty="0" err="1"/>
            <a:t>người</a:t>
          </a:r>
          <a:endParaRPr lang="en-US" sz="2400" dirty="0"/>
        </a:p>
        <a:p>
          <a:pPr marL="0" algn="r"/>
          <a:r>
            <a:rPr lang="en-US" sz="2400" dirty="0" err="1"/>
            <a:t>thân</a:t>
          </a:r>
          <a:r>
            <a:rPr lang="en-US" sz="2400" dirty="0"/>
            <a:t> </a:t>
          </a:r>
          <a:r>
            <a:rPr lang="en-US" sz="2400" dirty="0" err="1"/>
            <a:t>yêu</a:t>
          </a:r>
          <a:r>
            <a:rPr lang="en-US" sz="2400" dirty="0"/>
            <a:t> </a:t>
          </a:r>
          <a:r>
            <a:rPr lang="en-US" sz="2400" dirty="0" err="1"/>
            <a:t>trong</a:t>
          </a:r>
          <a:r>
            <a:rPr lang="en-US" sz="2400" dirty="0"/>
            <a:t> </a:t>
          </a:r>
          <a:r>
            <a:rPr lang="en-US" sz="2400" dirty="0" err="1"/>
            <a:t>gia</a:t>
          </a:r>
          <a:r>
            <a:rPr lang="en-US" sz="2400" dirty="0"/>
            <a:t> </a:t>
          </a:r>
          <a:r>
            <a:rPr lang="en-US" sz="2400" dirty="0" err="1"/>
            <a:t>đình</a:t>
          </a:r>
          <a:r>
            <a:rPr lang="en-US" sz="2400" dirty="0"/>
            <a:t>.     </a:t>
          </a:r>
          <a:endParaRPr lang="vi-VN" sz="2400" dirty="0"/>
        </a:p>
      </dgm:t>
    </dgm:pt>
    <dgm:pt modelId="{AFBAA621-1229-4831-9951-F5D1E3839724}" type="parTrans" cxnId="{F4D31B7C-CAA2-4D0C-9D82-3DA4F856ACF5}">
      <dgm:prSet/>
      <dgm:spPr/>
      <dgm:t>
        <a:bodyPr/>
        <a:lstStyle/>
        <a:p>
          <a:endParaRPr lang="vi-VN"/>
        </a:p>
      </dgm:t>
    </dgm:pt>
    <dgm:pt modelId="{213AE4B1-E0DB-429F-AEF4-E41088B5E9EB}" type="sibTrans" cxnId="{F4D31B7C-CAA2-4D0C-9D82-3DA4F856ACF5}">
      <dgm:prSet/>
      <dgm:spPr/>
      <dgm:t>
        <a:bodyPr/>
        <a:lstStyle/>
        <a:p>
          <a:endParaRPr lang="vi-VN"/>
        </a:p>
      </dgm:t>
    </dgm:pt>
    <dgm:pt modelId="{CF510252-2B9C-4CB1-849C-7C9B679D2533}" type="pres">
      <dgm:prSet presAssocID="{B29C8DAE-7699-4434-94AE-42CF59907E11}" presName="linearFlow" presStyleCnt="0">
        <dgm:presLayoutVars>
          <dgm:dir/>
          <dgm:resizeHandles val="exact"/>
        </dgm:presLayoutVars>
      </dgm:prSet>
      <dgm:spPr/>
    </dgm:pt>
    <dgm:pt modelId="{1EDCCE72-5A2B-41C3-B8E5-3B7C2CE72F8E}" type="pres">
      <dgm:prSet presAssocID="{2B47DAAB-6E96-45AD-A86A-38C2C5E827E8}" presName="composite" presStyleCnt="0"/>
      <dgm:spPr/>
    </dgm:pt>
    <dgm:pt modelId="{73E153DB-B246-442A-9CFD-BE51473E4F4A}" type="pres">
      <dgm:prSet presAssocID="{2B47DAAB-6E96-45AD-A86A-38C2C5E827E8}" presName="imgShp" presStyleLbl="fgImgPlace1" presStyleIdx="0" presStyleCnt="3" custScaleX="94643" custScaleY="75364" custLinFactNeighborX="-44110" custLinFactNeighborY="11987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07900D3A-B0E7-4B68-A9FC-EED621D4B60F}" type="pres">
      <dgm:prSet presAssocID="{2B47DAAB-6E96-45AD-A86A-38C2C5E827E8}" presName="txShp" presStyleLbl="node1" presStyleIdx="0" presStyleCnt="3" custScaleX="150376" custLinFactNeighborX="-1007" custLinFactNeighborY="9072">
        <dgm:presLayoutVars>
          <dgm:bulletEnabled val="1"/>
        </dgm:presLayoutVars>
      </dgm:prSet>
      <dgm:spPr/>
    </dgm:pt>
    <dgm:pt modelId="{FA1F5381-5EB9-45F5-94CC-B183E34413DD}" type="pres">
      <dgm:prSet presAssocID="{5A3730F5-09CC-4883-8EDA-08678F87A176}" presName="spacing" presStyleCnt="0"/>
      <dgm:spPr/>
    </dgm:pt>
    <dgm:pt modelId="{B631DE8F-A770-4BF8-93F2-45FB067C346A}" type="pres">
      <dgm:prSet presAssocID="{ECB010D4-183D-4C1B-8AAA-F3ED03E9DE94}" presName="composite" presStyleCnt="0"/>
      <dgm:spPr/>
    </dgm:pt>
    <dgm:pt modelId="{96A49C1B-D28E-4DE3-9B5B-025CFB364FA3}" type="pres">
      <dgm:prSet presAssocID="{ECB010D4-183D-4C1B-8AAA-F3ED03E9DE94}" presName="imgShp" presStyleLbl="fgImgPlace1" presStyleIdx="1" presStyleCnt="3" custScaleX="93852" custScaleY="84260" custLinFactNeighborX="-47316" custLinFactNeighborY="2577"/>
      <dgm:spPr>
        <a:blipFill>
          <a:blip xmlns:r="http://schemas.openxmlformats.org/officeDocument/2006/relationships" r:embed="rId2"/>
          <a:srcRect/>
          <a:stretch>
            <a:fillRect t="-4000" b="-4000"/>
          </a:stretch>
        </a:blipFill>
      </dgm:spPr>
    </dgm:pt>
    <dgm:pt modelId="{77FE72C6-C8EF-4374-B594-92CCEED3510E}" type="pres">
      <dgm:prSet presAssocID="{ECB010D4-183D-4C1B-8AAA-F3ED03E9DE94}" presName="txShp" presStyleLbl="node1" presStyleIdx="1" presStyleCnt="3" custScaleX="150376" custLinFactNeighborX="0" custLinFactNeighborY="3863">
        <dgm:presLayoutVars>
          <dgm:bulletEnabled val="1"/>
        </dgm:presLayoutVars>
      </dgm:prSet>
      <dgm:spPr/>
    </dgm:pt>
    <dgm:pt modelId="{2617AC1D-C8D3-4230-AC90-77150F182F26}" type="pres">
      <dgm:prSet presAssocID="{1C6C239F-AE1A-42EE-88F0-5624E590CD5A}" presName="spacing" presStyleCnt="0"/>
      <dgm:spPr/>
    </dgm:pt>
    <dgm:pt modelId="{F6AC150E-DD3E-49D7-8567-523ACBD8E4F8}" type="pres">
      <dgm:prSet presAssocID="{FE70374D-9070-4532-845D-43BFE855D144}" presName="composite" presStyleCnt="0"/>
      <dgm:spPr/>
    </dgm:pt>
    <dgm:pt modelId="{0C52234B-847F-4C0C-B5C8-02FE21D10807}" type="pres">
      <dgm:prSet presAssocID="{FE70374D-9070-4532-845D-43BFE855D144}" presName="imgShp" presStyleLbl="fgImgPlace1" presStyleIdx="2" presStyleCnt="3" custScaleX="97613" custScaleY="79875" custLinFactNeighborX="-49031" custLinFactNeighborY="1711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4FF3A877-9819-4C14-ACE7-5A488AEDE441}" type="pres">
      <dgm:prSet presAssocID="{FE70374D-9070-4532-845D-43BFE855D144}" presName="txShp" presStyleLbl="node1" presStyleIdx="2" presStyleCnt="3" custScaleX="150376">
        <dgm:presLayoutVars>
          <dgm:bulletEnabled val="1"/>
        </dgm:presLayoutVars>
      </dgm:prSet>
      <dgm:spPr/>
    </dgm:pt>
  </dgm:ptLst>
  <dgm:cxnLst>
    <dgm:cxn modelId="{2F712315-8E05-45F8-86D2-65ED99357705}" type="presOf" srcId="{FE70374D-9070-4532-845D-43BFE855D144}" destId="{4FF3A877-9819-4C14-ACE7-5A488AEDE441}" srcOrd="0" destOrd="0" presId="urn:microsoft.com/office/officeart/2005/8/layout/vList3"/>
    <dgm:cxn modelId="{DBBCBF63-F763-4527-956B-433CE99893D7}" srcId="{B29C8DAE-7699-4434-94AE-42CF59907E11}" destId="{ECB010D4-183D-4C1B-8AAA-F3ED03E9DE94}" srcOrd="1" destOrd="0" parTransId="{6B130286-BF36-448E-8E7D-CE24413C9819}" sibTransId="{1C6C239F-AE1A-42EE-88F0-5624E590CD5A}"/>
    <dgm:cxn modelId="{F4D31B7C-CAA2-4D0C-9D82-3DA4F856ACF5}" srcId="{B29C8DAE-7699-4434-94AE-42CF59907E11}" destId="{FE70374D-9070-4532-845D-43BFE855D144}" srcOrd="2" destOrd="0" parTransId="{AFBAA621-1229-4831-9951-F5D1E3839724}" sibTransId="{213AE4B1-E0DB-429F-AEF4-E41088B5E9EB}"/>
    <dgm:cxn modelId="{2B1B6B7F-21FE-4E98-83FE-0B7D4DA83205}" srcId="{B29C8DAE-7699-4434-94AE-42CF59907E11}" destId="{2B47DAAB-6E96-45AD-A86A-38C2C5E827E8}" srcOrd="0" destOrd="0" parTransId="{30CA986A-81EB-48FF-9EAB-7D76E132AF6D}" sibTransId="{5A3730F5-09CC-4883-8EDA-08678F87A176}"/>
    <dgm:cxn modelId="{7E1CC19E-72CF-4008-9650-DC83F778B452}" type="presOf" srcId="{B29C8DAE-7699-4434-94AE-42CF59907E11}" destId="{CF510252-2B9C-4CB1-849C-7C9B679D2533}" srcOrd="0" destOrd="0" presId="urn:microsoft.com/office/officeart/2005/8/layout/vList3"/>
    <dgm:cxn modelId="{940128A9-6649-48F3-B74A-7EB9841632C4}" type="presOf" srcId="{ECB010D4-183D-4C1B-8AAA-F3ED03E9DE94}" destId="{77FE72C6-C8EF-4374-B594-92CCEED3510E}" srcOrd="0" destOrd="0" presId="urn:microsoft.com/office/officeart/2005/8/layout/vList3"/>
    <dgm:cxn modelId="{2E947AB9-2EB5-4796-B3C3-8C31E7A082BF}" type="presOf" srcId="{2B47DAAB-6E96-45AD-A86A-38C2C5E827E8}" destId="{07900D3A-B0E7-4B68-A9FC-EED621D4B60F}" srcOrd="0" destOrd="0" presId="urn:microsoft.com/office/officeart/2005/8/layout/vList3"/>
    <dgm:cxn modelId="{A0D8FF62-18EE-43D0-A6B8-82D32CEF2193}" type="presParOf" srcId="{CF510252-2B9C-4CB1-849C-7C9B679D2533}" destId="{1EDCCE72-5A2B-41C3-B8E5-3B7C2CE72F8E}" srcOrd="0" destOrd="0" presId="urn:microsoft.com/office/officeart/2005/8/layout/vList3"/>
    <dgm:cxn modelId="{EA4A9F04-A784-48C7-844F-1C2B0378D6E5}" type="presParOf" srcId="{1EDCCE72-5A2B-41C3-B8E5-3B7C2CE72F8E}" destId="{73E153DB-B246-442A-9CFD-BE51473E4F4A}" srcOrd="0" destOrd="0" presId="urn:microsoft.com/office/officeart/2005/8/layout/vList3"/>
    <dgm:cxn modelId="{0592C126-C8C5-41AE-9AF4-D1A73460EAD9}" type="presParOf" srcId="{1EDCCE72-5A2B-41C3-B8E5-3B7C2CE72F8E}" destId="{07900D3A-B0E7-4B68-A9FC-EED621D4B60F}" srcOrd="1" destOrd="0" presId="urn:microsoft.com/office/officeart/2005/8/layout/vList3"/>
    <dgm:cxn modelId="{D1D9B099-E75E-4CA8-B575-B16A530EA3A4}" type="presParOf" srcId="{CF510252-2B9C-4CB1-849C-7C9B679D2533}" destId="{FA1F5381-5EB9-45F5-94CC-B183E34413DD}" srcOrd="1" destOrd="0" presId="urn:microsoft.com/office/officeart/2005/8/layout/vList3"/>
    <dgm:cxn modelId="{EEE02FBE-F6E3-4059-94B4-D00ADAD641D4}" type="presParOf" srcId="{CF510252-2B9C-4CB1-849C-7C9B679D2533}" destId="{B631DE8F-A770-4BF8-93F2-45FB067C346A}" srcOrd="2" destOrd="0" presId="urn:microsoft.com/office/officeart/2005/8/layout/vList3"/>
    <dgm:cxn modelId="{F9C86DE9-B3C5-48CD-8910-70B223ACFBD0}" type="presParOf" srcId="{B631DE8F-A770-4BF8-93F2-45FB067C346A}" destId="{96A49C1B-D28E-4DE3-9B5B-025CFB364FA3}" srcOrd="0" destOrd="0" presId="urn:microsoft.com/office/officeart/2005/8/layout/vList3"/>
    <dgm:cxn modelId="{07487A05-E27C-48DA-A658-A171530BEA65}" type="presParOf" srcId="{B631DE8F-A770-4BF8-93F2-45FB067C346A}" destId="{77FE72C6-C8EF-4374-B594-92CCEED3510E}" srcOrd="1" destOrd="0" presId="urn:microsoft.com/office/officeart/2005/8/layout/vList3"/>
    <dgm:cxn modelId="{AB0A24D8-E706-4175-A6DF-6789877BE6D8}" type="presParOf" srcId="{CF510252-2B9C-4CB1-849C-7C9B679D2533}" destId="{2617AC1D-C8D3-4230-AC90-77150F182F26}" srcOrd="3" destOrd="0" presId="urn:microsoft.com/office/officeart/2005/8/layout/vList3"/>
    <dgm:cxn modelId="{03141749-765C-40F0-ADB5-9D5676614119}" type="presParOf" srcId="{CF510252-2B9C-4CB1-849C-7C9B679D2533}" destId="{F6AC150E-DD3E-49D7-8567-523ACBD8E4F8}" srcOrd="4" destOrd="0" presId="urn:microsoft.com/office/officeart/2005/8/layout/vList3"/>
    <dgm:cxn modelId="{067EE918-8EE1-4824-BAF9-C9E501DD92FE}" type="presParOf" srcId="{F6AC150E-DD3E-49D7-8567-523ACBD8E4F8}" destId="{0C52234B-847F-4C0C-B5C8-02FE21D10807}" srcOrd="0" destOrd="0" presId="urn:microsoft.com/office/officeart/2005/8/layout/vList3"/>
    <dgm:cxn modelId="{96BCB50F-9454-45E8-81D1-FFFAA07182B7}" type="presParOf" srcId="{F6AC150E-DD3E-49D7-8567-523ACBD8E4F8}" destId="{4FF3A877-9819-4C14-ACE7-5A488AEDE441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7900D3A-B0E7-4B68-A9FC-EED621D4B60F}">
      <dsp:nvSpPr>
        <dsp:cNvPr id="0" name=""/>
        <dsp:cNvSpPr/>
      </dsp:nvSpPr>
      <dsp:spPr>
        <a:xfrm rot="10800000">
          <a:off x="-1" y="114548"/>
          <a:ext cx="9414908" cy="1248968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50761" tIns="91440" rIns="170688" bIns="91440" numCol="1" spcCol="1270" anchor="ctr" anchorCtr="0">
          <a:noAutofit/>
        </a:bodyPr>
        <a:lstStyle/>
        <a:p>
          <a:pPr marL="0" lvl="0" indent="0" algn="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                </a:t>
          </a:r>
          <a:r>
            <a:rPr lang="en-US" sz="2400" kern="1200" dirty="0" err="1"/>
            <a:t>Nhận</a:t>
          </a:r>
          <a:r>
            <a:rPr lang="en-US" sz="2400" kern="1200" dirty="0"/>
            <a:t> </a:t>
          </a:r>
          <a:r>
            <a:rPr lang="en-US" sz="2400" kern="1200" dirty="0" err="1"/>
            <a:t>biết</a:t>
          </a:r>
          <a:r>
            <a:rPr lang="en-US" sz="2400" kern="1200" dirty="0"/>
            <a:t> </a:t>
          </a:r>
          <a:r>
            <a:rPr lang="en-US" sz="2400" kern="1200" dirty="0" err="1"/>
            <a:t>được</a:t>
          </a:r>
          <a:r>
            <a:rPr lang="en-US" sz="2400" kern="1200" dirty="0"/>
            <a:t> </a:t>
          </a:r>
          <a:r>
            <a:rPr lang="en-US" sz="2400" kern="1200" dirty="0" err="1"/>
            <a:t>đặc</a:t>
          </a:r>
          <a:r>
            <a:rPr lang="en-US" sz="2400" kern="1200" dirty="0"/>
            <a:t> </a:t>
          </a:r>
          <a:r>
            <a:rPr lang="en-US" sz="2400" kern="1200" dirty="0" err="1"/>
            <a:t>điểm</a:t>
          </a:r>
          <a:r>
            <a:rPr lang="en-US" sz="2400" kern="1200" dirty="0"/>
            <a:t> </a:t>
          </a:r>
          <a:r>
            <a:rPr lang="en-US" sz="2400" kern="1200" dirty="0" err="1"/>
            <a:t>một</a:t>
          </a:r>
          <a:r>
            <a:rPr lang="en-US" sz="2400" kern="1200" dirty="0"/>
            <a:t> </a:t>
          </a:r>
          <a:r>
            <a:rPr lang="en-US" sz="2400" kern="1200" dirty="0" err="1"/>
            <a:t>số</a:t>
          </a:r>
          <a:r>
            <a:rPr lang="en-US" sz="2400" kern="1200" dirty="0"/>
            <a:t> </a:t>
          </a:r>
          <a:r>
            <a:rPr lang="en-US" sz="2400" kern="1200" dirty="0" err="1"/>
            <a:t>trang</a:t>
          </a:r>
          <a:r>
            <a:rPr lang="en-US" sz="2400" kern="1200" dirty="0"/>
            <a:t> </a:t>
          </a:r>
          <a:r>
            <a:rPr lang="en-US" sz="2400" kern="1200" dirty="0" err="1"/>
            <a:t>phục</a:t>
          </a:r>
          <a:r>
            <a:rPr lang="en-US" sz="2400" kern="1200" dirty="0"/>
            <a:t> </a:t>
          </a:r>
          <a:r>
            <a:rPr lang="en-US" sz="2400" kern="1200" dirty="0" err="1"/>
            <a:t>quen</a:t>
          </a:r>
          <a:r>
            <a:rPr lang="en-US" sz="2400" kern="1200" dirty="0"/>
            <a:t> </a:t>
          </a:r>
          <a:r>
            <a:rPr lang="en-US" sz="2400" kern="1200" dirty="0" err="1"/>
            <a:t>thuộc</a:t>
          </a:r>
          <a:r>
            <a:rPr lang="en-US" sz="2400" kern="1200" dirty="0"/>
            <a:t>.</a:t>
          </a:r>
          <a:endParaRPr lang="vi-VN" sz="2400" kern="1200" dirty="0"/>
        </a:p>
      </dsp:txBody>
      <dsp:txXfrm rot="10800000">
        <a:off x="312241" y="114548"/>
        <a:ext cx="9102666" cy="1248968"/>
      </dsp:txXfrm>
    </dsp:sp>
    <dsp:sp modelId="{73E153DB-B246-442A-9CFD-BE51473E4F4A}">
      <dsp:nvSpPr>
        <dsp:cNvPr id="0" name=""/>
        <dsp:cNvSpPr/>
      </dsp:nvSpPr>
      <dsp:spPr>
        <a:xfrm>
          <a:off x="435045" y="304804"/>
          <a:ext cx="1182061" cy="941272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7FE72C6-C8EF-4374-B594-92CCEED3510E}">
      <dsp:nvSpPr>
        <dsp:cNvPr id="0" name=""/>
        <dsp:cNvSpPr/>
      </dsp:nvSpPr>
      <dsp:spPr>
        <a:xfrm rot="10800000">
          <a:off x="-1" y="1671285"/>
          <a:ext cx="9414908" cy="1248968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50761" tIns="91440" rIns="170688" bIns="91440" numCol="1" spcCol="1270" anchor="ctr" anchorCtr="0">
          <a:noAutofit/>
        </a:bodyPr>
        <a:lstStyle/>
        <a:p>
          <a:pPr marL="0" lvl="0" indent="0" algn="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               </a:t>
          </a:r>
          <a:r>
            <a:rPr lang="en-US" sz="2400" kern="1200" dirty="0" err="1"/>
            <a:t>Biết</a:t>
          </a:r>
          <a:r>
            <a:rPr lang="en-US" sz="2400" kern="1200" dirty="0"/>
            <a:t> </a:t>
          </a:r>
          <a:r>
            <a:rPr lang="en-US" sz="2400" kern="1200" dirty="0" err="1"/>
            <a:t>cách</a:t>
          </a:r>
          <a:r>
            <a:rPr lang="en-US" sz="2400" kern="1200" dirty="0"/>
            <a:t> </a:t>
          </a:r>
          <a:r>
            <a:rPr lang="en-US" sz="2400" kern="1200" dirty="0" err="1"/>
            <a:t>tạo</a:t>
          </a:r>
          <a:r>
            <a:rPr lang="en-US" sz="2400" kern="1200" dirty="0"/>
            <a:t> </a:t>
          </a:r>
          <a:r>
            <a:rPr lang="en-US" sz="2400" kern="1200" dirty="0" err="1"/>
            <a:t>hình</a:t>
          </a:r>
          <a:r>
            <a:rPr lang="en-US" sz="2400" kern="1200" dirty="0"/>
            <a:t> </a:t>
          </a:r>
          <a:r>
            <a:rPr lang="en-US" sz="2400" kern="1200" dirty="0" err="1"/>
            <a:t>trang</a:t>
          </a:r>
          <a:r>
            <a:rPr lang="en-US" sz="2400" kern="1200" dirty="0"/>
            <a:t> </a:t>
          </a:r>
          <a:r>
            <a:rPr lang="en-US" sz="2400" kern="1200" dirty="0" err="1"/>
            <a:t>phục</a:t>
          </a:r>
          <a:r>
            <a:rPr lang="en-US" sz="2400" kern="1200" dirty="0"/>
            <a:t> </a:t>
          </a:r>
          <a:r>
            <a:rPr lang="en-US" sz="2400" kern="1200" dirty="0" err="1"/>
            <a:t>bằng</a:t>
          </a:r>
          <a:r>
            <a:rPr lang="en-US" sz="2400" kern="1200" dirty="0"/>
            <a:t> </a:t>
          </a:r>
          <a:r>
            <a:rPr lang="en-US" sz="2400" kern="1200" dirty="0" err="1"/>
            <a:t>hình</a:t>
          </a:r>
          <a:r>
            <a:rPr lang="en-US" sz="2400" kern="1200" dirty="0"/>
            <a:t> </a:t>
          </a:r>
          <a:r>
            <a:rPr lang="en-US" sz="2400" kern="1200" dirty="0" err="1"/>
            <a:t>thức</a:t>
          </a:r>
          <a:r>
            <a:rPr lang="en-US" sz="2400" kern="1200" dirty="0"/>
            <a:t> </a:t>
          </a:r>
          <a:r>
            <a:rPr lang="en-US" sz="2400" kern="1200" dirty="0" err="1"/>
            <a:t>xé</a:t>
          </a:r>
          <a:r>
            <a:rPr lang="en-US" sz="2400" kern="1200" dirty="0"/>
            <a:t>, </a:t>
          </a:r>
          <a:r>
            <a:rPr lang="en-US" sz="2400" kern="1200" dirty="0" err="1"/>
            <a:t>cắt</a:t>
          </a:r>
          <a:r>
            <a:rPr lang="en-US" sz="2400" kern="1200" dirty="0"/>
            <a:t> </a:t>
          </a:r>
          <a:r>
            <a:rPr lang="en-US" sz="2400" kern="1200" dirty="0" err="1"/>
            <a:t>dán</a:t>
          </a:r>
          <a:r>
            <a:rPr lang="en-US" sz="2400" kern="1200" dirty="0"/>
            <a:t>,</a:t>
          </a:r>
        </a:p>
        <a:p>
          <a:pPr marL="0" lvl="0" indent="0" algn="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      </a:t>
          </a:r>
          <a:r>
            <a:rPr lang="en-US" sz="2400" kern="1200" dirty="0" err="1"/>
            <a:t>kết</a:t>
          </a:r>
          <a:r>
            <a:rPr lang="en-US" sz="2400" kern="1200" dirty="0"/>
            <a:t> </a:t>
          </a:r>
          <a:r>
            <a:rPr lang="en-US" sz="2400" kern="1200" dirty="0" err="1"/>
            <a:t>hợp</a:t>
          </a:r>
          <a:r>
            <a:rPr lang="en-US" sz="2400" kern="1200" dirty="0"/>
            <a:t> </a:t>
          </a:r>
          <a:r>
            <a:rPr lang="en-US" sz="2400" kern="1200" dirty="0" err="1"/>
            <a:t>với</a:t>
          </a:r>
          <a:r>
            <a:rPr lang="en-US" sz="2400" kern="1200" dirty="0"/>
            <a:t> </a:t>
          </a:r>
          <a:r>
            <a:rPr lang="en-US" sz="2400" kern="1200" dirty="0" err="1"/>
            <a:t>những</a:t>
          </a:r>
          <a:r>
            <a:rPr lang="en-US" sz="2400" kern="1200" dirty="0"/>
            <a:t> </a:t>
          </a:r>
          <a:r>
            <a:rPr lang="en-US" sz="2400" kern="1200" dirty="0" err="1"/>
            <a:t>chất</a:t>
          </a:r>
          <a:r>
            <a:rPr lang="en-US" sz="2400" kern="1200" dirty="0"/>
            <a:t> </a:t>
          </a:r>
          <a:r>
            <a:rPr lang="en-US" sz="2400" kern="1200" dirty="0" err="1"/>
            <a:t>liệu</a:t>
          </a:r>
          <a:r>
            <a:rPr lang="en-US" sz="2400" kern="1200" dirty="0"/>
            <a:t> </a:t>
          </a:r>
          <a:r>
            <a:rPr lang="en-US" sz="2400" kern="1200" dirty="0" err="1"/>
            <a:t>khác</a:t>
          </a:r>
          <a:r>
            <a:rPr lang="en-US" sz="2400" kern="1200" dirty="0"/>
            <a:t> </a:t>
          </a:r>
          <a:r>
            <a:rPr lang="en-US" sz="2400" kern="1200" dirty="0" err="1"/>
            <a:t>theo</a:t>
          </a:r>
          <a:r>
            <a:rPr lang="en-US" sz="2400" kern="1200" dirty="0"/>
            <a:t> ý </a:t>
          </a:r>
          <a:r>
            <a:rPr lang="en-US" sz="2400" kern="1200" dirty="0" err="1"/>
            <a:t>thích</a:t>
          </a:r>
          <a:r>
            <a:rPr lang="en-US" sz="2400" kern="1200" dirty="0"/>
            <a:t>.</a:t>
          </a:r>
          <a:endParaRPr lang="vi-VN" sz="2400" kern="1200" dirty="0"/>
        </a:p>
      </dsp:txBody>
      <dsp:txXfrm rot="10800000">
        <a:off x="312241" y="1671285"/>
        <a:ext cx="9102666" cy="1248968"/>
      </dsp:txXfrm>
    </dsp:sp>
    <dsp:sp modelId="{96A49C1B-D28E-4DE3-9B5B-025CFB364FA3}">
      <dsp:nvSpPr>
        <dsp:cNvPr id="0" name=""/>
        <dsp:cNvSpPr/>
      </dsp:nvSpPr>
      <dsp:spPr>
        <a:xfrm>
          <a:off x="399943" y="1753517"/>
          <a:ext cx="1172182" cy="1052381"/>
        </a:xfrm>
        <a:prstGeom prst="ellipse">
          <a:avLst/>
        </a:prstGeom>
        <a:blipFill>
          <a:blip xmlns:r="http://schemas.openxmlformats.org/officeDocument/2006/relationships" r:embed="rId2"/>
          <a:srcRect/>
          <a:stretch>
            <a:fillRect t="-4000" b="-4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FF3A877-9819-4C14-ACE7-5A488AEDE441}">
      <dsp:nvSpPr>
        <dsp:cNvPr id="0" name=""/>
        <dsp:cNvSpPr/>
      </dsp:nvSpPr>
      <dsp:spPr>
        <a:xfrm rot="10800000">
          <a:off x="-1" y="3244833"/>
          <a:ext cx="9414908" cy="1248968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50761" tIns="91440" rIns="170688" bIns="91440" numCol="1" spcCol="1270" anchor="ctr" anchorCtr="0">
          <a:noAutofit/>
        </a:bodyPr>
        <a:lstStyle/>
        <a:p>
          <a:pPr marL="0" lvl="0" indent="0" algn="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 err="1"/>
            <a:t>Giới</a:t>
          </a:r>
          <a:r>
            <a:rPr lang="en-US" sz="2400" kern="1200" dirty="0"/>
            <a:t> </a:t>
          </a:r>
          <a:r>
            <a:rPr lang="en-US" sz="2400" kern="1200" dirty="0" err="1"/>
            <a:t>thiệu</a:t>
          </a:r>
          <a:r>
            <a:rPr lang="en-US" sz="2400" kern="1200" dirty="0"/>
            <a:t> </a:t>
          </a:r>
          <a:r>
            <a:rPr lang="en-US" sz="2400" kern="1200" dirty="0" err="1"/>
            <a:t>được</a:t>
          </a:r>
          <a:r>
            <a:rPr lang="en-US" sz="2400" kern="1200" dirty="0"/>
            <a:t> </a:t>
          </a:r>
          <a:r>
            <a:rPr lang="en-US" sz="2400" kern="1200" dirty="0" err="1"/>
            <a:t>sản</a:t>
          </a:r>
          <a:r>
            <a:rPr lang="en-US" sz="2400" kern="1200" dirty="0"/>
            <a:t> </a:t>
          </a:r>
          <a:r>
            <a:rPr lang="en-US" sz="2400" kern="1200" dirty="0" err="1"/>
            <a:t>phẩm</a:t>
          </a:r>
          <a:r>
            <a:rPr lang="en-US" sz="2400" kern="1200" dirty="0"/>
            <a:t> </a:t>
          </a:r>
          <a:r>
            <a:rPr lang="en-US" sz="2400" kern="1200" dirty="0" err="1"/>
            <a:t>của</a:t>
          </a:r>
          <a:r>
            <a:rPr lang="en-US" sz="2400" kern="1200" dirty="0"/>
            <a:t> </a:t>
          </a:r>
          <a:r>
            <a:rPr lang="en-US" sz="2400" kern="1200" dirty="0" err="1"/>
            <a:t>mình</a:t>
          </a:r>
          <a:r>
            <a:rPr lang="en-US" sz="2400" kern="1200" dirty="0"/>
            <a:t> </a:t>
          </a:r>
          <a:r>
            <a:rPr lang="en-US" sz="2400" kern="1200" dirty="0" err="1"/>
            <a:t>với</a:t>
          </a:r>
          <a:r>
            <a:rPr lang="en-US" sz="2400" kern="1200" dirty="0"/>
            <a:t> </a:t>
          </a:r>
          <a:r>
            <a:rPr lang="en-US" sz="2400" kern="1200" dirty="0" err="1"/>
            <a:t>những</a:t>
          </a:r>
          <a:r>
            <a:rPr lang="en-US" sz="2400" kern="1200" dirty="0"/>
            <a:t> </a:t>
          </a:r>
          <a:r>
            <a:rPr lang="en-US" sz="2400" kern="1200" dirty="0" err="1"/>
            <a:t>người</a:t>
          </a:r>
          <a:endParaRPr lang="en-US" sz="2400" kern="1200" dirty="0"/>
        </a:p>
        <a:p>
          <a:pPr marL="0" lvl="0" algn="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 err="1"/>
            <a:t>thân</a:t>
          </a:r>
          <a:r>
            <a:rPr lang="en-US" sz="2400" kern="1200" dirty="0"/>
            <a:t> </a:t>
          </a:r>
          <a:r>
            <a:rPr lang="en-US" sz="2400" kern="1200" dirty="0" err="1"/>
            <a:t>yêu</a:t>
          </a:r>
          <a:r>
            <a:rPr lang="en-US" sz="2400" kern="1200" dirty="0"/>
            <a:t> </a:t>
          </a:r>
          <a:r>
            <a:rPr lang="en-US" sz="2400" kern="1200" dirty="0" err="1"/>
            <a:t>trong</a:t>
          </a:r>
          <a:r>
            <a:rPr lang="en-US" sz="2400" kern="1200" dirty="0"/>
            <a:t> </a:t>
          </a:r>
          <a:r>
            <a:rPr lang="en-US" sz="2400" kern="1200" dirty="0" err="1"/>
            <a:t>gia</a:t>
          </a:r>
          <a:r>
            <a:rPr lang="en-US" sz="2400" kern="1200" dirty="0"/>
            <a:t> </a:t>
          </a:r>
          <a:r>
            <a:rPr lang="en-US" sz="2400" kern="1200" dirty="0" err="1"/>
            <a:t>đình</a:t>
          </a:r>
          <a:r>
            <a:rPr lang="en-US" sz="2400" kern="1200" dirty="0"/>
            <a:t>.     </a:t>
          </a:r>
          <a:endParaRPr lang="vi-VN" sz="2400" kern="1200" dirty="0"/>
        </a:p>
      </dsp:txBody>
      <dsp:txXfrm rot="10800000">
        <a:off x="312241" y="3244833"/>
        <a:ext cx="9102666" cy="1248968"/>
      </dsp:txXfrm>
    </dsp:sp>
    <dsp:sp modelId="{0C52234B-847F-4C0C-B5C8-02FE21D10807}">
      <dsp:nvSpPr>
        <dsp:cNvPr id="0" name=""/>
        <dsp:cNvSpPr/>
      </dsp:nvSpPr>
      <dsp:spPr>
        <a:xfrm>
          <a:off x="355036" y="3391880"/>
          <a:ext cx="1219156" cy="997613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AD7254-27F8-4475-9C1A-4AC335F6EE01}" type="datetimeFigureOut">
              <a:rPr lang="vi-VN" smtClean="0"/>
              <a:t>04/03/2021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D6C301-D135-48EA-87C9-F13594E7041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929032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C16448-A518-48E9-9544-720818FBE0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CE1E937-BDB4-48F7-918E-689E730873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62229F-374D-4882-B1A6-6C2258A6D0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8EC74-D6E2-4B58-9A72-50F45B40FF9F}" type="datetimeFigureOut">
              <a:rPr lang="vi-VN" smtClean="0"/>
              <a:t>04/03/2021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FF3AAF-67C7-4DDC-B29F-959727D56B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CB6940-1540-472D-8354-E1528C5AB2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049D5-DF44-4407-AF70-55CD2A69AD1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579175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5EBB5A-83E5-46CC-AF82-333B27F8D9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70D086-041C-4779-80CF-2B2769E296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35A6B2-05F8-43FA-A316-062000097D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8EC74-D6E2-4B58-9A72-50F45B40FF9F}" type="datetimeFigureOut">
              <a:rPr lang="vi-VN" smtClean="0"/>
              <a:t>04/03/2021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9D6A3A-A18D-464D-B651-4014DA13F4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1752D7-3AFD-4E2E-AAFF-69A6A7215D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049D5-DF44-4407-AF70-55CD2A69AD1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842749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73D566F-3493-4A7C-8D62-31E7C4FB24C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3DEE730-18F2-4DC1-903A-F05654B843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CBC68F-B114-4B35-943D-A1DCD63485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8EC74-D6E2-4B58-9A72-50F45B40FF9F}" type="datetimeFigureOut">
              <a:rPr lang="vi-VN" smtClean="0"/>
              <a:t>04/03/2021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849AF7-E4BB-4561-BCA8-920A2241E4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4B6210-EBCA-4C86-855D-CDB804FF52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049D5-DF44-4407-AF70-55CD2A69AD1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230955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6A5053-82CC-4FD9-AC71-1A3CD335CF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05D9CB-A584-46D1-8EB4-CCD1710E88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E8632C-C673-4C94-98E7-F94B2F64D3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8EC74-D6E2-4B58-9A72-50F45B40FF9F}" type="datetimeFigureOut">
              <a:rPr lang="vi-VN" smtClean="0"/>
              <a:t>04/03/2021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928C52-5D74-4237-884E-7E50FFBBD8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A5BF6D-674B-4FEA-A996-B5678CB306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049D5-DF44-4407-AF70-55CD2A69AD1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003861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BECA8A-3100-4B46-A4DD-E1B0DE22DB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5FE6D2-7149-4E1F-B348-10FF05B312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D72D1F-A17B-468D-9951-AB6DCB049A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8EC74-D6E2-4B58-9A72-50F45B40FF9F}" type="datetimeFigureOut">
              <a:rPr lang="vi-VN" smtClean="0"/>
              <a:t>04/03/2021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C0DEB1-9A73-4EAD-B4C6-A4938C6E00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F50B8E-CE97-44AE-B174-1A65D9EAFA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049D5-DF44-4407-AF70-55CD2A69AD1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787402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1DAF27-C97B-4CFF-99F0-D25376B6B1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0DF320-A457-4C1C-8324-C332EFC53A9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7676A80-8022-43F4-B57E-412FA47C26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C912033-FE72-49B7-8104-0F7720212D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8EC74-D6E2-4B58-9A72-50F45B40FF9F}" type="datetimeFigureOut">
              <a:rPr lang="vi-VN" smtClean="0"/>
              <a:t>04/03/2021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8217DA-81C5-40AD-B3AD-C394BF6479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6B65B58-3725-4C49-95EF-67CA636ABF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049D5-DF44-4407-AF70-55CD2A69AD1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988925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E23454-5F81-4757-AFAD-661411B6DF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766C226-7202-482E-A13B-79DFE09968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62EE744-CE5E-4FE5-B462-A8E7459C88A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D7BA0D8-C81B-483E-B9B2-C8510392697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3ADFD45-F628-4622-A84A-A7E4E3CFEB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A98A341-3990-403B-8722-4C7D033CB0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8EC74-D6E2-4B58-9A72-50F45B40FF9F}" type="datetimeFigureOut">
              <a:rPr lang="vi-VN" smtClean="0"/>
              <a:t>04/03/2021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262E04D-103F-4C23-9183-D496585B65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E23710C-8DBD-4738-8A6F-3B07670B2B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049D5-DF44-4407-AF70-55CD2A69AD1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608921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3E87FA-A5CF-406D-9C1D-E37A86C5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E436B0D-E8F0-428C-8D1E-2AA9848E73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8EC74-D6E2-4B58-9A72-50F45B40FF9F}" type="datetimeFigureOut">
              <a:rPr lang="vi-VN" smtClean="0"/>
              <a:t>04/03/2021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1DFFB56-B86B-4071-BE26-7E5C4DD7F4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2A1DC90-86E1-4E7E-8CB6-E1B82F865E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049D5-DF44-4407-AF70-55CD2A69AD1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008387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2D51528-9B3A-4D86-8DC0-4ACC6C47CF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8EC74-D6E2-4B58-9A72-50F45B40FF9F}" type="datetimeFigureOut">
              <a:rPr lang="vi-VN" smtClean="0"/>
              <a:t>04/03/2021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DB4B578-84CA-4187-B789-F6BEC0958E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55A3D6-DABB-426E-BF10-CBD8C93277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049D5-DF44-4407-AF70-55CD2A69AD1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342673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B10A8D-64B5-48D1-9C69-688257D0D4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8BFC3E-F3F7-460E-935F-99A53FEA18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9746A3-CC0A-4F59-8E29-5C090F20C5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894D6B6-1512-4B4E-8314-047B138FB2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8EC74-D6E2-4B58-9A72-50F45B40FF9F}" type="datetimeFigureOut">
              <a:rPr lang="vi-VN" smtClean="0"/>
              <a:t>04/03/2021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1B4D8B-36AC-4831-8BF4-F91B171354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7624771-0D2B-466A-8A68-D5EFF12FED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049D5-DF44-4407-AF70-55CD2A69AD1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73635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037559-3BD0-46D3-BB73-3B145E7919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852FCE6-802B-4FD0-B7E1-467740D4632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B2C477C-C968-4FD5-A75C-F54F780B48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69D45CA-F51D-45CC-98EB-9A9F6470B2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8EC74-D6E2-4B58-9A72-50F45B40FF9F}" type="datetimeFigureOut">
              <a:rPr lang="vi-VN" smtClean="0"/>
              <a:t>04/03/2021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8E175D7-028C-47AF-971C-6E97E2F0EF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562203E-F564-4EAE-8BBF-3C5CB58696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049D5-DF44-4407-AF70-55CD2A69AD1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333043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856623B-40D8-4ECF-A61A-01FF9E0365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DB500B-14A3-4B6C-A2C2-DF23BAA4F4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59748A-8EA5-4B9B-ADA8-E90BBDADFF4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78EC74-D6E2-4B58-9A72-50F45B40FF9F}" type="datetimeFigureOut">
              <a:rPr lang="vi-VN" smtClean="0"/>
              <a:t>04/03/2021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A15DFC-108C-4B9E-B57C-7202A1183F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E52E12-807A-4679-9A0C-3C88A2E7AE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9049D5-DF44-4407-AF70-55CD2A69AD1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452306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audio" Target="../media/media11.m4a"/><Relationship Id="rId7" Type="http://schemas.openxmlformats.org/officeDocument/2006/relationships/image" Target="../media/image38.jpeg"/><Relationship Id="rId2" Type="http://schemas.microsoft.com/office/2007/relationships/media" Target="../media/media11.m4a"/><Relationship Id="rId1" Type="http://schemas.openxmlformats.org/officeDocument/2006/relationships/tags" Target="../tags/tag7.xml"/><Relationship Id="rId6" Type="http://schemas.openxmlformats.org/officeDocument/2006/relationships/image" Target="../media/image37.jpg"/><Relationship Id="rId11" Type="http://schemas.openxmlformats.org/officeDocument/2006/relationships/image" Target="../media/image4.png"/><Relationship Id="rId5" Type="http://schemas.openxmlformats.org/officeDocument/2006/relationships/image" Target="../media/image36.jpeg"/><Relationship Id="rId10" Type="http://schemas.openxmlformats.org/officeDocument/2006/relationships/image" Target="../media/image41.jpe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40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audio" Target="../media/media12.m4a"/><Relationship Id="rId7" Type="http://schemas.openxmlformats.org/officeDocument/2006/relationships/image" Target="../media/image44.jpeg"/><Relationship Id="rId2" Type="http://schemas.microsoft.com/office/2007/relationships/media" Target="../media/media12.m4a"/><Relationship Id="rId1" Type="http://schemas.openxmlformats.org/officeDocument/2006/relationships/tags" Target="../tags/tag8.xml"/><Relationship Id="rId6" Type="http://schemas.openxmlformats.org/officeDocument/2006/relationships/image" Target="../media/image43.jpeg"/><Relationship Id="rId11" Type="http://schemas.openxmlformats.org/officeDocument/2006/relationships/image" Target="../media/image4.png"/><Relationship Id="rId5" Type="http://schemas.openxmlformats.org/officeDocument/2006/relationships/image" Target="../media/image42.jpeg"/><Relationship Id="rId10" Type="http://schemas.openxmlformats.org/officeDocument/2006/relationships/image" Target="../media/image47.jpe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46.jpe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media" Target="../media/media14.m4a"/><Relationship Id="rId7" Type="http://schemas.openxmlformats.org/officeDocument/2006/relationships/image" Target="../media/image4.png"/><Relationship Id="rId2" Type="http://schemas.openxmlformats.org/officeDocument/2006/relationships/video" Target="../media/media13.mp4"/><Relationship Id="rId1" Type="http://schemas.microsoft.com/office/2007/relationships/media" Target="../media/media13.mp4"/><Relationship Id="rId6" Type="http://schemas.openxmlformats.org/officeDocument/2006/relationships/image" Target="../media/image48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4.m4a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4.png"/><Relationship Id="rId5" Type="http://schemas.openxmlformats.org/officeDocument/2006/relationships/image" Target="../media/image31.png"/><Relationship Id="rId4" Type="http://schemas.openxmlformats.org/officeDocument/2006/relationships/image" Target="../media/image49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4.png"/><Relationship Id="rId4" Type="http://schemas.openxmlformats.org/officeDocument/2006/relationships/image" Target="../media/image50.jf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4.png"/><Relationship Id="rId5" Type="http://schemas.openxmlformats.org/officeDocument/2006/relationships/image" Target="../media/image51.jfif"/><Relationship Id="rId4" Type="http://schemas.openxmlformats.org/officeDocument/2006/relationships/image" Target="../media/image30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fif"/><Relationship Id="rId13" Type="http://schemas.openxmlformats.org/officeDocument/2006/relationships/image" Target="../media/image13.jpg"/><Relationship Id="rId3" Type="http://schemas.openxmlformats.org/officeDocument/2006/relationships/audio" Target="../media/media2.m4a"/><Relationship Id="rId7" Type="http://schemas.openxmlformats.org/officeDocument/2006/relationships/image" Target="../media/image7.jfif"/><Relationship Id="rId12" Type="http://schemas.openxmlformats.org/officeDocument/2006/relationships/image" Target="../media/image12.jpg"/><Relationship Id="rId2" Type="http://schemas.microsoft.com/office/2007/relationships/media" Target="../media/media2.m4a"/><Relationship Id="rId1" Type="http://schemas.openxmlformats.org/officeDocument/2006/relationships/tags" Target="../tags/tag1.xml"/><Relationship Id="rId6" Type="http://schemas.openxmlformats.org/officeDocument/2006/relationships/image" Target="../media/image6.jpg"/><Relationship Id="rId11" Type="http://schemas.openxmlformats.org/officeDocument/2006/relationships/image" Target="../media/image11.jfif"/><Relationship Id="rId5" Type="http://schemas.openxmlformats.org/officeDocument/2006/relationships/image" Target="../media/image5.jpg"/><Relationship Id="rId10" Type="http://schemas.openxmlformats.org/officeDocument/2006/relationships/image" Target="../media/image10.jp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9.jpg"/><Relationship Id="rId1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audio" Target="../media/media3.m4a"/><Relationship Id="rId7" Type="http://schemas.openxmlformats.org/officeDocument/2006/relationships/diagramQuickStyle" Target="../diagrams/quickStyle1.xml"/><Relationship Id="rId2" Type="http://schemas.microsoft.com/office/2007/relationships/media" Target="../media/media3.m4a"/><Relationship Id="rId1" Type="http://schemas.openxmlformats.org/officeDocument/2006/relationships/tags" Target="../tags/tag2.xml"/><Relationship Id="rId6" Type="http://schemas.openxmlformats.org/officeDocument/2006/relationships/diagramLayout" Target="../diagrams/layout1.xml"/><Relationship Id="rId11" Type="http://schemas.openxmlformats.org/officeDocument/2006/relationships/image" Target="../media/image4.png"/><Relationship Id="rId5" Type="http://schemas.openxmlformats.org/officeDocument/2006/relationships/diagramData" Target="../diagrams/data1.xml"/><Relationship Id="rId10" Type="http://schemas.openxmlformats.org/officeDocument/2006/relationships/image" Target="../media/image17.jpg"/><Relationship Id="rId4" Type="http://schemas.openxmlformats.org/officeDocument/2006/relationships/slideLayout" Target="../slideLayouts/slideLayout2.xml"/><Relationship Id="rId9" Type="http://schemas.microsoft.com/office/2007/relationships/diagramDrawing" Target="../diagrams/drawing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g"/><Relationship Id="rId3" Type="http://schemas.openxmlformats.org/officeDocument/2006/relationships/audio" Target="../media/media4.m4a"/><Relationship Id="rId7" Type="http://schemas.openxmlformats.org/officeDocument/2006/relationships/image" Target="../media/image20.jpg"/><Relationship Id="rId12" Type="http://schemas.openxmlformats.org/officeDocument/2006/relationships/image" Target="../media/image4.png"/><Relationship Id="rId2" Type="http://schemas.microsoft.com/office/2007/relationships/media" Target="../media/media4.m4a"/><Relationship Id="rId1" Type="http://schemas.openxmlformats.org/officeDocument/2006/relationships/tags" Target="../tags/tag3.xml"/><Relationship Id="rId6" Type="http://schemas.openxmlformats.org/officeDocument/2006/relationships/image" Target="../media/image19.jpg"/><Relationship Id="rId11" Type="http://schemas.openxmlformats.org/officeDocument/2006/relationships/image" Target="../media/image24.jpg"/><Relationship Id="rId5" Type="http://schemas.openxmlformats.org/officeDocument/2006/relationships/image" Target="../media/image18.jpg"/><Relationship Id="rId10" Type="http://schemas.openxmlformats.org/officeDocument/2006/relationships/image" Target="../media/image23.jp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2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g"/><Relationship Id="rId3" Type="http://schemas.openxmlformats.org/officeDocument/2006/relationships/audio" Target="../media/media5.m4a"/><Relationship Id="rId7" Type="http://schemas.openxmlformats.org/officeDocument/2006/relationships/image" Target="../media/image27.jpg"/><Relationship Id="rId2" Type="http://schemas.microsoft.com/office/2007/relationships/media" Target="../media/media5.m4a"/><Relationship Id="rId1" Type="http://schemas.openxmlformats.org/officeDocument/2006/relationships/tags" Target="../tags/tag4.xml"/><Relationship Id="rId6" Type="http://schemas.openxmlformats.org/officeDocument/2006/relationships/image" Target="../media/image26.jpg"/><Relationship Id="rId5" Type="http://schemas.openxmlformats.org/officeDocument/2006/relationships/image" Target="../media/image25.jpg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9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4.png"/><Relationship Id="rId4" Type="http://schemas.openxmlformats.org/officeDocument/2006/relationships/image" Target="../media/image30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2" Type="http://schemas.microsoft.com/office/2007/relationships/media" Target="../media/media7.m4a"/><Relationship Id="rId1" Type="http://schemas.openxmlformats.org/officeDocument/2006/relationships/tags" Target="../tags/tag5.xml"/><Relationship Id="rId6" Type="http://schemas.openxmlformats.org/officeDocument/2006/relationships/image" Target="../media/image4.png"/><Relationship Id="rId5" Type="http://schemas.openxmlformats.org/officeDocument/2006/relationships/image" Target="../media/image31.png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../media/media9.m4a"/><Relationship Id="rId7" Type="http://schemas.openxmlformats.org/officeDocument/2006/relationships/image" Target="../media/image4.png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6" Type="http://schemas.openxmlformats.org/officeDocument/2006/relationships/image" Target="../media/image32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9.m4a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media10.m4a"/><Relationship Id="rId7" Type="http://schemas.openxmlformats.org/officeDocument/2006/relationships/image" Target="../media/image35.jpg"/><Relationship Id="rId2" Type="http://schemas.microsoft.com/office/2007/relationships/media" Target="../media/media10.m4a"/><Relationship Id="rId1" Type="http://schemas.openxmlformats.org/officeDocument/2006/relationships/tags" Target="../tags/tag6.xml"/><Relationship Id="rId6" Type="http://schemas.openxmlformats.org/officeDocument/2006/relationships/image" Target="../media/image34.jpg"/><Relationship Id="rId5" Type="http://schemas.openxmlformats.org/officeDocument/2006/relationships/image" Target="../media/image33.jpg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2B72FDA-9CD2-4E9C-BA85-98A4E59A6ECF}"/>
              </a:ext>
            </a:extLst>
          </p:cNvPr>
          <p:cNvSpPr/>
          <p:nvPr/>
        </p:nvSpPr>
        <p:spPr>
          <a:xfrm>
            <a:off x="2496532" y="239587"/>
            <a:ext cx="7198936" cy="11339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MĨ THUẬT LỚP 5</a:t>
            </a:r>
          </a:p>
          <a:p>
            <a:pPr algn="ctr">
              <a:lnSpc>
                <a:spcPct val="150000"/>
              </a:lnSpc>
            </a:pP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</a:rPr>
              <a:t>CHỦ ĐỀ 9: TRANG PHỤC YÊU THÍCH (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</a:rPr>
              <a:t>Tiết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</a:rPr>
              <a:t> 2)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B5EDD552-D478-4A2D-8257-B8474D5AFA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4253" y="1373552"/>
            <a:ext cx="5003494" cy="517205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6B9BE3B4-4E8C-42C8-B8CF-E64EB564289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468310">
            <a:off x="10165404" y="499569"/>
            <a:ext cx="1482517" cy="1515907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ED720CD8-20A4-43BE-9507-F6B8AE9E29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908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557"/>
    </mc:Choice>
    <mc:Fallback xmlns="">
      <p:transition spd="slow" advTm="255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F5D7DFE4-34EE-47F9-BF43-A5F31EF7470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6947" y="3429001"/>
            <a:ext cx="2858272" cy="220242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579CB36-119F-41AC-8A89-3741D8B2AA9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4353" y="3424085"/>
            <a:ext cx="2263295" cy="301772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21F51E2-42CA-4576-80CF-5CD177AAE7D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8508" y="776582"/>
            <a:ext cx="2722743" cy="181604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43A5D307-657B-414C-99BD-418F65D102C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499" y="792154"/>
            <a:ext cx="2667000" cy="180785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11063D36-C319-4A7F-AC5B-C24CECE8454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7638" y="3429001"/>
            <a:ext cx="2858272" cy="2202427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AB80B877-BFB0-4DCE-8996-7F2D2749E9D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2583" y="844356"/>
            <a:ext cx="2667000" cy="1755648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F42B1EA4-EB47-4B9C-A164-CC24E4D5E73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028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70601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286"/>
    </mc:Choice>
    <mc:Fallback xmlns="">
      <p:transition spd="slow" advTm="292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9365" y="702612"/>
            <a:ext cx="1924583" cy="26705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1756" y="737588"/>
            <a:ext cx="2221044" cy="26355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5379" y="737588"/>
            <a:ext cx="2136586" cy="26355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6860" y="3810000"/>
            <a:ext cx="1717423" cy="24183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1" y="3838418"/>
            <a:ext cx="2067747" cy="24183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9685" y="3843416"/>
            <a:ext cx="2052280" cy="23553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F31C8EED-0A2E-42E7-8B17-32446A09440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028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06546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026"/>
    </mc:Choice>
    <mc:Fallback xmlns="">
      <p:transition spd="slow" advTm="220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video trang phuc">
            <a:hlinkClick r:id="" action="ppaction://media"/>
            <a:extLst>
              <a:ext uri="{FF2B5EF4-FFF2-40B4-BE49-F238E27FC236}">
                <a16:creationId xmlns:a16="http://schemas.microsoft.com/office/drawing/2014/main" id="{ACFC24B1-9DAE-48FB-BD01-A9EAEF367A7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12839" y="368546"/>
            <a:ext cx="10766322" cy="6120907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2ABA6739-FB78-4E5C-934F-A17676EE24A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491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1710"/>
    </mc:Choice>
    <mc:Fallback xmlns="">
      <p:transition spd="slow" advTm="817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7705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5257" objId="3"/>
        <p14:triggerEvt type="onClick" time="5257" objId="3"/>
        <p14:stopEvt time="81710" objId="3"/>
      </p14:showEvt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B820413-2F74-4834-987B-DAB467D127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957" y="369069"/>
            <a:ext cx="11189110" cy="5785669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9CC039A4-3C5A-4607-B76D-10F1AEC237EA}"/>
              </a:ext>
            </a:extLst>
          </p:cNvPr>
          <p:cNvSpPr/>
          <p:nvPr/>
        </p:nvSpPr>
        <p:spPr>
          <a:xfrm>
            <a:off x="3264311" y="840657"/>
            <a:ext cx="5407742" cy="1602658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48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3. </a:t>
            </a:r>
            <a:r>
              <a:rPr lang="en-US" sz="4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THỰC HÀNH</a:t>
            </a:r>
            <a:endParaRPr lang="vi-VN" sz="48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A01DE84B-3F6A-41AB-B4BD-8F21D5EC7C55}"/>
              </a:ext>
            </a:extLst>
          </p:cNvPr>
          <p:cNvSpPr/>
          <p:nvPr/>
        </p:nvSpPr>
        <p:spPr>
          <a:xfrm>
            <a:off x="2025445" y="2642682"/>
            <a:ext cx="8554064" cy="1396181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dirty="0" err="1"/>
              <a:t>Em</a:t>
            </a:r>
            <a:r>
              <a:rPr lang="en-US" sz="2800" dirty="0"/>
              <a:t> </a:t>
            </a:r>
            <a:r>
              <a:rPr lang="en-US" sz="2800" dirty="0" err="1"/>
              <a:t>hãy</a:t>
            </a:r>
            <a:r>
              <a:rPr lang="en-US" sz="2800" dirty="0"/>
              <a:t> </a:t>
            </a:r>
            <a:r>
              <a:rPr lang="en-US" sz="2800" dirty="0" err="1"/>
              <a:t>thiết</a:t>
            </a:r>
            <a:r>
              <a:rPr lang="en-US" sz="2800" dirty="0"/>
              <a:t> </a:t>
            </a:r>
            <a:r>
              <a:rPr lang="en-US" sz="2800" dirty="0" err="1"/>
              <a:t>kế</a:t>
            </a:r>
            <a:r>
              <a:rPr lang="en-US" sz="2800" dirty="0"/>
              <a:t>, </a:t>
            </a:r>
            <a:r>
              <a:rPr lang="en-US" sz="2800" dirty="0" err="1"/>
              <a:t>tạo</a:t>
            </a:r>
            <a:r>
              <a:rPr lang="en-US" sz="2800" dirty="0"/>
              <a:t> </a:t>
            </a:r>
            <a:r>
              <a:rPr lang="en-US" sz="2800" dirty="0" err="1"/>
              <a:t>dáng</a:t>
            </a:r>
            <a:r>
              <a:rPr lang="en-US" sz="2800" dirty="0"/>
              <a:t> </a:t>
            </a:r>
            <a:r>
              <a:rPr lang="en-US" sz="2800" dirty="0" err="1"/>
              <a:t>và</a:t>
            </a:r>
            <a:r>
              <a:rPr lang="en-US" sz="2800" dirty="0"/>
              <a:t> </a:t>
            </a:r>
            <a:r>
              <a:rPr lang="en-US" sz="2800" dirty="0" err="1"/>
              <a:t>trang</a:t>
            </a:r>
            <a:r>
              <a:rPr lang="en-US" sz="2800" dirty="0"/>
              <a:t> </a:t>
            </a:r>
            <a:r>
              <a:rPr lang="en-US" sz="2800" dirty="0" err="1"/>
              <a:t>trí</a:t>
            </a:r>
            <a:r>
              <a:rPr lang="en-US" sz="2800" dirty="0"/>
              <a:t> </a:t>
            </a:r>
            <a:r>
              <a:rPr lang="en-US" sz="2800" dirty="0" err="1"/>
              <a:t>trang</a:t>
            </a:r>
            <a:r>
              <a:rPr lang="en-US" sz="2800" dirty="0"/>
              <a:t> </a:t>
            </a:r>
            <a:r>
              <a:rPr lang="en-US" sz="2800" dirty="0" err="1"/>
              <a:t>phục</a:t>
            </a:r>
            <a:r>
              <a:rPr lang="en-US" sz="2800" dirty="0"/>
              <a:t> </a:t>
            </a:r>
            <a:r>
              <a:rPr lang="en-US" sz="2800" dirty="0" err="1"/>
              <a:t>theo</a:t>
            </a:r>
            <a:endParaRPr lang="en-US" sz="2800" dirty="0"/>
          </a:p>
          <a:p>
            <a:r>
              <a:rPr lang="en-US" sz="2800" dirty="0"/>
              <a:t> ý </a:t>
            </a:r>
            <a:r>
              <a:rPr lang="en-US" sz="2800" dirty="0" err="1"/>
              <a:t>thích</a:t>
            </a:r>
            <a:r>
              <a:rPr lang="en-US" sz="2800" dirty="0"/>
              <a:t> </a:t>
            </a:r>
            <a:r>
              <a:rPr lang="en-US" sz="2800" dirty="0" err="1"/>
              <a:t>bằng</a:t>
            </a:r>
            <a:r>
              <a:rPr lang="en-US" sz="2800" dirty="0"/>
              <a:t> </a:t>
            </a:r>
            <a:r>
              <a:rPr lang="en-US" sz="2800" dirty="0" err="1"/>
              <a:t>hình</a:t>
            </a:r>
            <a:r>
              <a:rPr lang="en-US" sz="2800" dirty="0"/>
              <a:t> </a:t>
            </a:r>
            <a:r>
              <a:rPr lang="en-US" sz="2800" dirty="0" err="1"/>
              <a:t>thức</a:t>
            </a:r>
            <a:r>
              <a:rPr lang="en-US" sz="2800" dirty="0"/>
              <a:t> </a:t>
            </a:r>
            <a:r>
              <a:rPr lang="en-US" sz="2800" dirty="0" err="1"/>
              <a:t>cắt</a:t>
            </a:r>
            <a:r>
              <a:rPr lang="en-US" sz="2800" dirty="0"/>
              <a:t>, </a:t>
            </a:r>
            <a:r>
              <a:rPr lang="en-US" sz="2800" dirty="0" err="1"/>
              <a:t>xé</a:t>
            </a:r>
            <a:r>
              <a:rPr lang="en-US" sz="2800" dirty="0"/>
              <a:t> </a:t>
            </a:r>
            <a:r>
              <a:rPr lang="en-US" sz="2800" dirty="0" err="1"/>
              <a:t>dán</a:t>
            </a:r>
            <a:r>
              <a:rPr lang="en-US" sz="2800" dirty="0"/>
              <a:t>…</a:t>
            </a:r>
            <a:endParaRPr lang="vi-VN" sz="2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5211E1A-33F5-4400-88A0-10B36E67C13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8628" y="549415"/>
            <a:ext cx="2558439" cy="2228772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E18DDBFB-19FD-4DE2-86E2-84A35F2730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10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423"/>
    </mc:Choice>
    <mc:Fallback xmlns="">
      <p:transition spd="slow" advTm="134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783A66C-2B7F-4984-A697-271999FA8A52}"/>
              </a:ext>
            </a:extLst>
          </p:cNvPr>
          <p:cNvSpPr/>
          <p:nvPr/>
        </p:nvSpPr>
        <p:spPr>
          <a:xfrm>
            <a:off x="2595716" y="481781"/>
            <a:ext cx="6823587" cy="116020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+mj-lt"/>
              </a:rPr>
              <a:t>4. TRƯNG BÀY, GIỚI THIỆU SẢN PHẨM</a:t>
            </a:r>
            <a:endParaRPr lang="vi-VN" sz="2800" dirty="0">
              <a:latin typeface="+mj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D1E4605-2E0C-42CA-9186-BC26E94CB8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181" y="2519516"/>
            <a:ext cx="3543070" cy="3527323"/>
          </a:xfrm>
          <a:prstGeom prst="rect">
            <a:avLst/>
          </a:prstGeom>
        </p:spPr>
      </p:pic>
      <p:sp>
        <p:nvSpPr>
          <p:cNvPr id="9" name="Cloud 8">
            <a:extLst>
              <a:ext uri="{FF2B5EF4-FFF2-40B4-BE49-F238E27FC236}">
                <a16:creationId xmlns:a16="http://schemas.microsoft.com/office/drawing/2014/main" id="{66A77589-1191-4146-BA5C-1551B24F5C44}"/>
              </a:ext>
            </a:extLst>
          </p:cNvPr>
          <p:cNvSpPr/>
          <p:nvPr/>
        </p:nvSpPr>
        <p:spPr>
          <a:xfrm rot="21233151">
            <a:off x="3628990" y="2108371"/>
            <a:ext cx="8308819" cy="4139380"/>
          </a:xfrm>
          <a:prstGeom prst="cloud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18AAB025-49A1-4116-8973-F7111A365AA6}"/>
              </a:ext>
            </a:extLst>
          </p:cNvPr>
          <p:cNvSpPr/>
          <p:nvPr/>
        </p:nvSpPr>
        <p:spPr>
          <a:xfrm>
            <a:off x="4367251" y="3313472"/>
            <a:ext cx="6479458" cy="1592826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đã</a:t>
            </a:r>
            <a:r>
              <a:rPr lang="en-US" dirty="0"/>
              <a:t> </a:t>
            </a: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, </a:t>
            </a:r>
            <a:r>
              <a:rPr lang="en-US" dirty="0" err="1"/>
              <a:t>sáng</a:t>
            </a:r>
            <a:r>
              <a:rPr lang="en-US" dirty="0"/>
              <a:t> </a:t>
            </a:r>
            <a:r>
              <a:rPr lang="en-US" dirty="0" err="1"/>
              <a:t>tạo</a:t>
            </a:r>
            <a:r>
              <a:rPr lang="en-US" dirty="0"/>
              <a:t> đ</a:t>
            </a:r>
            <a:r>
              <a:rPr lang="vi-VN" dirty="0"/>
              <a:t>ư</a:t>
            </a:r>
            <a:r>
              <a:rPr lang="en-US" dirty="0" err="1"/>
              <a:t>ợc</a:t>
            </a:r>
            <a:r>
              <a:rPr lang="en-US" dirty="0"/>
              <a:t> </a:t>
            </a:r>
            <a:r>
              <a:rPr lang="en-US" dirty="0" err="1"/>
              <a:t>trang</a:t>
            </a:r>
            <a:r>
              <a:rPr lang="en-US" dirty="0"/>
              <a:t> </a:t>
            </a:r>
            <a:r>
              <a:rPr lang="en-US" dirty="0" err="1"/>
              <a:t>phục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liệu</a:t>
            </a:r>
            <a:r>
              <a:rPr lang="en-US" dirty="0"/>
              <a:t> </a:t>
            </a:r>
            <a:r>
              <a:rPr lang="en-US" dirty="0" err="1"/>
              <a:t>gì</a:t>
            </a:r>
            <a:r>
              <a:rPr lang="en-US" dirty="0"/>
              <a:t>? </a:t>
            </a:r>
            <a:r>
              <a:rPr lang="en-US" dirty="0" err="1"/>
              <a:t>Hoạ</a:t>
            </a:r>
            <a:r>
              <a:rPr lang="en-US" dirty="0"/>
              <a:t> </a:t>
            </a:r>
            <a:r>
              <a:rPr lang="en-US" dirty="0" err="1"/>
              <a:t>tiết</a:t>
            </a:r>
            <a:r>
              <a:rPr lang="en-US" dirty="0"/>
              <a:t> </a:t>
            </a:r>
            <a:r>
              <a:rPr lang="en-US" dirty="0" err="1"/>
              <a:t>trang</a:t>
            </a:r>
            <a:r>
              <a:rPr lang="en-US" dirty="0"/>
              <a:t> </a:t>
            </a:r>
            <a:r>
              <a:rPr lang="en-US" dirty="0" err="1"/>
              <a:t>trí</a:t>
            </a:r>
            <a:r>
              <a:rPr lang="en-US" dirty="0"/>
              <a:t> </a:t>
            </a:r>
            <a:r>
              <a:rPr lang="en-US" dirty="0" err="1"/>
              <a:t>nh</a:t>
            </a:r>
            <a:r>
              <a:rPr lang="vi-VN" dirty="0"/>
              <a:t>ư</a:t>
            </a:r>
            <a:r>
              <a:rPr lang="en-US" dirty="0"/>
              <a:t> </a:t>
            </a:r>
            <a:r>
              <a:rPr lang="en-US" dirty="0" err="1"/>
              <a:t>thế</a:t>
            </a:r>
            <a:r>
              <a:rPr lang="en-US" dirty="0"/>
              <a:t> </a:t>
            </a:r>
            <a:r>
              <a:rPr lang="en-US" dirty="0" err="1"/>
              <a:t>nào</a:t>
            </a:r>
            <a:r>
              <a:rPr lang="en-US" dirty="0"/>
              <a:t>? </a:t>
            </a:r>
            <a:r>
              <a:rPr lang="en-US" dirty="0" err="1"/>
              <a:t>Dành</a:t>
            </a:r>
            <a:r>
              <a:rPr lang="en-US" dirty="0"/>
              <a:t> </a:t>
            </a:r>
            <a:r>
              <a:rPr lang="en-US" dirty="0" err="1"/>
              <a:t>tặng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ai? </a:t>
            </a:r>
            <a:r>
              <a:rPr lang="en-US" dirty="0" err="1"/>
              <a:t>Hãy</a:t>
            </a:r>
            <a:r>
              <a:rPr lang="en-US" dirty="0"/>
              <a:t> </a:t>
            </a:r>
            <a:r>
              <a:rPr lang="en-US" dirty="0" err="1"/>
              <a:t>giới</a:t>
            </a:r>
            <a:r>
              <a:rPr lang="en-US" dirty="0"/>
              <a:t> </a:t>
            </a:r>
            <a:r>
              <a:rPr lang="en-US" dirty="0" err="1"/>
              <a:t>thiệu</a:t>
            </a:r>
            <a:r>
              <a:rPr lang="en-US" dirty="0"/>
              <a:t> </a:t>
            </a:r>
            <a:r>
              <a:rPr lang="en-US" dirty="0" err="1"/>
              <a:t>sản</a:t>
            </a:r>
            <a:r>
              <a:rPr lang="en-US" dirty="0"/>
              <a:t> </a:t>
            </a:r>
            <a:r>
              <a:rPr lang="en-US" dirty="0" err="1"/>
              <a:t>phẩm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mình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những</a:t>
            </a:r>
            <a:r>
              <a:rPr lang="en-US" dirty="0"/>
              <a:t> </a:t>
            </a:r>
            <a:r>
              <a:rPr lang="en-US" dirty="0" err="1"/>
              <a:t>người</a:t>
            </a:r>
            <a:r>
              <a:rPr lang="en-US" dirty="0"/>
              <a:t> </a:t>
            </a:r>
            <a:r>
              <a:rPr lang="en-US" dirty="0" err="1"/>
              <a:t>thân</a:t>
            </a:r>
            <a:r>
              <a:rPr lang="en-US" dirty="0"/>
              <a:t> </a:t>
            </a:r>
            <a:r>
              <a:rPr lang="en-US" dirty="0" err="1"/>
              <a:t>yêu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nhé</a:t>
            </a:r>
            <a:r>
              <a:rPr lang="en-US" dirty="0"/>
              <a:t>!</a:t>
            </a:r>
            <a:endParaRPr lang="vi-VN" dirty="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9AC1B80A-914A-4225-B400-850A31016B0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410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858"/>
    </mc:Choice>
    <mc:Fallback xmlns="">
      <p:transition spd="slow" advTm="238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22F9C2E-3A70-4E9E-B622-492B22CB12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1687" y="231058"/>
            <a:ext cx="5082820" cy="2703870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4040FBC4-0696-4709-8C2D-104814EF4F9B}"/>
              </a:ext>
            </a:extLst>
          </p:cNvPr>
          <p:cNvSpPr/>
          <p:nvPr/>
        </p:nvSpPr>
        <p:spPr>
          <a:xfrm>
            <a:off x="4635910" y="1155290"/>
            <a:ext cx="2674374" cy="855406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/>
              <a:t>DẶN DÒ</a:t>
            </a:r>
            <a:endParaRPr lang="vi-VN" sz="28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C1FCB75-A7F6-4C26-A9D7-97ED38D02C2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477" y="2684206"/>
            <a:ext cx="4031995" cy="363947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A65C09E-5D32-4C70-968C-5F2A192FFCD1}"/>
              </a:ext>
            </a:extLst>
          </p:cNvPr>
          <p:cNvSpPr/>
          <p:nvPr/>
        </p:nvSpPr>
        <p:spPr>
          <a:xfrm>
            <a:off x="4837472" y="3700113"/>
            <a:ext cx="7098889" cy="16879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Clr>
                <a:srgbClr val="000000"/>
              </a:buClr>
            </a:pP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alt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  <a:p>
            <a:pPr>
              <a:lnSpc>
                <a:spcPct val="150000"/>
              </a:lnSpc>
              <a:buClr>
                <a:srgbClr val="000000"/>
              </a:buClr>
            </a:pP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alt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10: </a:t>
            </a:r>
            <a:r>
              <a:rPr lang="en-US" alt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 </a:t>
            </a:r>
            <a:r>
              <a:rPr lang="en-US" alt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</a:p>
          <a:p>
            <a:pPr>
              <a:lnSpc>
                <a:spcPct val="150000"/>
              </a:lnSpc>
              <a:buClr>
                <a:srgbClr val="000000"/>
              </a:buClr>
            </a:pP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alt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B8EBE167-C8BC-4E12-AB68-94C3049374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0480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565"/>
    </mc:Choice>
    <mc:Fallback xmlns="">
      <p:transition spd="slow" advTm="265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Wave 5">
            <a:extLst>
              <a:ext uri="{FF2B5EF4-FFF2-40B4-BE49-F238E27FC236}">
                <a16:creationId xmlns:a16="http://schemas.microsoft.com/office/drawing/2014/main" id="{7029A426-0822-405F-9D61-D13FBC3E884F}"/>
              </a:ext>
            </a:extLst>
          </p:cNvPr>
          <p:cNvSpPr/>
          <p:nvPr/>
        </p:nvSpPr>
        <p:spPr>
          <a:xfrm>
            <a:off x="3046133" y="182705"/>
            <a:ext cx="5544765" cy="1280588"/>
          </a:xfrm>
          <a:prstGeom prst="wave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ĐỒ DÙNG CẦN CHUẨN BỊ</a:t>
            </a:r>
            <a:endParaRPr lang="vi-VN" sz="28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15D82C1-B495-441D-A76B-DB432D3F14A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01710">
            <a:off x="3114920" y="3668874"/>
            <a:ext cx="2627212" cy="262721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216FE66-80DE-437C-816D-C59C98F1C49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654" y="1604286"/>
            <a:ext cx="2086670" cy="20866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A17E651-DF07-48E8-8140-538381BC8BD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142" y="3831949"/>
            <a:ext cx="2209443" cy="220944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130A85E-068B-40AD-8A8D-9335292098F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6642" y="1649094"/>
            <a:ext cx="1743241" cy="174324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C8742ED-DCC2-4D1D-A678-C188740E702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1601" y="1685757"/>
            <a:ext cx="1828655" cy="159093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012512F-9A14-4239-8DDB-9073B8BFD81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6273" y="4088677"/>
            <a:ext cx="2383477" cy="178760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E6149CE-814E-497D-B241-D97E775F649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4070" y="1649094"/>
            <a:ext cx="1985184" cy="1985184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676C05B5-1F46-4C33-B808-B5D0169D84C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6269" y="1583774"/>
            <a:ext cx="1985184" cy="1973552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75501ADD-34DA-4AB3-99CA-9DBC6384344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4186">
            <a:off x="8678861" y="4088677"/>
            <a:ext cx="2782667" cy="1973553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A81655B2-A71D-4710-BF69-E247B6C4295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63694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375"/>
    </mc:Choice>
    <mc:Fallback xmlns="">
      <p:transition spd="slow" advTm="193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EB2F2EDB-1BB6-4A1B-B073-B735B8E4A97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06646244"/>
              </p:ext>
            </p:extLst>
          </p:nvPr>
        </p:nvGraphicFramePr>
        <p:xfrm>
          <a:off x="1873204" y="1757680"/>
          <a:ext cx="9414905" cy="44950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6EFBF759-8C7D-4AEC-9D0E-87F0CFCDF6E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30910">
            <a:off x="9210790" y="430689"/>
            <a:ext cx="1945640" cy="1078946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0B2D0618-6903-4F63-BD7A-D062393CF253}"/>
              </a:ext>
            </a:extLst>
          </p:cNvPr>
          <p:cNvSpPr/>
          <p:nvPr/>
        </p:nvSpPr>
        <p:spPr>
          <a:xfrm rot="19994127">
            <a:off x="324026" y="341779"/>
            <a:ext cx="3007360" cy="1613071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MỤC TIÊU </a:t>
            </a:r>
            <a:endParaRPr lang="vi-VN" sz="3600" dirty="0">
              <a:solidFill>
                <a:srgbClr val="FF0000"/>
              </a:solidFill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64038DEF-BB00-472F-9DD1-44FA027CDFB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20473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796"/>
    </mc:Choice>
    <mc:Fallback xmlns="">
      <p:transition spd="slow" advTm="227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Graphic spid="4" grpId="0">
        <p:bldAsOne/>
      </p:bldGraphic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Wave 6">
            <a:extLst>
              <a:ext uri="{FF2B5EF4-FFF2-40B4-BE49-F238E27FC236}">
                <a16:creationId xmlns:a16="http://schemas.microsoft.com/office/drawing/2014/main" id="{FEFB307B-7C91-4025-925E-52FA9282E386}"/>
              </a:ext>
            </a:extLst>
          </p:cNvPr>
          <p:cNvSpPr/>
          <p:nvPr/>
        </p:nvSpPr>
        <p:spPr>
          <a:xfrm>
            <a:off x="4368981" y="186813"/>
            <a:ext cx="2755301" cy="1245169"/>
          </a:xfrm>
          <a:prstGeom prst="wav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1. TÌM HIỂU</a:t>
            </a:r>
            <a:endParaRPr lang="vi-VN" sz="28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5CC0AF5-7E47-4763-BB13-BEFC49EFC45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2199" y="1511332"/>
            <a:ext cx="1811308" cy="251302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CB8CCEC-CC75-4016-917D-B3F17F88494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9012" y="1266786"/>
            <a:ext cx="1911208" cy="246701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728ABE8-4B42-4819-B6CF-EAD0943F255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126434">
            <a:off x="336906" y="1838271"/>
            <a:ext cx="2286550" cy="145139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C202E485-0B57-443F-8514-9B41FFD6619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942" y="3962438"/>
            <a:ext cx="2035427" cy="2416144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486D6F7F-0C6E-41A2-ACF0-BDC0E4E13F6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4532" y="4194146"/>
            <a:ext cx="2371725" cy="2371725"/>
          </a:xfrm>
          <a:prstGeom prst="rect">
            <a:avLst/>
          </a:prstGeom>
        </p:spPr>
      </p:pic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CEDD225F-6B93-4D8B-8109-1D5368C0FFC3}"/>
              </a:ext>
            </a:extLst>
          </p:cNvPr>
          <p:cNvSpPr/>
          <p:nvPr/>
        </p:nvSpPr>
        <p:spPr>
          <a:xfrm>
            <a:off x="3053324" y="4122531"/>
            <a:ext cx="6009059" cy="2348607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>
              <a:buAutoNum type="arabicPeriod"/>
            </a:pPr>
            <a:endParaRPr lang="en-US" dirty="0"/>
          </a:p>
          <a:p>
            <a:pPr marL="342900" indent="-342900">
              <a:buAutoNum type="arabicPeriod"/>
            </a:pPr>
            <a:endParaRPr lang="en-US" dirty="0"/>
          </a:p>
          <a:p>
            <a:pPr marL="342900" indent="-342900">
              <a:buAutoNum type="arabicPeriod"/>
            </a:pP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thấy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bộ</a:t>
            </a:r>
            <a:r>
              <a:rPr lang="en-US" dirty="0"/>
              <a:t> </a:t>
            </a:r>
            <a:r>
              <a:rPr lang="en-US" dirty="0" err="1"/>
              <a:t>trang</a:t>
            </a:r>
            <a:r>
              <a:rPr lang="en-US" dirty="0"/>
              <a:t> </a:t>
            </a:r>
            <a:r>
              <a:rPr lang="en-US" dirty="0" err="1"/>
              <a:t>phục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dáng</a:t>
            </a:r>
            <a:r>
              <a:rPr lang="en-US" dirty="0"/>
              <a:t>,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sắc</a:t>
            </a:r>
            <a:r>
              <a:rPr lang="en-US" dirty="0"/>
              <a:t> </a:t>
            </a:r>
            <a:r>
              <a:rPr lang="en-US" dirty="0" err="1"/>
              <a:t>như</a:t>
            </a:r>
            <a:r>
              <a:rPr lang="en-US" dirty="0"/>
              <a:t> </a:t>
            </a:r>
            <a:r>
              <a:rPr lang="en-US" dirty="0" err="1"/>
              <a:t>thế</a:t>
            </a:r>
            <a:r>
              <a:rPr lang="en-US" dirty="0"/>
              <a:t> </a:t>
            </a:r>
            <a:r>
              <a:rPr lang="en-US" dirty="0" err="1"/>
              <a:t>nào</a:t>
            </a:r>
            <a:r>
              <a:rPr lang="en-US" dirty="0"/>
              <a:t>? </a:t>
            </a:r>
          </a:p>
          <a:p>
            <a:pPr marL="342900" indent="-342900">
              <a:buAutoNum type="arabicPeriod"/>
            </a:pP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bộ</a:t>
            </a:r>
            <a:r>
              <a:rPr lang="en-US" dirty="0"/>
              <a:t> </a:t>
            </a:r>
            <a:r>
              <a:rPr lang="en-US" dirty="0" err="1"/>
              <a:t>trang</a:t>
            </a:r>
            <a:r>
              <a:rPr lang="en-US" dirty="0"/>
              <a:t> </a:t>
            </a:r>
            <a:r>
              <a:rPr lang="en-US" dirty="0" err="1"/>
              <a:t>phục</a:t>
            </a:r>
            <a:r>
              <a:rPr lang="en-US" dirty="0"/>
              <a:t> </a:t>
            </a:r>
            <a:r>
              <a:rPr lang="en-US" dirty="0" err="1"/>
              <a:t>sử</a:t>
            </a:r>
            <a:r>
              <a:rPr lang="en-US" dirty="0"/>
              <a:t> </a:t>
            </a:r>
            <a:r>
              <a:rPr lang="en-US" dirty="0" err="1"/>
              <a:t>dụng</a:t>
            </a:r>
            <a:r>
              <a:rPr lang="en-US" dirty="0"/>
              <a:t> </a:t>
            </a:r>
            <a:r>
              <a:rPr lang="en-US" dirty="0" err="1"/>
              <a:t>những</a:t>
            </a:r>
            <a:r>
              <a:rPr lang="en-US" dirty="0"/>
              <a:t> </a:t>
            </a:r>
            <a:r>
              <a:rPr lang="en-US" dirty="0" err="1"/>
              <a:t>hoạ</a:t>
            </a:r>
            <a:r>
              <a:rPr lang="en-US" dirty="0"/>
              <a:t> </a:t>
            </a:r>
            <a:r>
              <a:rPr lang="en-US" dirty="0" err="1"/>
              <a:t>tiết</a:t>
            </a:r>
            <a:r>
              <a:rPr lang="en-US" dirty="0"/>
              <a:t> </a:t>
            </a:r>
            <a:r>
              <a:rPr lang="en-US" dirty="0" err="1"/>
              <a:t>hoa</a:t>
            </a:r>
            <a:r>
              <a:rPr lang="en-US" dirty="0"/>
              <a:t> </a:t>
            </a:r>
            <a:r>
              <a:rPr lang="en-US" dirty="0" err="1"/>
              <a:t>văn</a:t>
            </a:r>
            <a:r>
              <a:rPr lang="en-US" dirty="0"/>
              <a:t> </a:t>
            </a:r>
            <a:r>
              <a:rPr lang="en-US" dirty="0" err="1"/>
              <a:t>trang</a:t>
            </a:r>
            <a:r>
              <a:rPr lang="en-US" dirty="0"/>
              <a:t> </a:t>
            </a:r>
            <a:r>
              <a:rPr lang="en-US" dirty="0" err="1"/>
              <a:t>trí</a:t>
            </a:r>
            <a:r>
              <a:rPr lang="en-US" dirty="0"/>
              <a:t> </a:t>
            </a:r>
            <a:r>
              <a:rPr lang="en-US" dirty="0" err="1"/>
              <a:t>gì</a:t>
            </a:r>
            <a:r>
              <a:rPr lang="en-US" dirty="0"/>
              <a:t>?</a:t>
            </a:r>
          </a:p>
          <a:p>
            <a:pPr marL="342900" indent="-342900">
              <a:buAutoNum type="arabicPeriod"/>
            </a:pPr>
            <a:r>
              <a:rPr lang="en-US" dirty="0"/>
              <a:t>Trang </a:t>
            </a:r>
            <a:r>
              <a:rPr lang="en-US" dirty="0" err="1"/>
              <a:t>phục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mùa</a:t>
            </a:r>
            <a:r>
              <a:rPr lang="en-US" dirty="0"/>
              <a:t>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nhau</a:t>
            </a:r>
            <a:r>
              <a:rPr lang="en-US" dirty="0"/>
              <a:t> </a:t>
            </a:r>
            <a:r>
              <a:rPr lang="en-US" dirty="0" err="1"/>
              <a:t>như</a:t>
            </a:r>
            <a:r>
              <a:rPr lang="en-US" dirty="0"/>
              <a:t> </a:t>
            </a:r>
            <a:r>
              <a:rPr lang="en-US" dirty="0" err="1"/>
              <a:t>thế</a:t>
            </a:r>
            <a:r>
              <a:rPr lang="en-US" dirty="0"/>
              <a:t> </a:t>
            </a:r>
            <a:r>
              <a:rPr lang="en-US" dirty="0" err="1"/>
              <a:t>nào</a:t>
            </a:r>
            <a:r>
              <a:rPr lang="en-US" dirty="0"/>
              <a:t>?</a:t>
            </a:r>
          </a:p>
          <a:p>
            <a:pPr marL="342900" indent="-342900">
              <a:buAutoNum type="arabicPeriod"/>
            </a:pPr>
            <a:endParaRPr lang="en-US" dirty="0"/>
          </a:p>
          <a:p>
            <a:pPr marL="342900" indent="-342900">
              <a:buAutoNum type="arabicPeriod"/>
            </a:pPr>
            <a:endParaRPr lang="en-US" dirty="0"/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229D0AD3-9318-4B63-B251-9CA7A8FB425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0731" y="1477991"/>
            <a:ext cx="2382575" cy="2382575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1A2C1214-9688-4622-BB1D-1EFD5FE21FA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9550" y="1431982"/>
            <a:ext cx="2494194" cy="2494194"/>
          </a:xfrm>
          <a:prstGeom prst="rect">
            <a:avLst/>
          </a:prstGeom>
        </p:spPr>
      </p:pic>
      <p:sp>
        <p:nvSpPr>
          <p:cNvPr id="35" name="Oval 34">
            <a:extLst>
              <a:ext uri="{FF2B5EF4-FFF2-40B4-BE49-F238E27FC236}">
                <a16:creationId xmlns:a16="http://schemas.microsoft.com/office/drawing/2014/main" id="{9F3DF78C-6A84-42A2-A2BF-970EC86D5D53}"/>
              </a:ext>
            </a:extLst>
          </p:cNvPr>
          <p:cNvSpPr/>
          <p:nvPr/>
        </p:nvSpPr>
        <p:spPr>
          <a:xfrm>
            <a:off x="1353558" y="3530872"/>
            <a:ext cx="462225" cy="43156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  <a:endParaRPr lang="vi-VN" dirty="0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D39E6B67-C36A-4513-97D3-C90952F8B8F4}"/>
              </a:ext>
            </a:extLst>
          </p:cNvPr>
          <p:cNvSpPr/>
          <p:nvPr/>
        </p:nvSpPr>
        <p:spPr>
          <a:xfrm>
            <a:off x="10648794" y="3475100"/>
            <a:ext cx="454635" cy="43680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5</a:t>
            </a:r>
            <a:endParaRPr lang="vi-VN" dirty="0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85A11E63-6397-4A06-BCB9-94A4D9506E32}"/>
              </a:ext>
            </a:extLst>
          </p:cNvPr>
          <p:cNvSpPr/>
          <p:nvPr/>
        </p:nvSpPr>
        <p:spPr>
          <a:xfrm>
            <a:off x="8263956" y="3557056"/>
            <a:ext cx="425381" cy="38718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4</a:t>
            </a:r>
            <a:endParaRPr lang="vi-VN" dirty="0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D4874679-A563-4A4E-8A26-FD6F38054A55}"/>
              </a:ext>
            </a:extLst>
          </p:cNvPr>
          <p:cNvSpPr/>
          <p:nvPr/>
        </p:nvSpPr>
        <p:spPr>
          <a:xfrm>
            <a:off x="5943188" y="3516923"/>
            <a:ext cx="462225" cy="43156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3</a:t>
            </a:r>
            <a:endParaRPr lang="vi-VN" dirty="0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093C9E4E-FA70-4E31-9275-B2080609FF27}"/>
              </a:ext>
            </a:extLst>
          </p:cNvPr>
          <p:cNvSpPr/>
          <p:nvPr/>
        </p:nvSpPr>
        <p:spPr>
          <a:xfrm>
            <a:off x="3467890" y="3518017"/>
            <a:ext cx="462225" cy="43156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  <a:endParaRPr lang="vi-VN" dirty="0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8492CC18-A92C-4E86-8177-0227AE9766AE}"/>
              </a:ext>
            </a:extLst>
          </p:cNvPr>
          <p:cNvSpPr/>
          <p:nvPr/>
        </p:nvSpPr>
        <p:spPr>
          <a:xfrm>
            <a:off x="859133" y="6035129"/>
            <a:ext cx="462225" cy="43156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6</a:t>
            </a:r>
            <a:endParaRPr lang="vi-VN" dirty="0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CBF27233-2139-4013-AABE-0F14D1A4C4F8}"/>
              </a:ext>
            </a:extLst>
          </p:cNvPr>
          <p:cNvSpPr/>
          <p:nvPr/>
        </p:nvSpPr>
        <p:spPr>
          <a:xfrm>
            <a:off x="9943572" y="6039572"/>
            <a:ext cx="462225" cy="43156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7</a:t>
            </a:r>
            <a:endParaRPr lang="vi-VN" dirty="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E237DED0-6E87-46B6-9E13-D8D3B71A4CD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97431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8544"/>
    </mc:Choice>
    <mc:Fallback xmlns="">
      <p:transition spd="slow" advTm="885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6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0" grpId="0" animBg="1"/>
      <p:bldP spid="35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5667839-6FBF-4868-85F4-4EC8F3E96C7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1945" y="302206"/>
            <a:ext cx="2826610" cy="252709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56D0DAF-A636-4ABA-89E6-D58E583374E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277" y="342162"/>
            <a:ext cx="3130379" cy="252709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7905853-85A2-474C-93C2-04AFEEEAA99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277" y="3191512"/>
            <a:ext cx="2164771" cy="307984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892E5FD-C816-4DBD-9486-3FA67924489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4279" y="302206"/>
            <a:ext cx="3296005" cy="256704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79C8DFA-82A7-47B5-AF6A-70078B30D73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9212" y="3230401"/>
            <a:ext cx="2042684" cy="3002067"/>
          </a:xfrm>
          <a:prstGeom prst="rect">
            <a:avLst/>
          </a:prstGeom>
        </p:spPr>
      </p:pic>
      <p:sp>
        <p:nvSpPr>
          <p:cNvPr id="20" name="Oval 19">
            <a:extLst>
              <a:ext uri="{FF2B5EF4-FFF2-40B4-BE49-F238E27FC236}">
                <a16:creationId xmlns:a16="http://schemas.microsoft.com/office/drawing/2014/main" id="{ABE7969E-5ABD-4B7A-9D7D-1E6686D79F2B}"/>
              </a:ext>
            </a:extLst>
          </p:cNvPr>
          <p:cNvSpPr/>
          <p:nvPr/>
        </p:nvSpPr>
        <p:spPr>
          <a:xfrm>
            <a:off x="3380205" y="2485796"/>
            <a:ext cx="442451" cy="383457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2060"/>
                </a:solidFill>
              </a:rPr>
              <a:t>1</a:t>
            </a:r>
            <a:endParaRPr lang="vi-VN" dirty="0">
              <a:solidFill>
                <a:srgbClr val="002060"/>
              </a:solidFill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57899DAA-0FAE-4673-A201-F63E75BB7F62}"/>
              </a:ext>
            </a:extLst>
          </p:cNvPr>
          <p:cNvSpPr/>
          <p:nvPr/>
        </p:nvSpPr>
        <p:spPr>
          <a:xfrm>
            <a:off x="2428473" y="5887902"/>
            <a:ext cx="442451" cy="383457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2060"/>
                </a:solidFill>
              </a:rPr>
              <a:t>4</a:t>
            </a:r>
            <a:endParaRPr lang="vi-VN" dirty="0">
              <a:solidFill>
                <a:srgbClr val="002060"/>
              </a:solidFill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A3C406E2-B688-45FB-A10D-12B302ACBE85}"/>
              </a:ext>
            </a:extLst>
          </p:cNvPr>
          <p:cNvSpPr/>
          <p:nvPr/>
        </p:nvSpPr>
        <p:spPr>
          <a:xfrm>
            <a:off x="10919070" y="5887902"/>
            <a:ext cx="442451" cy="383457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2060"/>
                </a:solidFill>
              </a:rPr>
              <a:t>5</a:t>
            </a:r>
            <a:endParaRPr lang="vi-VN" dirty="0">
              <a:solidFill>
                <a:srgbClr val="002060"/>
              </a:solidFill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E8B948B1-40AD-45CF-91C5-D651F71DB948}"/>
              </a:ext>
            </a:extLst>
          </p:cNvPr>
          <p:cNvSpPr/>
          <p:nvPr/>
        </p:nvSpPr>
        <p:spPr>
          <a:xfrm>
            <a:off x="6695304" y="2458822"/>
            <a:ext cx="442451" cy="383457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2060"/>
                </a:solidFill>
              </a:rPr>
              <a:t>2</a:t>
            </a:r>
            <a:endParaRPr lang="vi-VN" dirty="0">
              <a:solidFill>
                <a:srgbClr val="002060"/>
              </a:solidFill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78825CAE-B579-40F7-8CBF-1F5BB9F14942}"/>
              </a:ext>
            </a:extLst>
          </p:cNvPr>
          <p:cNvSpPr/>
          <p:nvPr/>
        </p:nvSpPr>
        <p:spPr>
          <a:xfrm>
            <a:off x="10758930" y="2454535"/>
            <a:ext cx="442451" cy="383457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2060"/>
                </a:solidFill>
              </a:rPr>
              <a:t>3</a:t>
            </a:r>
            <a:endParaRPr lang="vi-VN" dirty="0">
              <a:solidFill>
                <a:srgbClr val="002060"/>
              </a:solidFill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370A934F-A7B5-41EB-88CB-9D7B827DF31B}"/>
              </a:ext>
            </a:extLst>
          </p:cNvPr>
          <p:cNvSpPr/>
          <p:nvPr/>
        </p:nvSpPr>
        <p:spPr>
          <a:xfrm>
            <a:off x="3244651" y="3715771"/>
            <a:ext cx="5919007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AutoNum type="arabicPeriod"/>
            </a:pP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quan</a:t>
            </a:r>
            <a:r>
              <a:rPr lang="en-US" dirty="0"/>
              <a:t> </a:t>
            </a:r>
            <a:r>
              <a:rPr lang="en-US" dirty="0" err="1"/>
              <a:t>sát</a:t>
            </a:r>
            <a:r>
              <a:rPr lang="en-US" dirty="0"/>
              <a:t> </a:t>
            </a:r>
            <a:r>
              <a:rPr lang="en-US" dirty="0" err="1"/>
              <a:t>thấy</a:t>
            </a:r>
            <a:r>
              <a:rPr lang="en-US" dirty="0"/>
              <a:t> </a:t>
            </a:r>
            <a:r>
              <a:rPr lang="en-US" dirty="0" err="1"/>
              <a:t>những</a:t>
            </a:r>
            <a:r>
              <a:rPr lang="en-US" dirty="0"/>
              <a:t> </a:t>
            </a:r>
            <a:r>
              <a:rPr lang="en-US" dirty="0" err="1"/>
              <a:t>sản</a:t>
            </a:r>
            <a:r>
              <a:rPr lang="en-US" dirty="0"/>
              <a:t> </a:t>
            </a:r>
            <a:r>
              <a:rPr lang="en-US" dirty="0" err="1"/>
              <a:t>phẩm</a:t>
            </a:r>
            <a:r>
              <a:rPr lang="en-US" dirty="0"/>
              <a:t> </a:t>
            </a:r>
            <a:r>
              <a:rPr lang="en-US" dirty="0" err="1"/>
              <a:t>trang</a:t>
            </a:r>
            <a:r>
              <a:rPr lang="en-US" dirty="0"/>
              <a:t> </a:t>
            </a:r>
            <a:r>
              <a:rPr lang="en-US" dirty="0" err="1"/>
              <a:t>phục</a:t>
            </a:r>
            <a:r>
              <a:rPr lang="en-US" dirty="0"/>
              <a:t> </a:t>
            </a:r>
            <a:r>
              <a:rPr lang="en-US" dirty="0" err="1"/>
              <a:t>gì</a:t>
            </a:r>
            <a:r>
              <a:rPr lang="en-US" dirty="0"/>
              <a:t>?</a:t>
            </a:r>
          </a:p>
          <a:p>
            <a:pPr marL="342900" indent="-342900">
              <a:buAutoNum type="arabicPeriod"/>
            </a:pPr>
            <a:endParaRPr lang="en-US" dirty="0"/>
          </a:p>
          <a:p>
            <a:pPr marL="342900" indent="-342900">
              <a:buAutoNum type="arabicPeriod"/>
            </a:pP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thấy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bộ</a:t>
            </a:r>
            <a:r>
              <a:rPr lang="en-US" dirty="0"/>
              <a:t> </a:t>
            </a:r>
            <a:r>
              <a:rPr lang="en-US" dirty="0" err="1"/>
              <a:t>trang</a:t>
            </a:r>
            <a:r>
              <a:rPr lang="en-US" dirty="0"/>
              <a:t> </a:t>
            </a:r>
            <a:r>
              <a:rPr lang="en-US" dirty="0" err="1"/>
              <a:t>phục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những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liệu</a:t>
            </a:r>
            <a:r>
              <a:rPr lang="en-US" dirty="0"/>
              <a:t> </a:t>
            </a:r>
            <a:r>
              <a:rPr lang="en-US" dirty="0" err="1"/>
              <a:t>gì</a:t>
            </a:r>
            <a:r>
              <a:rPr lang="en-US" dirty="0"/>
              <a:t> ?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sắc</a:t>
            </a:r>
            <a:r>
              <a:rPr lang="en-US" dirty="0"/>
              <a:t> </a:t>
            </a:r>
            <a:r>
              <a:rPr lang="en-US" dirty="0" err="1"/>
              <a:t>như</a:t>
            </a:r>
            <a:r>
              <a:rPr lang="en-US" dirty="0"/>
              <a:t> </a:t>
            </a:r>
            <a:r>
              <a:rPr lang="en-US" dirty="0" err="1"/>
              <a:t>thế</a:t>
            </a:r>
            <a:r>
              <a:rPr lang="en-US" dirty="0"/>
              <a:t> </a:t>
            </a:r>
            <a:r>
              <a:rPr lang="en-US" dirty="0" err="1"/>
              <a:t>nào</a:t>
            </a:r>
            <a:r>
              <a:rPr lang="en-US" dirty="0"/>
              <a:t>?</a:t>
            </a:r>
          </a:p>
          <a:p>
            <a:endParaRPr lang="en-US" dirty="0"/>
          </a:p>
          <a:p>
            <a:r>
              <a:rPr lang="en-US" dirty="0"/>
              <a:t>3.   </a:t>
            </a:r>
            <a:r>
              <a:rPr lang="en-US" dirty="0" err="1"/>
              <a:t>Hoạ</a:t>
            </a:r>
            <a:r>
              <a:rPr lang="en-US" dirty="0"/>
              <a:t> </a:t>
            </a:r>
            <a:r>
              <a:rPr lang="en-US" dirty="0" err="1"/>
              <a:t>tiết</a:t>
            </a:r>
            <a:r>
              <a:rPr lang="en-US" dirty="0"/>
              <a:t> </a:t>
            </a:r>
            <a:r>
              <a:rPr lang="en-US" dirty="0" err="1"/>
              <a:t>thường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trang</a:t>
            </a:r>
            <a:r>
              <a:rPr lang="en-US" dirty="0"/>
              <a:t> </a:t>
            </a:r>
            <a:r>
              <a:rPr lang="en-US" dirty="0" err="1"/>
              <a:t>trí</a:t>
            </a:r>
            <a:r>
              <a:rPr lang="en-US" dirty="0"/>
              <a:t> ở </a:t>
            </a:r>
            <a:r>
              <a:rPr lang="en-US" dirty="0" err="1"/>
              <a:t>vị</a:t>
            </a:r>
            <a:r>
              <a:rPr lang="en-US" dirty="0"/>
              <a:t> </a:t>
            </a:r>
            <a:r>
              <a:rPr lang="en-US" dirty="0" err="1"/>
              <a:t>trí</a:t>
            </a:r>
            <a:r>
              <a:rPr lang="en-US" dirty="0"/>
              <a:t> </a:t>
            </a:r>
            <a:r>
              <a:rPr lang="en-US" dirty="0" err="1"/>
              <a:t>nào</a:t>
            </a:r>
            <a:r>
              <a:rPr lang="en-US" dirty="0"/>
              <a:t> </a:t>
            </a:r>
            <a:r>
              <a:rPr lang="en-US" dirty="0" err="1"/>
              <a:t>trên</a:t>
            </a:r>
            <a:r>
              <a:rPr lang="en-US" dirty="0"/>
              <a:t> </a:t>
            </a:r>
            <a:r>
              <a:rPr lang="en-US" dirty="0" err="1"/>
              <a:t>bộ</a:t>
            </a:r>
            <a:r>
              <a:rPr lang="en-US" dirty="0"/>
              <a:t> </a:t>
            </a:r>
            <a:r>
              <a:rPr lang="en-US" dirty="0" err="1"/>
              <a:t>trang</a:t>
            </a:r>
            <a:r>
              <a:rPr lang="en-US" dirty="0"/>
              <a:t>    </a:t>
            </a:r>
            <a:r>
              <a:rPr lang="en-US" dirty="0" err="1"/>
              <a:t>phục</a:t>
            </a:r>
            <a:r>
              <a:rPr lang="en-US" dirty="0"/>
              <a:t>?</a:t>
            </a: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3AEB97AB-64FC-4C8E-AAAB-2D77926C822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15622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588"/>
    </mc:Choice>
    <mc:Fallback xmlns="">
      <p:transition spd="slow" advTm="685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0" grpId="0" animBg="1"/>
      <p:bldP spid="21" grpId="0" animBg="1"/>
      <p:bldP spid="22" grpId="0" animBg="1"/>
      <p:bldP spid="23" grpId="0" animBg="1"/>
      <p:bldP spid="24" grpId="0" animBg="1"/>
      <p:bldP spid="2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B8EDA39-4F06-4860-A97B-E48CB9BC58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1687" y="231058"/>
            <a:ext cx="5082820" cy="270387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13B7C09-D295-4D2C-877B-FE5C27B0CD88}"/>
              </a:ext>
            </a:extLst>
          </p:cNvPr>
          <p:cNvSpPr/>
          <p:nvPr/>
        </p:nvSpPr>
        <p:spPr>
          <a:xfrm>
            <a:off x="4611329" y="1189702"/>
            <a:ext cx="2566219" cy="786581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accent2">
                    <a:lumMod val="75000"/>
                  </a:schemeClr>
                </a:solidFill>
              </a:rPr>
              <a:t>GHI NHỚ</a:t>
            </a:r>
            <a:endParaRPr lang="vi-VN" sz="44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7" name="Scroll: Horizontal 6">
            <a:extLst>
              <a:ext uri="{FF2B5EF4-FFF2-40B4-BE49-F238E27FC236}">
                <a16:creationId xmlns:a16="http://schemas.microsoft.com/office/drawing/2014/main" id="{D84308B2-2FB1-4AEB-ABAB-E42B0FE34E53}"/>
              </a:ext>
            </a:extLst>
          </p:cNvPr>
          <p:cNvSpPr/>
          <p:nvPr/>
        </p:nvSpPr>
        <p:spPr>
          <a:xfrm>
            <a:off x="1633204" y="2354827"/>
            <a:ext cx="8925591" cy="4272115"/>
          </a:xfrm>
          <a:prstGeom prst="horizontalScroll">
            <a:avLst>
              <a:gd name="adj" fmla="val 12730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>
              <a:buFontTx/>
              <a:buChar char="-"/>
            </a:pPr>
            <a:endParaRPr lang="en-US" sz="2400" dirty="0"/>
          </a:p>
          <a:p>
            <a:pPr marL="342900" indent="-342900">
              <a:buFontTx/>
              <a:buChar char="-"/>
            </a:pPr>
            <a:endParaRPr lang="en-US" sz="2400" dirty="0"/>
          </a:p>
          <a:p>
            <a:pPr marL="342900" indent="-342900">
              <a:buFontTx/>
              <a:buChar char="-"/>
            </a:pPr>
            <a:r>
              <a:rPr lang="en-US" sz="2400" dirty="0" err="1"/>
              <a:t>Kiểu</a:t>
            </a:r>
            <a:r>
              <a:rPr lang="en-US" sz="2400" dirty="0"/>
              <a:t> </a:t>
            </a:r>
            <a:r>
              <a:rPr lang="en-US" sz="2400" dirty="0" err="1"/>
              <a:t>dáng</a:t>
            </a:r>
            <a:r>
              <a:rPr lang="en-US" sz="2400" dirty="0"/>
              <a:t> </a:t>
            </a:r>
            <a:r>
              <a:rPr lang="en-US" sz="2400" dirty="0" err="1"/>
              <a:t>của</a:t>
            </a:r>
            <a:r>
              <a:rPr lang="en-US" sz="2400" dirty="0"/>
              <a:t> </a:t>
            </a:r>
            <a:r>
              <a:rPr lang="en-US" sz="2400" dirty="0" err="1"/>
              <a:t>các</a:t>
            </a:r>
            <a:r>
              <a:rPr lang="en-US" sz="2400" dirty="0"/>
              <a:t> </a:t>
            </a:r>
            <a:r>
              <a:rPr lang="en-US" sz="2400" dirty="0" err="1"/>
              <a:t>bộ</a:t>
            </a:r>
            <a:r>
              <a:rPr lang="en-US" sz="2400" dirty="0"/>
              <a:t> </a:t>
            </a:r>
            <a:r>
              <a:rPr lang="en-US" sz="2400" dirty="0" err="1"/>
              <a:t>trang</a:t>
            </a:r>
            <a:r>
              <a:rPr lang="en-US" sz="2400" dirty="0"/>
              <a:t> </a:t>
            </a:r>
            <a:r>
              <a:rPr lang="en-US" sz="2400" dirty="0" err="1"/>
              <a:t>phục</a:t>
            </a:r>
            <a:r>
              <a:rPr lang="en-US" sz="2400" dirty="0"/>
              <a:t> </a:t>
            </a:r>
            <a:r>
              <a:rPr lang="en-US" sz="2400" dirty="0" err="1"/>
              <a:t>rất</a:t>
            </a:r>
            <a:r>
              <a:rPr lang="en-US" sz="2400" dirty="0"/>
              <a:t> </a:t>
            </a:r>
            <a:r>
              <a:rPr lang="en-US" sz="2400" dirty="0" err="1"/>
              <a:t>phong</a:t>
            </a:r>
            <a:r>
              <a:rPr lang="en-US" sz="2400" dirty="0"/>
              <a:t> </a:t>
            </a:r>
            <a:r>
              <a:rPr lang="en-US" sz="2400" dirty="0" err="1"/>
              <a:t>phú</a:t>
            </a:r>
            <a:r>
              <a:rPr lang="en-US" sz="2400" dirty="0"/>
              <a:t> </a:t>
            </a:r>
            <a:r>
              <a:rPr lang="en-US" sz="2400" dirty="0" err="1"/>
              <a:t>và</a:t>
            </a:r>
            <a:r>
              <a:rPr lang="en-US" sz="2400" dirty="0"/>
              <a:t> </a:t>
            </a:r>
            <a:r>
              <a:rPr lang="en-US" sz="2400" dirty="0" err="1"/>
              <a:t>đa</a:t>
            </a:r>
            <a:r>
              <a:rPr lang="en-US" sz="2400" dirty="0"/>
              <a:t> </a:t>
            </a:r>
            <a:r>
              <a:rPr lang="en-US" sz="2400" dirty="0" err="1"/>
              <a:t>dạng</a:t>
            </a:r>
            <a:r>
              <a:rPr lang="en-US" sz="2400" dirty="0"/>
              <a:t>, </a:t>
            </a:r>
            <a:r>
              <a:rPr lang="en-US" sz="2400" dirty="0" err="1"/>
              <a:t>các</a:t>
            </a:r>
            <a:r>
              <a:rPr lang="en-US" sz="2400" dirty="0"/>
              <a:t> </a:t>
            </a:r>
            <a:r>
              <a:rPr lang="en-US" sz="2400" dirty="0" err="1"/>
              <a:t>bộ</a:t>
            </a:r>
            <a:r>
              <a:rPr lang="en-US" sz="2400" dirty="0"/>
              <a:t> </a:t>
            </a:r>
            <a:r>
              <a:rPr lang="en-US" sz="2400" dirty="0" err="1"/>
              <a:t>trang</a:t>
            </a:r>
            <a:r>
              <a:rPr lang="en-US" sz="2400" dirty="0"/>
              <a:t> </a:t>
            </a:r>
            <a:r>
              <a:rPr lang="en-US" sz="2400" dirty="0" err="1"/>
              <a:t>phục</a:t>
            </a:r>
            <a:r>
              <a:rPr lang="en-US" sz="2400" dirty="0"/>
              <a:t> </a:t>
            </a:r>
            <a:r>
              <a:rPr lang="en-US" sz="2400" dirty="0" err="1"/>
              <a:t>khác</a:t>
            </a:r>
            <a:r>
              <a:rPr lang="en-US" sz="2400" dirty="0"/>
              <a:t> </a:t>
            </a:r>
            <a:r>
              <a:rPr lang="en-US" sz="2400" dirty="0" err="1"/>
              <a:t>nhau</a:t>
            </a:r>
            <a:r>
              <a:rPr lang="en-US" sz="2400" dirty="0"/>
              <a:t> </a:t>
            </a:r>
            <a:r>
              <a:rPr lang="en-US" sz="2400" dirty="0" err="1"/>
              <a:t>về</a:t>
            </a:r>
            <a:r>
              <a:rPr lang="en-US" sz="2400" dirty="0"/>
              <a:t> </a:t>
            </a:r>
            <a:r>
              <a:rPr lang="en-US" sz="2400" dirty="0" err="1"/>
              <a:t>kiểu</a:t>
            </a:r>
            <a:r>
              <a:rPr lang="en-US" sz="2400" dirty="0"/>
              <a:t> </a:t>
            </a:r>
            <a:r>
              <a:rPr lang="en-US" sz="2400" dirty="0" err="1"/>
              <a:t>dáng</a:t>
            </a:r>
            <a:r>
              <a:rPr lang="en-US" sz="2400" dirty="0"/>
              <a:t>, </a:t>
            </a:r>
            <a:r>
              <a:rPr lang="en-US" sz="2400" dirty="0" err="1"/>
              <a:t>màu</a:t>
            </a:r>
            <a:r>
              <a:rPr lang="en-US" sz="2400" dirty="0"/>
              <a:t> </a:t>
            </a:r>
            <a:r>
              <a:rPr lang="en-US" sz="2400" dirty="0" err="1"/>
              <a:t>sắc</a:t>
            </a:r>
            <a:r>
              <a:rPr lang="en-US" sz="2400" dirty="0"/>
              <a:t>, </a:t>
            </a:r>
            <a:r>
              <a:rPr lang="en-US" sz="2400" dirty="0" err="1"/>
              <a:t>hoạ</a:t>
            </a:r>
            <a:r>
              <a:rPr lang="en-US" sz="2400" dirty="0"/>
              <a:t> </a:t>
            </a:r>
            <a:r>
              <a:rPr lang="en-US" sz="2400" dirty="0" err="1"/>
              <a:t>tiết</a:t>
            </a:r>
            <a:r>
              <a:rPr lang="en-US" sz="2400" dirty="0"/>
              <a:t> </a:t>
            </a:r>
            <a:r>
              <a:rPr lang="en-US" sz="2400" dirty="0" err="1"/>
              <a:t>trang</a:t>
            </a:r>
            <a:r>
              <a:rPr lang="en-US" sz="2400" dirty="0"/>
              <a:t> </a:t>
            </a:r>
            <a:r>
              <a:rPr lang="en-US" sz="2400" dirty="0" err="1"/>
              <a:t>trí</a:t>
            </a:r>
            <a:r>
              <a:rPr lang="en-US" sz="2400" dirty="0"/>
              <a:t> .</a:t>
            </a:r>
          </a:p>
          <a:p>
            <a:pPr marL="342900" indent="-342900">
              <a:buFontTx/>
              <a:buChar char="-"/>
            </a:pP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thể</a:t>
            </a:r>
            <a:r>
              <a:rPr lang="en-US" sz="2400" dirty="0"/>
              <a:t> </a:t>
            </a:r>
            <a:r>
              <a:rPr lang="en-US" sz="2400" dirty="0" err="1"/>
              <a:t>tạo</a:t>
            </a:r>
            <a:r>
              <a:rPr lang="en-US" sz="2400" dirty="0"/>
              <a:t> </a:t>
            </a:r>
            <a:r>
              <a:rPr lang="en-US" sz="2400" dirty="0" err="1"/>
              <a:t>sản</a:t>
            </a:r>
            <a:r>
              <a:rPr lang="en-US" sz="2400" dirty="0"/>
              <a:t> </a:t>
            </a:r>
            <a:r>
              <a:rPr lang="en-US" sz="2400" dirty="0" err="1"/>
              <a:t>phẩm</a:t>
            </a:r>
            <a:r>
              <a:rPr lang="en-US" sz="2400" dirty="0"/>
              <a:t> </a:t>
            </a:r>
            <a:r>
              <a:rPr lang="en-US" sz="2400" dirty="0" err="1"/>
              <a:t>trang</a:t>
            </a:r>
            <a:r>
              <a:rPr lang="en-US" sz="2400" dirty="0"/>
              <a:t> </a:t>
            </a:r>
            <a:r>
              <a:rPr lang="en-US" sz="2400" dirty="0" err="1"/>
              <a:t>phục</a:t>
            </a:r>
            <a:r>
              <a:rPr lang="en-US" sz="2400" dirty="0"/>
              <a:t> </a:t>
            </a:r>
            <a:r>
              <a:rPr lang="en-US" sz="2400" dirty="0" err="1"/>
              <a:t>như</a:t>
            </a:r>
            <a:r>
              <a:rPr lang="en-US" sz="2400" dirty="0"/>
              <a:t>: </a:t>
            </a:r>
            <a:r>
              <a:rPr lang="en-US" sz="2400" dirty="0" err="1"/>
              <a:t>Quần</a:t>
            </a:r>
            <a:r>
              <a:rPr lang="en-US" sz="2400" dirty="0"/>
              <a:t>, </a:t>
            </a:r>
            <a:r>
              <a:rPr lang="en-US" sz="2400" dirty="0" err="1"/>
              <a:t>áo</a:t>
            </a:r>
            <a:r>
              <a:rPr lang="en-US" sz="2400" dirty="0"/>
              <a:t>, </a:t>
            </a:r>
            <a:r>
              <a:rPr lang="en-US" sz="2400" dirty="0" err="1"/>
              <a:t>váy</a:t>
            </a:r>
            <a:r>
              <a:rPr lang="en-US" sz="2400" dirty="0"/>
              <a:t>, </a:t>
            </a:r>
            <a:r>
              <a:rPr lang="en-US" sz="2400" dirty="0" err="1"/>
              <a:t>mũ</a:t>
            </a:r>
            <a:r>
              <a:rPr lang="en-US" sz="2400" dirty="0"/>
              <a:t>, </a:t>
            </a:r>
            <a:r>
              <a:rPr lang="en-US" sz="2400" dirty="0" err="1"/>
              <a:t>khẩu</a:t>
            </a:r>
            <a:r>
              <a:rPr lang="en-US" sz="2400" dirty="0"/>
              <a:t> </a:t>
            </a:r>
            <a:r>
              <a:rPr lang="en-US" sz="2400" dirty="0" err="1"/>
              <a:t>trang</a:t>
            </a:r>
            <a:r>
              <a:rPr lang="en-US" sz="2400" dirty="0"/>
              <a:t>…</a:t>
            </a:r>
            <a:r>
              <a:rPr lang="en-US" sz="2400" dirty="0" err="1"/>
              <a:t>bằng</a:t>
            </a:r>
            <a:r>
              <a:rPr lang="en-US" sz="2400" dirty="0"/>
              <a:t> </a:t>
            </a:r>
            <a:r>
              <a:rPr lang="en-US" sz="2400" dirty="0" err="1"/>
              <a:t>nhiều</a:t>
            </a:r>
            <a:r>
              <a:rPr lang="en-US" sz="2400" dirty="0"/>
              <a:t> </a:t>
            </a:r>
            <a:r>
              <a:rPr lang="en-US" sz="2400" dirty="0" err="1"/>
              <a:t>hình</a:t>
            </a:r>
            <a:r>
              <a:rPr lang="en-US" sz="2400" dirty="0"/>
              <a:t> </a:t>
            </a:r>
            <a:r>
              <a:rPr lang="en-US" sz="2400" dirty="0" err="1"/>
              <a:t>thức</a:t>
            </a:r>
            <a:r>
              <a:rPr lang="en-US" sz="2400" dirty="0"/>
              <a:t>, </a:t>
            </a:r>
            <a:r>
              <a:rPr lang="en-US" sz="2400" dirty="0" err="1"/>
              <a:t>chất</a:t>
            </a:r>
            <a:r>
              <a:rPr lang="en-US" sz="2400" dirty="0"/>
              <a:t> </a:t>
            </a:r>
            <a:r>
              <a:rPr lang="en-US" sz="2400" dirty="0" err="1"/>
              <a:t>liệu</a:t>
            </a:r>
            <a:r>
              <a:rPr lang="en-US" sz="2400" dirty="0"/>
              <a:t> </a:t>
            </a:r>
            <a:r>
              <a:rPr lang="en-US" sz="2400" dirty="0" err="1"/>
              <a:t>như</a:t>
            </a:r>
            <a:r>
              <a:rPr lang="en-US" sz="2400" dirty="0"/>
              <a:t> </a:t>
            </a:r>
            <a:r>
              <a:rPr lang="en-US" sz="2400" dirty="0" err="1"/>
              <a:t>vải</a:t>
            </a:r>
            <a:r>
              <a:rPr lang="en-US" sz="2400" dirty="0"/>
              <a:t>, </a:t>
            </a:r>
            <a:r>
              <a:rPr lang="en-US" sz="2400" dirty="0" err="1"/>
              <a:t>lá</a:t>
            </a:r>
            <a:r>
              <a:rPr lang="en-US" sz="2400" dirty="0"/>
              <a:t> </a:t>
            </a:r>
            <a:r>
              <a:rPr lang="en-US" sz="2400" dirty="0" err="1"/>
              <a:t>khô</a:t>
            </a:r>
            <a:r>
              <a:rPr lang="en-US" sz="2400" dirty="0"/>
              <a:t>, </a:t>
            </a:r>
            <a:r>
              <a:rPr lang="en-US" sz="2400" dirty="0" err="1"/>
              <a:t>giấy</a:t>
            </a:r>
            <a:r>
              <a:rPr lang="en-US" sz="2400" dirty="0"/>
              <a:t> </a:t>
            </a:r>
            <a:r>
              <a:rPr lang="en-US" sz="2400" dirty="0" err="1"/>
              <a:t>bìa</a:t>
            </a:r>
            <a:r>
              <a:rPr lang="en-US" sz="2400" dirty="0"/>
              <a:t>, </a:t>
            </a:r>
            <a:r>
              <a:rPr lang="en-US" sz="2400" dirty="0" err="1"/>
              <a:t>nilon</a:t>
            </a:r>
            <a:r>
              <a:rPr lang="en-US" sz="2400" dirty="0"/>
              <a:t>, </a:t>
            </a:r>
            <a:r>
              <a:rPr lang="en-US" sz="2400" dirty="0" err="1"/>
              <a:t>giấy</a:t>
            </a:r>
            <a:r>
              <a:rPr lang="en-US" sz="2400" dirty="0"/>
              <a:t> </a:t>
            </a:r>
            <a:r>
              <a:rPr lang="en-US" sz="2400" dirty="0" err="1"/>
              <a:t>báo</a:t>
            </a:r>
            <a:r>
              <a:rPr lang="en-US" sz="2400" dirty="0"/>
              <a:t>…</a:t>
            </a:r>
          </a:p>
          <a:p>
            <a:pPr marL="342900" indent="-342900">
              <a:buFontTx/>
              <a:buChar char="-"/>
            </a:pPr>
            <a:r>
              <a:rPr lang="en-US" sz="2400" dirty="0"/>
              <a:t>Khi </a:t>
            </a:r>
            <a:r>
              <a:rPr lang="en-US" sz="2400" dirty="0" err="1"/>
              <a:t>tạo</a:t>
            </a:r>
            <a:r>
              <a:rPr lang="en-US" sz="2400" dirty="0"/>
              <a:t> </a:t>
            </a:r>
            <a:r>
              <a:rPr lang="en-US" sz="2400" dirty="0" err="1"/>
              <a:t>dáng</a:t>
            </a:r>
            <a:r>
              <a:rPr lang="en-US" sz="2400" dirty="0"/>
              <a:t> </a:t>
            </a:r>
            <a:r>
              <a:rPr lang="en-US" sz="2400" dirty="0" err="1"/>
              <a:t>cần</a:t>
            </a:r>
            <a:r>
              <a:rPr lang="en-US" sz="2400" dirty="0"/>
              <a:t> </a:t>
            </a:r>
            <a:r>
              <a:rPr lang="en-US" sz="2400" dirty="0" err="1"/>
              <a:t>chú</a:t>
            </a:r>
            <a:r>
              <a:rPr lang="en-US" sz="2400" dirty="0"/>
              <a:t> ý </a:t>
            </a:r>
            <a:r>
              <a:rPr lang="en-US" sz="2400" dirty="0" err="1"/>
              <a:t>đến</a:t>
            </a:r>
            <a:r>
              <a:rPr lang="en-US" sz="2400" dirty="0"/>
              <a:t>: </a:t>
            </a:r>
            <a:r>
              <a:rPr lang="en-US" sz="2400" dirty="0" err="1"/>
              <a:t>Đối</a:t>
            </a:r>
            <a:r>
              <a:rPr lang="en-US" sz="2400" dirty="0"/>
              <a:t> </a:t>
            </a:r>
            <a:r>
              <a:rPr lang="en-US" sz="2400" dirty="0" err="1"/>
              <a:t>tượng</a:t>
            </a:r>
            <a:r>
              <a:rPr lang="en-US" sz="2400" dirty="0"/>
              <a:t> </a:t>
            </a:r>
            <a:r>
              <a:rPr lang="en-US" sz="2400" dirty="0" err="1"/>
              <a:t>sử</a:t>
            </a:r>
            <a:r>
              <a:rPr lang="en-US" sz="2400" dirty="0"/>
              <a:t> </a:t>
            </a:r>
            <a:r>
              <a:rPr lang="en-US" sz="2400" dirty="0" err="1"/>
              <a:t>dụng</a:t>
            </a:r>
            <a:r>
              <a:rPr lang="en-US" sz="2400" dirty="0"/>
              <a:t> </a:t>
            </a:r>
            <a:r>
              <a:rPr lang="en-US" sz="2400" dirty="0" err="1"/>
              <a:t>là</a:t>
            </a:r>
            <a:r>
              <a:rPr lang="en-US" sz="2400" dirty="0"/>
              <a:t> </a:t>
            </a:r>
            <a:r>
              <a:rPr lang="en-US" sz="2400" dirty="0" err="1"/>
              <a:t>nam</a:t>
            </a:r>
            <a:r>
              <a:rPr lang="en-US" sz="2400" dirty="0"/>
              <a:t> hay </a:t>
            </a:r>
            <a:r>
              <a:rPr lang="en-US" sz="2400" dirty="0" err="1"/>
              <a:t>nữ</a:t>
            </a:r>
            <a:r>
              <a:rPr lang="en-US" sz="2400" dirty="0"/>
              <a:t>, </a:t>
            </a:r>
            <a:r>
              <a:rPr lang="en-US" sz="2400" dirty="0" err="1"/>
              <a:t>độ</a:t>
            </a:r>
            <a:r>
              <a:rPr lang="en-US" sz="2400" dirty="0"/>
              <a:t> </a:t>
            </a:r>
            <a:r>
              <a:rPr lang="en-US" sz="2400" dirty="0" err="1"/>
              <a:t>tuổi</a:t>
            </a:r>
            <a:r>
              <a:rPr lang="en-US" sz="2400" dirty="0"/>
              <a:t>, </a:t>
            </a:r>
            <a:r>
              <a:rPr lang="en-US" sz="2400" dirty="0" err="1"/>
              <a:t>phù</a:t>
            </a:r>
            <a:r>
              <a:rPr lang="en-US" sz="2400" dirty="0"/>
              <a:t> </a:t>
            </a:r>
            <a:r>
              <a:rPr lang="en-US" sz="2400" dirty="0" err="1"/>
              <a:t>hợp</a:t>
            </a:r>
            <a:r>
              <a:rPr lang="en-US" sz="2400" dirty="0"/>
              <a:t> </a:t>
            </a:r>
            <a:r>
              <a:rPr lang="en-US" sz="2400" dirty="0" err="1"/>
              <a:t>hoàn</a:t>
            </a:r>
            <a:r>
              <a:rPr lang="en-US" sz="2400" dirty="0"/>
              <a:t> </a:t>
            </a:r>
            <a:r>
              <a:rPr lang="en-US" sz="2400" dirty="0" err="1"/>
              <a:t>cảnh</a:t>
            </a:r>
            <a:r>
              <a:rPr lang="en-US" sz="2400" dirty="0"/>
              <a:t>, </a:t>
            </a:r>
            <a:r>
              <a:rPr lang="en-US" sz="2400" dirty="0" err="1"/>
              <a:t>thời</a:t>
            </a:r>
            <a:r>
              <a:rPr lang="en-US" sz="2400" dirty="0"/>
              <a:t> </a:t>
            </a:r>
            <a:r>
              <a:rPr lang="en-US" sz="2400" dirty="0" err="1"/>
              <a:t>tiết</a:t>
            </a:r>
            <a:r>
              <a:rPr lang="en-US" sz="2400" dirty="0"/>
              <a:t>.</a:t>
            </a:r>
          </a:p>
          <a:p>
            <a:pPr marL="342900" indent="-342900">
              <a:buFontTx/>
              <a:buChar char="-"/>
            </a:pPr>
            <a:endParaRPr lang="en-US" sz="2400" dirty="0"/>
          </a:p>
          <a:p>
            <a:pPr marL="342900" indent="-342900">
              <a:buFontTx/>
              <a:buChar char="-"/>
            </a:pPr>
            <a:endParaRPr lang="vi-VN" sz="2400" dirty="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7573AA2C-7330-465E-8A51-525CFFF813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7988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834"/>
    </mc:Choice>
    <mc:Fallback xmlns="">
      <p:transition spd="slow" advTm="338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3255369-32CC-4698-A406-951D40ED203E}"/>
              </a:ext>
            </a:extLst>
          </p:cNvPr>
          <p:cNvSpPr/>
          <p:nvPr/>
        </p:nvSpPr>
        <p:spPr>
          <a:xfrm>
            <a:off x="1170038" y="776750"/>
            <a:ext cx="4385187" cy="835741"/>
          </a:xfrm>
          <a:prstGeom prst="roundRect">
            <a:avLst>
              <a:gd name="adj" fmla="val 25538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+mj-lt"/>
              </a:rPr>
              <a:t>2. CÁCH THỰC HIỆN</a:t>
            </a:r>
            <a:endParaRPr lang="vi-VN" sz="3600" dirty="0">
              <a:latin typeface="+mj-lt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2B5102F2-19E0-4C9C-B940-17FE29123E04}"/>
              </a:ext>
            </a:extLst>
          </p:cNvPr>
          <p:cNvSpPr/>
          <p:nvPr/>
        </p:nvSpPr>
        <p:spPr>
          <a:xfrm>
            <a:off x="1600559" y="2434058"/>
            <a:ext cx="8917858" cy="2930013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YÊU CẦU:  </a:t>
            </a:r>
          </a:p>
          <a:p>
            <a:pPr algn="ctr"/>
            <a:r>
              <a:rPr lang="en-US" sz="3200" dirty="0" err="1"/>
              <a:t>Em</a:t>
            </a:r>
            <a:r>
              <a:rPr lang="en-US" sz="3200" dirty="0"/>
              <a:t> </a:t>
            </a:r>
            <a:r>
              <a:rPr lang="en-US" sz="3200" dirty="0" err="1"/>
              <a:t>hãy</a:t>
            </a:r>
            <a:r>
              <a:rPr lang="en-US" sz="3200" dirty="0"/>
              <a:t> </a:t>
            </a:r>
            <a:r>
              <a:rPr lang="en-US" sz="3200" dirty="0" err="1"/>
              <a:t>xem</a:t>
            </a:r>
            <a:r>
              <a:rPr lang="en-US" sz="3200" dirty="0"/>
              <a:t> </a:t>
            </a:r>
            <a:r>
              <a:rPr lang="en-US" sz="3200" dirty="0" err="1"/>
              <a:t>đoạn</a:t>
            </a:r>
            <a:r>
              <a:rPr lang="en-US" sz="3200" dirty="0"/>
              <a:t> video </a:t>
            </a:r>
            <a:r>
              <a:rPr lang="en-US" sz="3200" dirty="0" err="1"/>
              <a:t>dưới</a:t>
            </a:r>
            <a:r>
              <a:rPr lang="en-US" sz="3200" dirty="0"/>
              <a:t> </a:t>
            </a:r>
            <a:r>
              <a:rPr lang="en-US" sz="3200" dirty="0" err="1"/>
              <a:t>đây</a:t>
            </a:r>
            <a:r>
              <a:rPr lang="en-US" sz="3200" dirty="0"/>
              <a:t>, </a:t>
            </a:r>
            <a:r>
              <a:rPr lang="en-US" sz="3200" dirty="0" err="1"/>
              <a:t>sau</a:t>
            </a:r>
            <a:r>
              <a:rPr lang="en-US" sz="3200" dirty="0"/>
              <a:t> </a:t>
            </a:r>
            <a:r>
              <a:rPr lang="en-US" sz="3200" dirty="0" err="1"/>
              <a:t>đó</a:t>
            </a:r>
            <a:r>
              <a:rPr lang="en-US" sz="3200" dirty="0"/>
              <a:t> </a:t>
            </a:r>
            <a:r>
              <a:rPr lang="en-US" sz="3200" dirty="0" err="1"/>
              <a:t>nêu</a:t>
            </a:r>
            <a:r>
              <a:rPr lang="en-US" sz="3200" dirty="0"/>
              <a:t> </a:t>
            </a:r>
            <a:r>
              <a:rPr lang="en-US" sz="3200" dirty="0" err="1"/>
              <a:t>cách</a:t>
            </a:r>
            <a:r>
              <a:rPr lang="en-US" sz="3200" dirty="0"/>
              <a:t> </a:t>
            </a:r>
            <a:r>
              <a:rPr lang="en-US" sz="3200" dirty="0" err="1"/>
              <a:t>tạo</a:t>
            </a:r>
            <a:r>
              <a:rPr lang="en-US" sz="3200" dirty="0"/>
              <a:t> </a:t>
            </a:r>
            <a:r>
              <a:rPr lang="en-US" sz="3200" dirty="0" err="1"/>
              <a:t>hình</a:t>
            </a:r>
            <a:r>
              <a:rPr lang="en-US" sz="3200" dirty="0"/>
              <a:t> </a:t>
            </a:r>
            <a:r>
              <a:rPr lang="en-US" sz="3200" dirty="0" err="1"/>
              <a:t>sản</a:t>
            </a:r>
            <a:r>
              <a:rPr lang="en-US" sz="3200" dirty="0"/>
              <a:t> </a:t>
            </a:r>
            <a:r>
              <a:rPr lang="en-US" sz="3200" dirty="0" err="1"/>
              <a:t>phẩm</a:t>
            </a:r>
            <a:r>
              <a:rPr lang="en-US" sz="3200" dirty="0"/>
              <a:t> </a:t>
            </a:r>
            <a:r>
              <a:rPr lang="en-US" sz="3200" dirty="0" err="1"/>
              <a:t>thời</a:t>
            </a:r>
            <a:r>
              <a:rPr lang="en-US" sz="3200" dirty="0"/>
              <a:t> </a:t>
            </a:r>
            <a:r>
              <a:rPr lang="en-US" sz="3200" dirty="0" err="1"/>
              <a:t>trang</a:t>
            </a:r>
            <a:r>
              <a:rPr lang="en-US" sz="3200" dirty="0"/>
              <a:t> </a:t>
            </a:r>
            <a:r>
              <a:rPr lang="en-US" sz="3200" dirty="0" err="1"/>
              <a:t>mà</a:t>
            </a:r>
            <a:r>
              <a:rPr lang="en-US" sz="3200" dirty="0"/>
              <a:t> </a:t>
            </a:r>
            <a:r>
              <a:rPr lang="en-US" sz="3200" dirty="0" err="1"/>
              <a:t>em</a:t>
            </a:r>
            <a:r>
              <a:rPr lang="en-US" sz="3200" dirty="0"/>
              <a:t> </a:t>
            </a:r>
            <a:r>
              <a:rPr lang="en-US" sz="3200" dirty="0" err="1"/>
              <a:t>thấy</a:t>
            </a:r>
            <a:r>
              <a:rPr lang="en-US" sz="3200" dirty="0"/>
              <a:t>?</a:t>
            </a:r>
            <a:endParaRPr lang="vi-VN" sz="32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3FABE53-E169-41BD-B2B1-A23C28BF65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3141" y="205286"/>
            <a:ext cx="2558439" cy="2228772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7A702895-F608-43CA-8D6E-FCCD629F0E3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92881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091"/>
    </mc:Choice>
    <mc:Fallback xmlns="">
      <p:transition spd="slow" advTm="220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4" grpId="0" animBg="1"/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eo minh hoa">
            <a:hlinkClick r:id="" action="ppaction://media"/>
            <a:extLst>
              <a:ext uri="{FF2B5EF4-FFF2-40B4-BE49-F238E27FC236}">
                <a16:creationId xmlns:a16="http://schemas.microsoft.com/office/drawing/2014/main" id="{E38E65C3-02E4-4F48-8627-EA8DBF38FD0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-184355"/>
            <a:ext cx="12192000" cy="6840794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51B9B41C-872D-4A5B-9D42-7DA543D61C3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161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1369"/>
    </mc:Choice>
    <mc:Fallback xmlns="">
      <p:transition spd="slow" advTm="1213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206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2927">
                <p:cTn id="1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660" objId="4"/>
        <p14:triggerEvt type="onClick" time="660" objId="4"/>
        <p14:stopEvt time="121369" objId="4"/>
      </p14:showEvt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A6F7C65-9441-4962-9DFD-8518752348B7}"/>
              </a:ext>
            </a:extLst>
          </p:cNvPr>
          <p:cNvSpPr/>
          <p:nvPr/>
        </p:nvSpPr>
        <p:spPr>
          <a:xfrm>
            <a:off x="3234813" y="353961"/>
            <a:ext cx="5879690" cy="1238865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+mj-lt"/>
              </a:rPr>
              <a:t>CÁCH TẠO HÌNH SẢN PHẨM THỜI TRANG </a:t>
            </a:r>
          </a:p>
          <a:p>
            <a:pPr algn="ctr"/>
            <a:r>
              <a:rPr lang="en-US" sz="2400" dirty="0">
                <a:latin typeface="+mj-lt"/>
              </a:rPr>
              <a:t> VỚI HÌNH THỨC CẮT, XÉ DÁN, </a:t>
            </a:r>
          </a:p>
          <a:p>
            <a:pPr algn="ctr"/>
            <a:r>
              <a:rPr lang="en-US" sz="2400" dirty="0">
                <a:latin typeface="+mj-lt"/>
              </a:rPr>
              <a:t>KẾT HỢP NGUYÊN VẬT LIỆU KHÁC</a:t>
            </a:r>
            <a:endParaRPr lang="vi-VN" sz="2400" dirty="0">
              <a:latin typeface="+mj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03A0E6B-F872-4ED0-8887-6103E03A86A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574" y="1976663"/>
            <a:ext cx="2731240" cy="364165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C4C8294-1189-4A49-9046-0D81BA503B3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9265" y="1976663"/>
            <a:ext cx="2849183" cy="3641653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37C68D8E-B2BD-4B95-B061-FF5C3FBBFF91}"/>
              </a:ext>
            </a:extLst>
          </p:cNvPr>
          <p:cNvSpPr/>
          <p:nvPr/>
        </p:nvSpPr>
        <p:spPr>
          <a:xfrm>
            <a:off x="2984892" y="5048042"/>
            <a:ext cx="540775" cy="570271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1</a:t>
            </a:r>
            <a:endParaRPr lang="vi-VN" sz="2400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D8524996-E99A-45F9-B54F-A3A71A1B3603}"/>
              </a:ext>
            </a:extLst>
          </p:cNvPr>
          <p:cNvSpPr/>
          <p:nvPr/>
        </p:nvSpPr>
        <p:spPr>
          <a:xfrm>
            <a:off x="10557673" y="5048043"/>
            <a:ext cx="540775" cy="570271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3</a:t>
            </a:r>
            <a:endParaRPr lang="vi-VN" sz="2400" dirty="0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5F7F60F0-DA2E-401F-A246-5F34F29E00CE}"/>
              </a:ext>
            </a:extLst>
          </p:cNvPr>
          <p:cNvSpPr/>
          <p:nvPr/>
        </p:nvSpPr>
        <p:spPr>
          <a:xfrm>
            <a:off x="775684" y="5717017"/>
            <a:ext cx="2871019" cy="777632"/>
          </a:xfrm>
          <a:prstGeom prst="roundRect">
            <a:avLst>
              <a:gd name="adj" fmla="val 43104"/>
            </a:avLst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Bước</a:t>
            </a:r>
            <a:r>
              <a:rPr lang="en-US" dirty="0"/>
              <a:t> 1: </a:t>
            </a:r>
            <a:r>
              <a:rPr lang="en-US" dirty="0" err="1"/>
              <a:t>Vẽ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dáng</a:t>
            </a:r>
            <a:r>
              <a:rPr lang="en-US" dirty="0"/>
              <a:t> </a:t>
            </a:r>
            <a:r>
              <a:rPr lang="en-US" dirty="0" err="1"/>
              <a:t>người</a:t>
            </a:r>
            <a:endParaRPr lang="vi-VN" dirty="0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1EB67B38-AE13-4E5A-AA46-7C182F5A723E}"/>
              </a:ext>
            </a:extLst>
          </p:cNvPr>
          <p:cNvSpPr/>
          <p:nvPr/>
        </p:nvSpPr>
        <p:spPr>
          <a:xfrm>
            <a:off x="4311789" y="5726407"/>
            <a:ext cx="3202499" cy="777632"/>
          </a:xfrm>
          <a:prstGeom prst="roundRect">
            <a:avLst>
              <a:gd name="adj" fmla="val 50000"/>
            </a:avLst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Bước</a:t>
            </a:r>
            <a:r>
              <a:rPr lang="en-US" dirty="0"/>
              <a:t> 2: </a:t>
            </a:r>
            <a:r>
              <a:rPr lang="en-US" dirty="0" err="1"/>
              <a:t>Tạo</a:t>
            </a:r>
            <a:r>
              <a:rPr lang="en-US" dirty="0"/>
              <a:t> </a:t>
            </a:r>
            <a:r>
              <a:rPr lang="en-US" dirty="0" err="1"/>
              <a:t>dáng</a:t>
            </a:r>
            <a:r>
              <a:rPr lang="en-US" dirty="0"/>
              <a:t> </a:t>
            </a:r>
            <a:r>
              <a:rPr lang="en-US" dirty="0" err="1"/>
              <a:t>trang</a:t>
            </a:r>
            <a:r>
              <a:rPr lang="en-US" dirty="0"/>
              <a:t> </a:t>
            </a:r>
            <a:r>
              <a:rPr lang="en-US" dirty="0" err="1"/>
              <a:t>phục</a:t>
            </a:r>
            <a:r>
              <a:rPr lang="en-US" dirty="0"/>
              <a:t> </a:t>
            </a:r>
            <a:r>
              <a:rPr lang="en-US" dirty="0" err="1"/>
              <a:t>trên</a:t>
            </a:r>
            <a:r>
              <a:rPr lang="en-US" dirty="0"/>
              <a:t> </a:t>
            </a:r>
            <a:r>
              <a:rPr lang="en-US" dirty="0" err="1"/>
              <a:t>giấy</a:t>
            </a:r>
            <a:r>
              <a:rPr lang="en-US" dirty="0"/>
              <a:t> </a:t>
            </a:r>
            <a:r>
              <a:rPr lang="en-US" dirty="0" err="1"/>
              <a:t>bìa</a:t>
            </a:r>
            <a:r>
              <a:rPr lang="en-US" dirty="0"/>
              <a:t>, </a:t>
            </a:r>
            <a:r>
              <a:rPr lang="en-US" dirty="0" err="1"/>
              <a:t>vải</a:t>
            </a:r>
            <a:r>
              <a:rPr lang="en-US" dirty="0"/>
              <a:t>…</a:t>
            </a:r>
            <a:endParaRPr lang="vi-VN" dirty="0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A661B000-9C04-49ED-B0C8-4F7FCFEB9168}"/>
              </a:ext>
            </a:extLst>
          </p:cNvPr>
          <p:cNvSpPr/>
          <p:nvPr/>
        </p:nvSpPr>
        <p:spPr>
          <a:xfrm>
            <a:off x="8258033" y="5726408"/>
            <a:ext cx="3019567" cy="694057"/>
          </a:xfrm>
          <a:prstGeom prst="roundRect">
            <a:avLst>
              <a:gd name="adj" fmla="val 50000"/>
            </a:avLst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Bước</a:t>
            </a:r>
            <a:r>
              <a:rPr lang="en-US" dirty="0"/>
              <a:t> 3: Trang </a:t>
            </a:r>
            <a:r>
              <a:rPr lang="en-US" dirty="0" err="1"/>
              <a:t>trí</a:t>
            </a:r>
            <a:r>
              <a:rPr lang="en-US" dirty="0"/>
              <a:t> </a:t>
            </a:r>
            <a:r>
              <a:rPr lang="en-US" dirty="0" err="1"/>
              <a:t>hoạ</a:t>
            </a:r>
            <a:r>
              <a:rPr lang="en-US" dirty="0"/>
              <a:t> </a:t>
            </a:r>
            <a:r>
              <a:rPr lang="en-US" dirty="0" err="1"/>
              <a:t>tiết</a:t>
            </a:r>
            <a:r>
              <a:rPr lang="en-US" dirty="0"/>
              <a:t>, </a:t>
            </a:r>
            <a:r>
              <a:rPr lang="en-US" dirty="0" err="1"/>
              <a:t>kết</a:t>
            </a:r>
            <a:r>
              <a:rPr lang="en-US" dirty="0"/>
              <a:t> </a:t>
            </a:r>
            <a:r>
              <a:rPr lang="en-US" dirty="0" err="1"/>
              <a:t>hợp</a:t>
            </a:r>
            <a:r>
              <a:rPr lang="en-US" dirty="0"/>
              <a:t> </a:t>
            </a:r>
            <a:r>
              <a:rPr lang="en-US" dirty="0" err="1"/>
              <a:t>vật</a:t>
            </a:r>
            <a:r>
              <a:rPr lang="en-US" dirty="0"/>
              <a:t> </a:t>
            </a:r>
            <a:r>
              <a:rPr lang="en-US" dirty="0" err="1"/>
              <a:t>liệu</a:t>
            </a:r>
            <a:r>
              <a:rPr lang="en-US" dirty="0"/>
              <a:t> </a:t>
            </a:r>
            <a:r>
              <a:rPr lang="en-US" dirty="0" err="1"/>
              <a:t>theo</a:t>
            </a:r>
            <a:r>
              <a:rPr lang="en-US" dirty="0"/>
              <a:t> ý </a:t>
            </a:r>
            <a:r>
              <a:rPr lang="en-US" dirty="0" err="1"/>
              <a:t>thích</a:t>
            </a:r>
            <a:endParaRPr lang="vi-VN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2117D3D1-FC66-4C06-B4EE-2D20C30B941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9934" y="1976663"/>
            <a:ext cx="2890353" cy="3641651"/>
          </a:xfrm>
          <a:prstGeom prst="rect">
            <a:avLst/>
          </a:prstGeom>
        </p:spPr>
      </p:pic>
      <p:sp>
        <p:nvSpPr>
          <p:cNvPr id="18" name="Oval 17">
            <a:extLst>
              <a:ext uri="{FF2B5EF4-FFF2-40B4-BE49-F238E27FC236}">
                <a16:creationId xmlns:a16="http://schemas.microsoft.com/office/drawing/2014/main" id="{0324F8AB-2754-4090-A20A-2E1908B62C33}"/>
              </a:ext>
            </a:extLst>
          </p:cNvPr>
          <p:cNvSpPr/>
          <p:nvPr/>
        </p:nvSpPr>
        <p:spPr>
          <a:xfrm>
            <a:off x="6859512" y="5048042"/>
            <a:ext cx="540775" cy="570271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2</a:t>
            </a:r>
            <a:endParaRPr lang="vi-VN" sz="2400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CC2FA2E1-E67B-4F73-A592-0BD5E323F5C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96104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341"/>
    </mc:Choice>
    <mc:Fallback xmlns="">
      <p:transition spd="slow" advTm="343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0" grpId="0" animBg="1"/>
      <p:bldP spid="11" grpId="0" animBg="1"/>
      <p:bldP spid="13" grpId="0" animBg="1"/>
      <p:bldP spid="14" grpId="0" animBg="1"/>
      <p:bldP spid="15" grpId="0" animBg="1"/>
      <p:bldP spid="18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7|1.2|1.9|1.1|2.6|2.2|2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4|1.7|1.6|1.9|1.7|2.2|1.1|9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2.9|1.4|1.8|2.5|2.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3|1.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6|3.3|8.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3|5.2|3.4|2.4|1.5|1.7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5.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1015</TotalTime>
  <Words>505</Words>
  <Application>Microsoft Office PowerPoint</Application>
  <PresentationFormat>Widescreen</PresentationFormat>
  <Paragraphs>59</Paragraphs>
  <Slides>15</Slides>
  <Notes>0</Notes>
  <HiddenSlides>0</HiddenSlides>
  <MMClips>17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Lưu Mạnh Hùng (VSC-KGD-MB)</dc:creator>
  <cp:lastModifiedBy>Lưu Mạnh Hùng (VSC-KGD-MB)</cp:lastModifiedBy>
  <cp:revision>58</cp:revision>
  <dcterms:created xsi:type="dcterms:W3CDTF">2020-04-14T14:00:45Z</dcterms:created>
  <dcterms:modified xsi:type="dcterms:W3CDTF">2021-03-04T05:27:35Z</dcterms:modified>
</cp:coreProperties>
</file>