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Override1.xml" ContentType="application/vnd.openxmlformats-officedocument.themeOverr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4"/>
  </p:notesMasterIdLst>
  <p:sldIdLst>
    <p:sldId id="256" r:id="rId4"/>
    <p:sldId id="299" r:id="rId5"/>
    <p:sldId id="308" r:id="rId6"/>
    <p:sldId id="316" r:id="rId7"/>
    <p:sldId id="317" r:id="rId8"/>
    <p:sldId id="318" r:id="rId9"/>
    <p:sldId id="319" r:id="rId10"/>
    <p:sldId id="320" r:id="rId11"/>
    <p:sldId id="321" r:id="rId12"/>
    <p:sldId id="30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CC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5FC4E-6EED-493E-A249-77B475CACE56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678F-D064-4707-8717-3A2D85B9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4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7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9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0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44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3A75C3-53D1-4BF4-B11F-16DF6AFE1E89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image" Target="../media/image5.gif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4.gi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3.gi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71119teacherflowers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38600"/>
            <a:ext cx="32289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7137400" y="0"/>
            <a:ext cx="1930400" cy="1905000"/>
            <a:chOff x="4400" y="1008"/>
            <a:chExt cx="1216" cy="1200"/>
          </a:xfrm>
        </p:grpSpPr>
        <p:pic>
          <p:nvPicPr>
            <p:cNvPr id="7" name="Picture 4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008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00" y="1008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0" y="0"/>
            <a:ext cx="1905000" cy="1905000"/>
            <a:chOff x="432" y="1824"/>
            <a:chExt cx="1200" cy="1200"/>
          </a:xfrm>
        </p:grpSpPr>
        <p:pic>
          <p:nvPicPr>
            <p:cNvPr id="10" name="Picture 7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008" y="1824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12" name="Picture 32" descr="DSTARS-P"/>
          <p:cNvPicPr>
            <a:picLocks noChangeAspect="1" noChangeArrowheads="1" noCrop="1"/>
          </p:cNvPicPr>
          <p:nvPr>
            <p:custDataLst>
              <p:tags r:id="rId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DSTARS-P"/>
          <p:cNvPicPr>
            <a:picLocks noChangeAspect="1" noChangeArrowheads="1" noCrop="1"/>
          </p:cNvPicPr>
          <p:nvPr>
            <p:custDataLst>
              <p:tags r:id="rId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DSTARS-P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2" descr="DSTARS-P"/>
          <p:cNvPicPr>
            <a:picLocks noChangeAspect="1" noChangeArrowheads="1" noCrop="1"/>
          </p:cNvPicPr>
          <p:nvPr>
            <p:custDataLst>
              <p:tags r:id="rId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2" descr="DSTARS-P"/>
          <p:cNvPicPr>
            <a:picLocks noChangeAspect="1" noChangeArrowheads="1" noCrop="1"/>
          </p:cNvPicPr>
          <p:nvPr>
            <p:custDataLst>
              <p:tags r:id="rId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2" descr="DSTARS-P"/>
          <p:cNvPicPr>
            <a:picLocks noChangeAspect="1" noChangeArrowheads="1" noCrop="1"/>
          </p:cNvPicPr>
          <p:nvPr>
            <p:custDataLst>
              <p:tags r:id="rId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DSTARS-P"/>
          <p:cNvPicPr>
            <a:picLocks noChangeAspect="1" noChangeArrowheads="1" noCrop="1"/>
          </p:cNvPicPr>
          <p:nvPr>
            <p:custDataLst>
              <p:tags r:id="rId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457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DSTARS-P"/>
          <p:cNvPicPr>
            <a:picLocks noChangeAspect="1" noChangeArrowheads="1" noCrop="1"/>
          </p:cNvPicPr>
          <p:nvPr>
            <p:custDataLst>
              <p:tags r:id="rId9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DSTARS-P"/>
          <p:cNvPicPr>
            <a:picLocks noChangeAspect="1" noChangeArrowheads="1" noCrop="1"/>
          </p:cNvPicPr>
          <p:nvPr>
            <p:custDataLst>
              <p:tags r:id="rId1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381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DSTARS-P"/>
          <p:cNvPicPr>
            <a:picLocks noChangeAspect="1" noChangeArrowheads="1" noCrop="1"/>
          </p:cNvPicPr>
          <p:nvPr>
            <p:custDataLst>
              <p:tags r:id="rId1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2175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DSTARS-P"/>
          <p:cNvPicPr>
            <a:picLocks noChangeAspect="1" noChangeArrowheads="1" noCrop="1"/>
          </p:cNvPicPr>
          <p:nvPr>
            <p:custDataLst>
              <p:tags r:id="rId1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2" descr="DSTARS-P"/>
          <p:cNvPicPr>
            <a:picLocks noChangeAspect="1" noChangeArrowheads="1" noCrop="1"/>
          </p:cNvPicPr>
          <p:nvPr>
            <p:custDataLst>
              <p:tags r:id="rId1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2" descr="DSTARS-P"/>
          <p:cNvPicPr>
            <a:picLocks noChangeAspect="1" noChangeArrowheads="1" noCrop="1"/>
          </p:cNvPicPr>
          <p:nvPr>
            <p:custDataLst>
              <p:tags r:id="rId1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2" descr="DSTARS-P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869156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DSTARS-P"/>
          <p:cNvPicPr>
            <a:picLocks noChangeAspect="1" noChangeArrowheads="1" noCrop="1"/>
          </p:cNvPicPr>
          <p:nvPr>
            <p:custDataLst>
              <p:tags r:id="rId1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30338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DSTARS-P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DSTARS-P"/>
          <p:cNvPicPr>
            <a:picLocks noChangeAspect="1" noChangeArrowheads="1" noCrop="1"/>
          </p:cNvPicPr>
          <p:nvPr>
            <p:custDataLst>
              <p:tags r:id="rId1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4992687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6" descr="taochu_bgr_119"/>
          <p:cNvPicPr>
            <a:picLocks noChangeAspect="1" noChangeArrowheads="1" noCrop="1"/>
          </p:cNvPicPr>
          <p:nvPr>
            <p:custDataLst>
              <p:tags r:id="rId19"/>
            </p:custDataLst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867400"/>
            <a:ext cx="15144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2" descr="DSTARS-P"/>
          <p:cNvPicPr>
            <a:picLocks noChangeAspect="1" noChangeArrowheads="1" noCrop="1"/>
          </p:cNvPicPr>
          <p:nvPr>
            <p:custDataLst>
              <p:tags r:id="rId2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DSTARS-P"/>
          <p:cNvPicPr>
            <a:picLocks noChangeAspect="1" noChangeArrowheads="1" noCrop="1"/>
          </p:cNvPicPr>
          <p:nvPr>
            <p:custDataLst>
              <p:tags r:id="rId2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DSTARS-P"/>
          <p:cNvPicPr>
            <a:picLocks noChangeAspect="1" noChangeArrowheads="1" noCrop="1"/>
          </p:cNvPicPr>
          <p:nvPr>
            <p:custDataLst>
              <p:tags r:id="rId2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DSTARS-P"/>
          <p:cNvPicPr>
            <a:picLocks noChangeAspect="1" noChangeArrowheads="1" noCrop="1"/>
          </p:cNvPicPr>
          <p:nvPr>
            <p:custDataLst>
              <p:tags r:id="rId2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DSTARS-P"/>
          <p:cNvPicPr>
            <a:picLocks noChangeAspect="1" noChangeArrowheads="1" noCrop="1"/>
          </p:cNvPicPr>
          <p:nvPr>
            <p:custDataLst>
              <p:tags r:id="rId2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2" descr="DSTARS-P"/>
          <p:cNvPicPr>
            <a:picLocks noChangeAspect="1" noChangeArrowheads="1" noCrop="1"/>
          </p:cNvPicPr>
          <p:nvPr>
            <p:custDataLst>
              <p:tags r:id="rId2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2" descr="DSTARS-P"/>
          <p:cNvPicPr>
            <a:picLocks noChangeAspect="1" noChangeArrowheads="1" noCrop="1"/>
          </p:cNvPicPr>
          <p:nvPr>
            <p:custDataLst>
              <p:tags r:id="rId2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664663" y="1296650"/>
            <a:ext cx="781675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6: THAY ĐỔI MÀU VÀ NÉT VẼ</a:t>
            </a:r>
          </a:p>
          <a:p>
            <a:pPr algn="ctr"/>
            <a:r>
              <a:rPr lang="en-US" sz="4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BẰNG CÂU LỆNH</a:t>
            </a:r>
            <a:endParaRPr lang="en-US" sz="4400" b="1" cap="none" spc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27300" y="2948863"/>
            <a:ext cx="40127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(Tiết </a:t>
            </a:r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en-US" sz="3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1482130"/>
            <a:ext cx="7848600" cy="770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cs typeface="Tahoma" pitchFamily="34" charset="0"/>
              </a:rPr>
              <a:t>CHÚC CÁC EM  CHĂM NGOAN HỌC GIỎI ! 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7017" y="2590800"/>
            <a:ext cx="550997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Hẹn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gặp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lại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2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54320"/>
            <a:ext cx="5638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MỤC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TIÊU BÀI HỌC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330541"/>
            <a:ext cx="8229600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Luyện tập sử dụng câu </a:t>
            </a:r>
            <a:r>
              <a:rPr lang="en-US" sz="3200" b="1">
                <a:solidFill>
                  <a:srgbClr val="0000CC"/>
                </a:solidFill>
              </a:rPr>
              <a:t>lệnh thay đổi màu </a:t>
            </a:r>
            <a:r>
              <a:rPr lang="en-US" sz="3200" b="1" smtClean="0">
                <a:solidFill>
                  <a:srgbClr val="0000CC"/>
                </a:solidFill>
              </a:rPr>
              <a:t>và </a:t>
            </a:r>
            <a:r>
              <a:rPr lang="en-US" sz="3200" b="1">
                <a:solidFill>
                  <a:srgbClr val="0000CC"/>
                </a:solidFill>
              </a:rPr>
              <a:t>nét </a:t>
            </a:r>
            <a:r>
              <a:rPr lang="en-US" sz="3200" b="1" smtClean="0">
                <a:solidFill>
                  <a:srgbClr val="0000CC"/>
                </a:solidFill>
              </a:rPr>
              <a:t>vẽ trong khi viết chương trình Logo.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33922"/>
            <a:ext cx="4047356" cy="404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marL="0" indent="0"/>
            <a:r>
              <a:rPr lang="en-US" sz="3600" smtClean="0">
                <a:solidFill>
                  <a:srgbClr val="FF0000"/>
                </a:solidFill>
              </a:rPr>
              <a:t>Viết chương trình để vẽ hình dưới đây: </a:t>
            </a:r>
            <a:endParaRPr lang="en-US" sz="360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105400" y="1688701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88626" y="382398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85878" y="53340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69574" y="428118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826774" y="1949256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59679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1:</a:t>
            </a:r>
            <a:r>
              <a:rPr lang="en-US" sz="4000" smtClean="0">
                <a:solidFill>
                  <a:srgbClr val="0000CC"/>
                </a:solidFill>
              </a:rPr>
              <a:t> Tạo thủ tục vẽ tam giác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2895600" y="3222523"/>
            <a:ext cx="6033523" cy="2819399"/>
          </a:xfrm>
        </p:spPr>
        <p:txBody>
          <a:bodyPr/>
          <a:lstStyle/>
          <a:p>
            <a:pPr marL="0" indent="0">
              <a:buNone/>
            </a:pPr>
            <a:r>
              <a:rPr lang="en-US" sz="3600"/>
              <a:t>to </a:t>
            </a:r>
            <a:r>
              <a:rPr lang="en-US" sz="3600" b="1">
                <a:solidFill>
                  <a:srgbClr val="FF0000"/>
                </a:solidFill>
              </a:rPr>
              <a:t>tamgiac</a:t>
            </a:r>
          </a:p>
          <a:p>
            <a:pPr marL="0" indent="0">
              <a:buNone/>
            </a:pPr>
            <a:r>
              <a:rPr lang="en-US" sz="3600" smtClean="0"/>
              <a:t>Repeat </a:t>
            </a:r>
            <a:r>
              <a:rPr lang="en-US" sz="3600"/>
              <a:t>3 [FD 100 RT 120]</a:t>
            </a:r>
          </a:p>
          <a:p>
            <a:pPr marL="0" indent="0">
              <a:buNone/>
            </a:pPr>
            <a:r>
              <a:rPr lang="en-US" sz="3600"/>
              <a:t>end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2143125" cy="2342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67000" y="619907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CÁCH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1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093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2:</a:t>
            </a:r>
            <a:r>
              <a:rPr lang="en-US" sz="4000" smtClean="0">
                <a:solidFill>
                  <a:srgbClr val="0000CC"/>
                </a:solidFill>
              </a:rPr>
              <a:t> Tạo thủ tục vẽ 5 tam giác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1600200" y="4114800"/>
            <a:ext cx="6781800" cy="2109788"/>
          </a:xfrm>
        </p:spPr>
        <p:txBody>
          <a:bodyPr/>
          <a:lstStyle/>
          <a:p>
            <a:pPr marL="0" indent="0">
              <a:buNone/>
            </a:pPr>
            <a:r>
              <a:rPr lang="en-US" sz="3600"/>
              <a:t>to </a:t>
            </a:r>
            <a:r>
              <a:rPr lang="en-US" sz="3600" b="1">
                <a:solidFill>
                  <a:srgbClr val="FF0000"/>
                </a:solidFill>
              </a:rPr>
              <a:t>5tamgiac</a:t>
            </a:r>
          </a:p>
          <a:p>
            <a:pPr marL="0" indent="0">
              <a:buNone/>
            </a:pPr>
            <a:r>
              <a:rPr lang="en-US" sz="3600" smtClean="0"/>
              <a:t>Repeat </a:t>
            </a:r>
            <a:r>
              <a:rPr lang="en-US" sz="3600"/>
              <a:t>5 [</a:t>
            </a:r>
            <a:r>
              <a:rPr lang="en-US" sz="3600" b="1">
                <a:solidFill>
                  <a:srgbClr val="FF0000"/>
                </a:solidFill>
              </a:rPr>
              <a:t>tamgiac</a:t>
            </a:r>
            <a:r>
              <a:rPr lang="en-US" sz="3600"/>
              <a:t> RT </a:t>
            </a:r>
            <a:r>
              <a:rPr lang="en-US" sz="3600" smtClean="0"/>
              <a:t>360/5]</a:t>
            </a:r>
          </a:p>
          <a:p>
            <a:pPr marL="0" indent="0">
              <a:buNone/>
            </a:pPr>
            <a:r>
              <a:rPr lang="en-US" sz="3600" smtClean="0"/>
              <a:t>end</a:t>
            </a:r>
            <a:endParaRPr lang="en-US" sz="36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219200"/>
            <a:ext cx="2923309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46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60" y="1676400"/>
            <a:ext cx="3634424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26" y="1676400"/>
            <a:ext cx="3657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524000"/>
          </a:xfrm>
        </p:spPr>
        <p:txBody>
          <a:bodyPr/>
          <a:lstStyle/>
          <a:p>
            <a:pPr marL="0" indent="0"/>
            <a:r>
              <a:rPr lang="en-US" sz="3600" b="1" u="sng" smtClean="0">
                <a:solidFill>
                  <a:srgbClr val="0000CC"/>
                </a:solidFill>
              </a:rPr>
              <a:t>Bước 3:</a:t>
            </a:r>
            <a:r>
              <a:rPr lang="en-US" sz="3600" b="1" smtClean="0">
                <a:solidFill>
                  <a:srgbClr val="0000CC"/>
                </a:solidFill>
              </a:rPr>
              <a:t> Tạo thủ tục vẽ </a:t>
            </a:r>
            <a:br>
              <a:rPr lang="en-US" sz="3600" b="1" smtClean="0">
                <a:solidFill>
                  <a:srgbClr val="0000CC"/>
                </a:solidFill>
              </a:rPr>
            </a:br>
            <a:r>
              <a:rPr lang="en-US" sz="3600" b="1" smtClean="0">
                <a:solidFill>
                  <a:srgbClr val="0000CC"/>
                </a:solidFill>
              </a:rPr>
              <a:t>bông hoa tam giác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3733800" y="1524000"/>
            <a:ext cx="7010400" cy="51816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/>
              <a:t>to </a:t>
            </a:r>
            <a:r>
              <a:rPr lang="en-US" sz="3600">
                <a:solidFill>
                  <a:srgbClr val="FF0000"/>
                </a:solidFill>
              </a:rPr>
              <a:t>hoatamgiac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setpencolor </a:t>
            </a:r>
            <a:r>
              <a:rPr lang="en-US" sz="360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setpensize </a:t>
            </a:r>
            <a:r>
              <a:rPr lang="en-US" sz="3600"/>
              <a:t>[15 15]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5tamgiac</a:t>
            </a:r>
            <a:endParaRPr lang="en-US" sz="3600"/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setpencolor </a:t>
            </a:r>
            <a:r>
              <a:rPr lang="en-US" sz="3600"/>
              <a:t>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setpensize </a:t>
            </a:r>
            <a:r>
              <a:rPr lang="en-US" sz="3600"/>
              <a:t>[3 3]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/>
              <a:t>	</a:t>
            </a:r>
            <a:r>
              <a:rPr lang="en-US" sz="3600" smtClean="0"/>
              <a:t>5tamgiac</a:t>
            </a:r>
            <a:endParaRPr lang="en-US" sz="3600"/>
          </a:p>
          <a:p>
            <a:pPr marL="0" indent="0">
              <a:spcBef>
                <a:spcPts val="0"/>
              </a:spcBef>
              <a:buNone/>
            </a:pPr>
            <a:r>
              <a:rPr lang="en-US" sz="3600" smtClean="0"/>
              <a:t>end</a:t>
            </a:r>
            <a:endParaRPr lang="en-US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321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1:</a:t>
            </a:r>
            <a:r>
              <a:rPr lang="en-US" sz="4000" smtClean="0">
                <a:solidFill>
                  <a:srgbClr val="0000CC"/>
                </a:solidFill>
              </a:rPr>
              <a:t> Tạo thủ tục vẽ tam giác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2895600" y="3222523"/>
            <a:ext cx="6033523" cy="2819399"/>
          </a:xfrm>
        </p:spPr>
        <p:txBody>
          <a:bodyPr/>
          <a:lstStyle/>
          <a:p>
            <a:pPr marL="0" indent="0">
              <a:buNone/>
            </a:pPr>
            <a:r>
              <a:rPr lang="en-US" sz="3600"/>
              <a:t>to </a:t>
            </a:r>
            <a:r>
              <a:rPr lang="en-US" sz="3600" b="1">
                <a:solidFill>
                  <a:srgbClr val="FF0000"/>
                </a:solidFill>
              </a:rPr>
              <a:t>tamgiac</a:t>
            </a:r>
          </a:p>
          <a:p>
            <a:pPr marL="0" indent="0">
              <a:buNone/>
            </a:pPr>
            <a:r>
              <a:rPr lang="en-US" sz="3600" smtClean="0"/>
              <a:t>Repeat </a:t>
            </a:r>
            <a:r>
              <a:rPr lang="en-US" sz="3600"/>
              <a:t>3 [FD 100 RT 120]</a:t>
            </a:r>
          </a:p>
          <a:p>
            <a:pPr marL="0" indent="0">
              <a:buNone/>
            </a:pPr>
            <a:r>
              <a:rPr lang="en-US" sz="3600"/>
              <a:t>end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2143125" cy="2342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67000" y="619907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CÁCH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2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84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1600200"/>
          </a:xfrm>
        </p:spPr>
        <p:txBody>
          <a:bodyPr/>
          <a:lstStyle/>
          <a:p>
            <a:pPr marL="0" indent="0"/>
            <a:r>
              <a:rPr lang="en-US" sz="3600" b="1" u="sng" smtClean="0">
                <a:solidFill>
                  <a:srgbClr val="0000CC"/>
                </a:solidFill>
              </a:rPr>
              <a:t>Bước 2:</a:t>
            </a:r>
            <a:r>
              <a:rPr lang="en-US" sz="3600" smtClean="0">
                <a:solidFill>
                  <a:srgbClr val="0000CC"/>
                </a:solidFill>
              </a:rPr>
              <a:t> Tạo thủ tục vẽ tam giác 3 màu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3200400" y="1295400"/>
            <a:ext cx="6781800" cy="2109788"/>
          </a:xfrm>
        </p:spPr>
        <p:txBody>
          <a:bodyPr/>
          <a:lstStyle/>
          <a:p>
            <a:pPr marL="0" indent="0">
              <a:buNone/>
            </a:pPr>
            <a:r>
              <a:rPr lang="en-US" sz="3600"/>
              <a:t>to </a:t>
            </a:r>
            <a:r>
              <a:rPr lang="en-US" sz="3600" b="1">
                <a:solidFill>
                  <a:srgbClr val="FF0000"/>
                </a:solidFill>
              </a:rPr>
              <a:t>tamgiac3mau</a:t>
            </a:r>
          </a:p>
          <a:p>
            <a:pPr marL="0" indent="0">
              <a:buNone/>
            </a:pPr>
            <a:r>
              <a:rPr lang="en-US" sz="3600"/>
              <a:t>	setpencolor 1</a:t>
            </a:r>
          </a:p>
          <a:p>
            <a:pPr marL="0" indent="0">
              <a:buNone/>
            </a:pPr>
            <a:r>
              <a:rPr lang="en-US" sz="3600"/>
              <a:t>	setpensize [15 15]</a:t>
            </a:r>
          </a:p>
          <a:p>
            <a:pPr marL="0" indent="0">
              <a:buNone/>
            </a:pPr>
            <a:r>
              <a:rPr lang="en-US" sz="3600"/>
              <a:t>	tamgiac</a:t>
            </a:r>
          </a:p>
          <a:p>
            <a:pPr marL="0" indent="0">
              <a:buNone/>
            </a:pPr>
            <a:r>
              <a:rPr lang="en-US" sz="3600"/>
              <a:t>	setpencolor 5</a:t>
            </a:r>
          </a:p>
          <a:p>
            <a:pPr marL="0" indent="0">
              <a:buNone/>
            </a:pPr>
            <a:r>
              <a:rPr lang="en-US" sz="3600"/>
              <a:t>	setpensize [3 3]</a:t>
            </a:r>
          </a:p>
          <a:p>
            <a:pPr marL="0" indent="0">
              <a:buNone/>
            </a:pPr>
            <a:r>
              <a:rPr lang="en-US" sz="3600"/>
              <a:t>	tamgiac</a:t>
            </a:r>
          </a:p>
          <a:p>
            <a:pPr marL="0" indent="0">
              <a:buNone/>
            </a:pPr>
            <a:r>
              <a:rPr lang="en-US" sz="3600"/>
              <a:t>end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39" y="2054942"/>
            <a:ext cx="2657475" cy="261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991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295400"/>
            <a:ext cx="3429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524000"/>
          </a:xfrm>
        </p:spPr>
        <p:txBody>
          <a:bodyPr/>
          <a:lstStyle/>
          <a:p>
            <a:pPr marL="0" indent="0"/>
            <a:r>
              <a:rPr lang="en-US" sz="3600" b="1" u="sng" smtClean="0">
                <a:solidFill>
                  <a:srgbClr val="0000CC"/>
                </a:solidFill>
              </a:rPr>
              <a:t>Bước 3:</a:t>
            </a:r>
            <a:r>
              <a:rPr lang="en-US" sz="3600" b="1" smtClean="0">
                <a:solidFill>
                  <a:srgbClr val="0000CC"/>
                </a:solidFill>
              </a:rPr>
              <a:t> Tạo thủ tục vẽ </a:t>
            </a:r>
            <a:br>
              <a:rPr lang="en-US" sz="3600" b="1" smtClean="0">
                <a:solidFill>
                  <a:srgbClr val="0000CC"/>
                </a:solidFill>
              </a:rPr>
            </a:br>
            <a:r>
              <a:rPr lang="en-US" sz="3600" b="1" smtClean="0">
                <a:solidFill>
                  <a:srgbClr val="0000CC"/>
                </a:solidFill>
              </a:rPr>
              <a:t>bông hoa tam giác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914400" y="4572000"/>
            <a:ext cx="8915400" cy="51816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/>
              <a:t>to </a:t>
            </a:r>
            <a:r>
              <a:rPr lang="en-US" sz="3600" b="1" smtClean="0">
                <a:solidFill>
                  <a:srgbClr val="FF0000"/>
                </a:solidFill>
              </a:rPr>
              <a:t>hoatamgiac2</a:t>
            </a:r>
            <a:endParaRPr lang="en-US" sz="36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smtClean="0"/>
              <a:t>Repeat </a:t>
            </a:r>
            <a:r>
              <a:rPr lang="en-US" sz="3600"/>
              <a:t>5 [</a:t>
            </a:r>
            <a:r>
              <a:rPr lang="en-US" sz="3600" b="1">
                <a:solidFill>
                  <a:srgbClr val="FF0000"/>
                </a:solidFill>
              </a:rPr>
              <a:t>tamgiac3mau</a:t>
            </a:r>
            <a:r>
              <a:rPr lang="en-US" sz="3600"/>
              <a:t> RT </a:t>
            </a:r>
            <a:r>
              <a:rPr lang="en-US" sz="3600" smtClean="0"/>
              <a:t>360/5]</a:t>
            </a:r>
          </a:p>
          <a:p>
            <a:pPr marL="0" indent="0">
              <a:buNone/>
            </a:pPr>
            <a:r>
              <a:rPr lang="en-US" sz="3600" smtClean="0"/>
              <a:t>end</a:t>
            </a:r>
            <a:endParaRPr lang="en-US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56&quot;/&gt;&lt;/object&gt;&lt;object type=&quot;3&quot; unique_id=&quot;11425&quot;&gt;&lt;property id=&quot;20148&quot; value=&quot;5&quot;/&gt;&lt;property id=&quot;20300&quot; value=&quot;Slide 4&quot;/&gt;&lt;property id=&quot;20307&quot; value=&quot;290&quot;/&gt;&lt;/object&gt;&lt;object type=&quot;3&quot; unique_id=&quot;11614&quot;&gt;&lt;property id=&quot;20148&quot; value=&quot;5&quot;/&gt;&lt;property id=&quot;20300&quot; value=&quot;Slide 5&quot;/&gt;&lt;property id=&quot;20307&quot; value=&quot;294&quot;/&gt;&lt;/object&gt;&lt;object type=&quot;3&quot; unique_id=&quot;11864&quot;&gt;&lt;property id=&quot;20148&quot; value=&quot;5&quot;/&gt;&lt;property id=&quot;20300&quot; value=&quot;Slide 2&quot;/&gt;&lt;property id=&quot;20307&quot; value=&quot;299&quot;/&gt;&lt;/object&gt;&lt;object type=&quot;3&quot; unique_id=&quot;11945&quot;&gt;&lt;property id=&quot;20148&quot; value=&quot;5&quot;/&gt;&lt;property id=&quot;20300&quot; value=&quot;Slide 6&quot;/&gt;&lt;property id=&quot;20307&quot; value=&quot;300&quot;/&gt;&lt;/object&gt;&lt;object type=&quot;3&quot; unique_id=&quot;11946&quot;&gt;&lt;property id=&quot;20148&quot; value=&quot;5&quot;/&gt;&lt;property id=&quot;20300&quot; value=&quot;Slide 7&quot;/&gt;&lt;property id=&quot;20307&quot; value=&quot;301&quot;/&gt;&lt;/object&gt;&lt;object type=&quot;3&quot; unique_id=&quot;11947&quot;&gt;&lt;property id=&quot;20148&quot; value=&quot;5&quot;/&gt;&lt;property id=&quot;20300&quot; value=&quot;Slide 8&quot;/&gt;&lt;property id=&quot;20307&quot; value=&quot;302&quot;/&gt;&lt;/object&gt;&lt;object type=&quot;3&quot; unique_id=&quot;11989&quot;&gt;&lt;property id=&quot;20148&quot; value=&quot;5&quot;/&gt;&lt;property id=&quot;20300&quot; value=&quot;Slide 3&quot;/&gt;&lt;property id=&quot;20307&quot; value=&quot;304&quot;/&gt;&lt;/object&gt;&lt;object type=&quot;3&quot; unique_id=&quot;12169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FA94874-28A9-4BC9-B31E-3E1B1E30DD0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F6F0702-A815-4D81-B092-699FF250ADE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38107DB-83AF-4E9C-A6DC-0AC71A6A791F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2A24FBD-F133-4A02-8CC3-98ADEE1453D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7CA68BA9-20F6-4FE3-8700-9BF6FA198B2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AC19158E-C859-43D4-A4A4-36DA9CA96A20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938478E2-52EE-4466-BA78-252F01C38EE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D7168F41-7A06-4D9B-8035-876DE33F089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8B1175E-08C5-4B8F-90C4-4F005ABA1EFF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0AC3246-46DE-42CE-B8DC-9EF373FFDB8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89BE5C3-FD94-4B9D-9DA9-7577333324D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D951C-BAEE-4E81-9DF6-3E29909522F0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642E970-A0FF-4455-846A-DA2D66771549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31FF3C7-CD51-4003-A62C-9B9C6A83BC91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960A5-06E0-446C-83F6-DFECB33E83C6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AF0FAB8-D233-4319-AA6E-135F429DAF58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B65A769-A1C0-4F26-82A7-FCFEFC7692A7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FFFFE96-7542-4EC9-BDB2-38744B75075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B0E0F-4482-48CD-96ED-AB3C1B218132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835D3A0-83DC-4A44-85E1-468F43B4E78B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362FB525-899F-4BFE-8427-A40147D5E24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5C2939F-8FAD-4D67-B73C-338EEFC19C3A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1EFF8A6-F301-4021-8007-D4B593E9625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AB222C3-33F3-420C-B397-8CDAF056E82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59D2650-FEB0-4D7B-B503-7393DBD2D7B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CFFB1-C0BF-409D-9B83-1A9F7D77ACE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169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Default Design</vt:lpstr>
      <vt:lpstr>1_Office Theme</vt:lpstr>
      <vt:lpstr>PowerPoint Presentation</vt:lpstr>
      <vt:lpstr>PowerPoint Presentation</vt:lpstr>
      <vt:lpstr>Viết chương trình để vẽ hình dưới đây: </vt:lpstr>
      <vt:lpstr>Bước 1: Tạo thủ tục vẽ tam giác</vt:lpstr>
      <vt:lpstr>Bước 2: Tạo thủ tục vẽ 5 tam giác</vt:lpstr>
      <vt:lpstr>Bước 3: Tạo thủ tục vẽ  bông hoa tam giác</vt:lpstr>
      <vt:lpstr>Bước 1: Tạo thủ tục vẽ tam giác</vt:lpstr>
      <vt:lpstr>Bước 2: Tạo thủ tục vẽ tam giác 3 màu</vt:lpstr>
      <vt:lpstr>Bước 3: Tạo thủ tục vẽ  bông hoa tam giác</vt:lpstr>
      <vt:lpstr>PowerPoint Presentation</vt:lpstr>
    </vt:vector>
  </TitlesOfParts>
  <Company>MTC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184</cp:revision>
  <dcterms:created xsi:type="dcterms:W3CDTF">2018-10-07T13:21:27Z</dcterms:created>
  <dcterms:modified xsi:type="dcterms:W3CDTF">2021-05-12T08:36:35Z</dcterms:modified>
</cp:coreProperties>
</file>