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Override1.xml" ContentType="application/vnd.openxmlformats-officedocument.themeOverr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5"/>
  </p:notesMasterIdLst>
  <p:sldIdLst>
    <p:sldId id="256" r:id="rId4"/>
    <p:sldId id="299" r:id="rId5"/>
    <p:sldId id="304" r:id="rId6"/>
    <p:sldId id="308" r:id="rId7"/>
    <p:sldId id="310" r:id="rId8"/>
    <p:sldId id="306" r:id="rId9"/>
    <p:sldId id="311" r:id="rId10"/>
    <p:sldId id="307" r:id="rId11"/>
    <p:sldId id="312" r:id="rId12"/>
    <p:sldId id="309" r:id="rId13"/>
    <p:sldId id="30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CC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5FC4E-6EED-493E-A249-77B475CACE56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678F-D064-4707-8717-3A2D85B9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4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7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9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0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44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3A75C3-53D1-4BF4-B11F-16DF6AFE1E89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image" Target="../media/image5.gif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4.gi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3.gi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71119teacherflowers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38600"/>
            <a:ext cx="32289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7137400" y="0"/>
            <a:ext cx="1930400" cy="1905000"/>
            <a:chOff x="4400" y="1008"/>
            <a:chExt cx="1216" cy="1200"/>
          </a:xfrm>
        </p:grpSpPr>
        <p:pic>
          <p:nvPicPr>
            <p:cNvPr id="7" name="Picture 4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008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00" y="1008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0" y="0"/>
            <a:ext cx="1905000" cy="1905000"/>
            <a:chOff x="432" y="1824"/>
            <a:chExt cx="1200" cy="1200"/>
          </a:xfrm>
        </p:grpSpPr>
        <p:pic>
          <p:nvPicPr>
            <p:cNvPr id="10" name="Picture 7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008" y="1824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12" name="Picture 32" descr="DSTARS-P"/>
          <p:cNvPicPr>
            <a:picLocks noChangeAspect="1" noChangeArrowheads="1" noCrop="1"/>
          </p:cNvPicPr>
          <p:nvPr>
            <p:custDataLst>
              <p:tags r:id="rId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DSTARS-P"/>
          <p:cNvPicPr>
            <a:picLocks noChangeAspect="1" noChangeArrowheads="1" noCrop="1"/>
          </p:cNvPicPr>
          <p:nvPr>
            <p:custDataLst>
              <p:tags r:id="rId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DSTARS-P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2" descr="DSTARS-P"/>
          <p:cNvPicPr>
            <a:picLocks noChangeAspect="1" noChangeArrowheads="1" noCrop="1"/>
          </p:cNvPicPr>
          <p:nvPr>
            <p:custDataLst>
              <p:tags r:id="rId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2" descr="DSTARS-P"/>
          <p:cNvPicPr>
            <a:picLocks noChangeAspect="1" noChangeArrowheads="1" noCrop="1"/>
          </p:cNvPicPr>
          <p:nvPr>
            <p:custDataLst>
              <p:tags r:id="rId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2" descr="DSTARS-P"/>
          <p:cNvPicPr>
            <a:picLocks noChangeAspect="1" noChangeArrowheads="1" noCrop="1"/>
          </p:cNvPicPr>
          <p:nvPr>
            <p:custDataLst>
              <p:tags r:id="rId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DSTARS-P"/>
          <p:cNvPicPr>
            <a:picLocks noChangeAspect="1" noChangeArrowheads="1" noCrop="1"/>
          </p:cNvPicPr>
          <p:nvPr>
            <p:custDataLst>
              <p:tags r:id="rId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457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DSTARS-P"/>
          <p:cNvPicPr>
            <a:picLocks noChangeAspect="1" noChangeArrowheads="1" noCrop="1"/>
          </p:cNvPicPr>
          <p:nvPr>
            <p:custDataLst>
              <p:tags r:id="rId9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DSTARS-P"/>
          <p:cNvPicPr>
            <a:picLocks noChangeAspect="1" noChangeArrowheads="1" noCrop="1"/>
          </p:cNvPicPr>
          <p:nvPr>
            <p:custDataLst>
              <p:tags r:id="rId1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381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DSTARS-P"/>
          <p:cNvPicPr>
            <a:picLocks noChangeAspect="1" noChangeArrowheads="1" noCrop="1"/>
          </p:cNvPicPr>
          <p:nvPr>
            <p:custDataLst>
              <p:tags r:id="rId1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2175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DSTARS-P"/>
          <p:cNvPicPr>
            <a:picLocks noChangeAspect="1" noChangeArrowheads="1" noCrop="1"/>
          </p:cNvPicPr>
          <p:nvPr>
            <p:custDataLst>
              <p:tags r:id="rId1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2" descr="DSTARS-P"/>
          <p:cNvPicPr>
            <a:picLocks noChangeAspect="1" noChangeArrowheads="1" noCrop="1"/>
          </p:cNvPicPr>
          <p:nvPr>
            <p:custDataLst>
              <p:tags r:id="rId1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2" descr="DSTARS-P"/>
          <p:cNvPicPr>
            <a:picLocks noChangeAspect="1" noChangeArrowheads="1" noCrop="1"/>
          </p:cNvPicPr>
          <p:nvPr>
            <p:custDataLst>
              <p:tags r:id="rId1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2" descr="DSTARS-P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869156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DSTARS-P"/>
          <p:cNvPicPr>
            <a:picLocks noChangeAspect="1" noChangeArrowheads="1" noCrop="1"/>
          </p:cNvPicPr>
          <p:nvPr>
            <p:custDataLst>
              <p:tags r:id="rId1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30338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DSTARS-P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DSTARS-P"/>
          <p:cNvPicPr>
            <a:picLocks noChangeAspect="1" noChangeArrowheads="1" noCrop="1"/>
          </p:cNvPicPr>
          <p:nvPr>
            <p:custDataLst>
              <p:tags r:id="rId1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4992687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6" descr="taochu_bgr_119"/>
          <p:cNvPicPr>
            <a:picLocks noChangeAspect="1" noChangeArrowheads="1" noCrop="1"/>
          </p:cNvPicPr>
          <p:nvPr>
            <p:custDataLst>
              <p:tags r:id="rId19"/>
            </p:custDataLst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867400"/>
            <a:ext cx="15144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2" descr="DSTARS-P"/>
          <p:cNvPicPr>
            <a:picLocks noChangeAspect="1" noChangeArrowheads="1" noCrop="1"/>
          </p:cNvPicPr>
          <p:nvPr>
            <p:custDataLst>
              <p:tags r:id="rId2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DSTARS-P"/>
          <p:cNvPicPr>
            <a:picLocks noChangeAspect="1" noChangeArrowheads="1" noCrop="1"/>
          </p:cNvPicPr>
          <p:nvPr>
            <p:custDataLst>
              <p:tags r:id="rId2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DSTARS-P"/>
          <p:cNvPicPr>
            <a:picLocks noChangeAspect="1" noChangeArrowheads="1" noCrop="1"/>
          </p:cNvPicPr>
          <p:nvPr>
            <p:custDataLst>
              <p:tags r:id="rId2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DSTARS-P"/>
          <p:cNvPicPr>
            <a:picLocks noChangeAspect="1" noChangeArrowheads="1" noCrop="1"/>
          </p:cNvPicPr>
          <p:nvPr>
            <p:custDataLst>
              <p:tags r:id="rId2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DSTARS-P"/>
          <p:cNvPicPr>
            <a:picLocks noChangeAspect="1" noChangeArrowheads="1" noCrop="1"/>
          </p:cNvPicPr>
          <p:nvPr>
            <p:custDataLst>
              <p:tags r:id="rId2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2" descr="DSTARS-P"/>
          <p:cNvPicPr>
            <a:picLocks noChangeAspect="1" noChangeArrowheads="1" noCrop="1"/>
          </p:cNvPicPr>
          <p:nvPr>
            <p:custDataLst>
              <p:tags r:id="rId2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2" descr="DSTARS-P"/>
          <p:cNvPicPr>
            <a:picLocks noChangeAspect="1" noChangeArrowheads="1" noCrop="1"/>
          </p:cNvPicPr>
          <p:nvPr>
            <p:custDataLst>
              <p:tags r:id="rId2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1047021" y="2663279"/>
            <a:ext cx="716619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5: LUYỆN TẬP VỀ THỦ TỤC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557981" y="685800"/>
            <a:ext cx="1038778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CHÀO MỪNG các em đến với</a:t>
            </a:r>
          </a:p>
          <a:p>
            <a:pPr algn="ctr">
              <a:spcAft>
                <a:spcPts val="1200"/>
              </a:spcAft>
            </a:pPr>
            <a:r>
              <a:rPr lang="en-US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MÔN TIN HỌC lớp 5</a:t>
            </a:r>
            <a:endParaRPr lang="en-US" sz="3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94205" y="3429000"/>
            <a:ext cx="40127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( SGK Trang 102 )</a:t>
            </a:r>
            <a:endParaRPr lang="en-US" sz="3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GHI NHỚ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mtClean="0"/>
              <a:t>Khi cần vẽ lặp lại một hình nào đó nhiều lần, em nên lập thủ tục tạo riêng hình đó.</a:t>
            </a:r>
          </a:p>
          <a:p>
            <a:pPr algn="just">
              <a:lnSpc>
                <a:spcPct val="150000"/>
              </a:lnSpc>
            </a:pPr>
            <a:r>
              <a:rPr lang="en-US" smtClean="0"/>
              <a:t>Khi vẽ một đối tượng gồm vài hình đơn giản hay tạo hình trang trí, ta có thể sử dụng một hoặc vài thủ tục.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2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1482130"/>
            <a:ext cx="7848600" cy="770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cs typeface="Tahoma" pitchFamily="34" charset="0"/>
              </a:rPr>
              <a:t>CHÚC CÁC EM  CHĂM NGOAN HỌC GIỎI ! 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7017" y="2590800"/>
            <a:ext cx="550997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Hẹn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gặp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lại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2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54320"/>
            <a:ext cx="5638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MỤC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TIÊU BÀI HỌC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133600"/>
            <a:ext cx="8229600" cy="265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Luyện tập các kiến thức đã học về viết, lưu lại và sử dụng thủ tục trong Logo.</a:t>
            </a:r>
          </a:p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Rèn luyện thói quen sử dụng thủ tục trong viết chương trình Logo.</a:t>
            </a:r>
            <a:endParaRPr lang="en-US" sz="2800" b="1" smtClean="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781853"/>
            <a:ext cx="5791200" cy="95410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spc="5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C. HOẠT ĐỘNG ỨNG DỤNG, MỞ RỘNG</a:t>
            </a:r>
            <a:endParaRPr kumimoji="0" lang="en-US" sz="28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478107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00CC"/>
                </a:solidFill>
              </a:rPr>
              <a:t>Viết chương trình gồm một hoặc nhiều thủ tục vẽ các hình sau: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03109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3352800" cy="3488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0000CC"/>
                </a:solidFill>
              </a:rPr>
              <a:t>Hình </a:t>
            </a:r>
            <a:r>
              <a:rPr lang="en-US" b="1" smtClean="0">
                <a:solidFill>
                  <a:srgbClr val="0000CC"/>
                </a:solidFill>
              </a:rPr>
              <a:t>1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00600" y="1981200"/>
            <a:ext cx="4038600" cy="3614410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smtClean="0">
                <a:solidFill>
                  <a:srgbClr val="0000CC"/>
                </a:solidFill>
              </a:rPr>
              <a:t>- Hình 1 được tạo bởi 4 hình vuông con.</a:t>
            </a:r>
          </a:p>
          <a:p>
            <a:pPr marL="0" indent="0" algn="just">
              <a:buNone/>
            </a:pPr>
            <a:r>
              <a:rPr lang="en-US" sz="3200" smtClean="0">
                <a:solidFill>
                  <a:srgbClr val="0000CC"/>
                </a:solidFill>
              </a:rPr>
              <a:t>- Mỗi hình vuông con có độ dài cạnh bằng 50 bước. </a:t>
            </a:r>
          </a:p>
          <a:p>
            <a:pPr marL="0" indent="0" algn="just">
              <a:buNone/>
            </a:pPr>
            <a:endParaRPr lang="en-US" smtClean="0"/>
          </a:p>
          <a:p>
            <a:pPr marL="0" indent="0" algn="just">
              <a:buNone/>
            </a:pPr>
            <a:endParaRPr lang="en-US" smtClean="0"/>
          </a:p>
        </p:txBody>
      </p:sp>
      <p:sp>
        <p:nvSpPr>
          <p:cNvPr id="8" name="Rectangle 7"/>
          <p:cNvSpPr/>
          <p:nvPr/>
        </p:nvSpPr>
        <p:spPr>
          <a:xfrm>
            <a:off x="2514600" y="2197100"/>
            <a:ext cx="1524000" cy="1524000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16738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1" name="TextBox 10"/>
          <p:cNvSpPr txBox="1"/>
          <p:nvPr/>
        </p:nvSpPr>
        <p:spPr>
          <a:xfrm>
            <a:off x="2933700" y="16433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2" name="TextBox 11"/>
          <p:cNvSpPr txBox="1"/>
          <p:nvPr/>
        </p:nvSpPr>
        <p:spPr>
          <a:xfrm>
            <a:off x="4089400" y="26974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3" name="TextBox 12"/>
          <p:cNvSpPr txBox="1"/>
          <p:nvPr/>
        </p:nvSpPr>
        <p:spPr>
          <a:xfrm>
            <a:off x="4089400" y="41910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4" name="TextBox 13"/>
          <p:cNvSpPr txBox="1"/>
          <p:nvPr/>
        </p:nvSpPr>
        <p:spPr>
          <a:xfrm>
            <a:off x="2971800" y="5257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5" name="TextBox 14"/>
          <p:cNvSpPr txBox="1"/>
          <p:nvPr/>
        </p:nvSpPr>
        <p:spPr>
          <a:xfrm>
            <a:off x="1447800" y="5257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6" name="TextBox 15"/>
          <p:cNvSpPr txBox="1"/>
          <p:nvPr/>
        </p:nvSpPr>
        <p:spPr>
          <a:xfrm>
            <a:off x="304800" y="41910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7" name="TextBox 16"/>
          <p:cNvSpPr txBox="1"/>
          <p:nvPr/>
        </p:nvSpPr>
        <p:spPr>
          <a:xfrm>
            <a:off x="304800" y="26974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sp>
        <p:nvSpPr>
          <p:cNvPr id="18" name="Rectangle 17"/>
          <p:cNvSpPr/>
          <p:nvPr/>
        </p:nvSpPr>
        <p:spPr>
          <a:xfrm>
            <a:off x="2514600" y="3683000"/>
            <a:ext cx="1524000" cy="1524000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16000" y="3683000"/>
            <a:ext cx="1524000" cy="1524000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16000" y="2197100"/>
            <a:ext cx="1524000" cy="1524000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967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>
                <a:solidFill>
                  <a:srgbClr val="FF0000"/>
                </a:solidFill>
              </a:rPr>
              <a:t>THỦ TỤC VẼ HÌNH 1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1"/>
            <a:ext cx="8001000" cy="213359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mtClean="0"/>
              <a:t>Bước 1: Thủ tục vẽ 1 hình vuông con.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to </a:t>
            </a:r>
            <a:r>
              <a:rPr lang="en-US">
                <a:solidFill>
                  <a:srgbClr val="0000CC"/>
                </a:solidFill>
              </a:rPr>
              <a:t>hinhvuong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	Repeat </a:t>
            </a:r>
            <a:r>
              <a:rPr lang="en-US">
                <a:solidFill>
                  <a:srgbClr val="0000CC"/>
                </a:solidFill>
              </a:rPr>
              <a:t>4 [FD 50 RT 90]</a:t>
            </a:r>
          </a:p>
          <a:p>
            <a:pPr marL="0" indent="342900">
              <a:buNone/>
            </a:pPr>
            <a:r>
              <a:rPr lang="en-US">
                <a:solidFill>
                  <a:srgbClr val="0000CC"/>
                </a:solidFill>
              </a:rPr>
              <a:t>end</a:t>
            </a:r>
            <a:endParaRPr lang="en-US" smtClean="0">
              <a:solidFill>
                <a:srgbClr val="0000CC"/>
              </a:solidFill>
            </a:endParaRPr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733800"/>
            <a:ext cx="6934200" cy="4525963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Bước 2: Thủ tục vẽ hình 1.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to </a:t>
            </a:r>
            <a:r>
              <a:rPr lang="en-US">
                <a:solidFill>
                  <a:srgbClr val="0000CC"/>
                </a:solidFill>
              </a:rPr>
              <a:t>hinh1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	Repeat </a:t>
            </a:r>
            <a:r>
              <a:rPr lang="en-US">
                <a:solidFill>
                  <a:srgbClr val="0000CC"/>
                </a:solidFill>
              </a:rPr>
              <a:t>4 [</a:t>
            </a:r>
            <a:r>
              <a:rPr lang="en-US" b="1">
                <a:solidFill>
                  <a:srgbClr val="FF0000"/>
                </a:solidFill>
              </a:rPr>
              <a:t>hinhvuong</a:t>
            </a:r>
            <a:r>
              <a:rPr lang="en-US">
                <a:solidFill>
                  <a:srgbClr val="0000CC"/>
                </a:solidFill>
              </a:rPr>
              <a:t> RT 90]</a:t>
            </a:r>
          </a:p>
          <a:p>
            <a:pPr marL="0" indent="342900">
              <a:buNone/>
            </a:pPr>
            <a:r>
              <a:rPr lang="en-US">
                <a:solidFill>
                  <a:srgbClr val="0000CC"/>
                </a:solidFill>
              </a:rPr>
              <a:t>end</a:t>
            </a:r>
          </a:p>
          <a:p>
            <a:pPr mar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7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4574749" cy="4544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00CC"/>
                </a:solidFill>
              </a:rPr>
              <a:t>Hình </a:t>
            </a:r>
            <a:r>
              <a:rPr lang="en-US" b="1" smtClean="0">
                <a:solidFill>
                  <a:srgbClr val="0000CC"/>
                </a:solidFill>
              </a:rPr>
              <a:t>2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en-US" sz="3200" smtClean="0">
                <a:solidFill>
                  <a:srgbClr val="0000CC"/>
                </a:solidFill>
              </a:rPr>
              <a:t>Hình 2 được tạo bởi 6 lá cờ.</a:t>
            </a:r>
          </a:p>
          <a:p>
            <a:pPr algn="just">
              <a:buFontTx/>
              <a:buChar char="-"/>
            </a:pPr>
            <a:r>
              <a:rPr lang="en-US" sz="3200" smtClean="0">
                <a:solidFill>
                  <a:srgbClr val="0000CC"/>
                </a:solidFill>
              </a:rPr>
              <a:t>Mỗi lá cờ được tạo bởi cán cờ dài 150 bước và hình vuông con có cạnh dài 50 bước.</a:t>
            </a:r>
            <a:endParaRPr lang="en-US" sz="3200">
              <a:solidFill>
                <a:srgbClr val="0000CC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2252981" y="2133600"/>
            <a:ext cx="198119" cy="13716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98600" y="2557790"/>
            <a:ext cx="784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150</a:t>
            </a:r>
            <a:endParaRPr lang="en-US" sz="2800" b="1"/>
          </a:p>
        </p:txBody>
      </p:sp>
      <p:sp>
        <p:nvSpPr>
          <p:cNvPr id="9" name="TextBox 8"/>
          <p:cNvSpPr txBox="1"/>
          <p:nvPr/>
        </p:nvSpPr>
        <p:spPr>
          <a:xfrm>
            <a:off x="2451100" y="110999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50</a:t>
            </a:r>
            <a:endParaRPr lang="en-US" sz="2800" b="1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1531610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14671">
            <a:off x="3219475" y="2258096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10603">
            <a:off x="2993627" y="3278211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84954" y="3580459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27532">
            <a:off x="1237974" y="2841138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946">
            <a:off x="1481496" y="1865191"/>
            <a:ext cx="571500" cy="2086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285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>
                <a:solidFill>
                  <a:srgbClr val="FF0000"/>
                </a:solidFill>
              </a:rPr>
              <a:t>THỦ TỤC VẼ HÌNH 2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8001000" cy="236219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mtClean="0"/>
              <a:t>Bước 1: Thủ tục vẽ 1 lá cờ.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to laco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	FD 150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	Repeat 4 [FD 50 RT 90]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	Bk 150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end</a:t>
            </a:r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7900" y="4114800"/>
            <a:ext cx="6934200" cy="4525963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Bước 2: Thủ tục vẽ hình 2.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to hinh2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	Repeat 6 [laco RT 360/6]</a:t>
            </a: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end</a:t>
            </a:r>
          </a:p>
          <a:p>
            <a:pPr mar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9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81100"/>
            <a:ext cx="4191000" cy="441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0000CC"/>
                </a:solidFill>
              </a:rPr>
              <a:t>Hình </a:t>
            </a:r>
            <a:r>
              <a:rPr lang="en-US" b="1" smtClean="0">
                <a:solidFill>
                  <a:srgbClr val="0000CC"/>
                </a:solidFill>
              </a:rPr>
              <a:t>3</a:t>
            </a:r>
            <a:endParaRPr lang="en-US">
              <a:solidFill>
                <a:srgbClr val="0000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en-US">
                <a:solidFill>
                  <a:srgbClr val="0000CC"/>
                </a:solidFill>
              </a:rPr>
              <a:t>Hình </a:t>
            </a:r>
            <a:r>
              <a:rPr lang="en-US" smtClean="0">
                <a:solidFill>
                  <a:srgbClr val="0000CC"/>
                </a:solidFill>
              </a:rPr>
              <a:t>3 </a:t>
            </a:r>
            <a:r>
              <a:rPr lang="en-US">
                <a:solidFill>
                  <a:srgbClr val="0000CC"/>
                </a:solidFill>
              </a:rPr>
              <a:t>được tạo bởi </a:t>
            </a:r>
            <a:r>
              <a:rPr lang="en-US" smtClean="0">
                <a:solidFill>
                  <a:srgbClr val="0000CC"/>
                </a:solidFill>
              </a:rPr>
              <a:t>hình lục giác.</a:t>
            </a:r>
          </a:p>
          <a:p>
            <a:pPr algn="just"/>
            <a:r>
              <a:rPr lang="en-US" smtClean="0">
                <a:solidFill>
                  <a:srgbClr val="0000CC"/>
                </a:solidFill>
              </a:rPr>
              <a:t>Tại mỗi </a:t>
            </a:r>
            <a:r>
              <a:rPr lang="en-US">
                <a:solidFill>
                  <a:srgbClr val="0000CC"/>
                </a:solidFill>
              </a:rPr>
              <a:t>đỉnh </a:t>
            </a:r>
            <a:r>
              <a:rPr lang="en-US" smtClean="0">
                <a:solidFill>
                  <a:srgbClr val="0000CC"/>
                </a:solidFill>
              </a:rPr>
              <a:t>của lục giác là 1 hình vuông.</a:t>
            </a:r>
          </a:p>
          <a:p>
            <a:pPr algn="just"/>
            <a:r>
              <a:rPr lang="en-US" smtClean="0">
                <a:solidFill>
                  <a:srgbClr val="0000CC"/>
                </a:solidFill>
              </a:rPr>
              <a:t>Độ dài cạnh hình vuông gấp đôi độ dài cạnh lục giác.</a:t>
            </a:r>
            <a:endParaRPr lang="en-US">
              <a:solidFill>
                <a:srgbClr val="0000CC"/>
              </a:solidFill>
            </a:endParaRPr>
          </a:p>
          <a:p>
            <a:endParaRPr lang="en-US"/>
          </a:p>
        </p:txBody>
      </p:sp>
      <p:sp>
        <p:nvSpPr>
          <p:cNvPr id="3" name="Hexagon 2"/>
          <p:cNvSpPr/>
          <p:nvPr/>
        </p:nvSpPr>
        <p:spPr>
          <a:xfrm rot="5400000">
            <a:off x="2146300" y="2825577"/>
            <a:ext cx="1219200" cy="1051034"/>
          </a:xfrm>
          <a:prstGeom prst="hexagon">
            <a:avLst/>
          </a:prstGeom>
          <a:noFill/>
          <a:ln w="571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0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>
                <a:solidFill>
                  <a:srgbClr val="FF0000"/>
                </a:solidFill>
              </a:rPr>
              <a:t>THỦ TỤC VẼ HÌNH 3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1"/>
            <a:ext cx="8001000" cy="213359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mtClean="0"/>
              <a:t>Bước 1: Thủ tục vẽ hình vuông tại đỉnh lục giác.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to </a:t>
            </a:r>
            <a:r>
              <a:rPr lang="en-US">
                <a:solidFill>
                  <a:srgbClr val="0000CC"/>
                </a:solidFill>
              </a:rPr>
              <a:t>hinhvuong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	Repeat </a:t>
            </a:r>
            <a:r>
              <a:rPr lang="en-US">
                <a:solidFill>
                  <a:srgbClr val="0000CC"/>
                </a:solidFill>
              </a:rPr>
              <a:t>4 [</a:t>
            </a:r>
            <a:r>
              <a:rPr lang="en-US">
                <a:solidFill>
                  <a:srgbClr val="0000CC"/>
                </a:solidFill>
              </a:rPr>
              <a:t>FD </a:t>
            </a:r>
            <a:r>
              <a:rPr lang="en-US" smtClean="0">
                <a:solidFill>
                  <a:srgbClr val="0000CC"/>
                </a:solidFill>
              </a:rPr>
              <a:t>100 </a:t>
            </a:r>
            <a:r>
              <a:rPr lang="en-US">
                <a:solidFill>
                  <a:srgbClr val="0000CC"/>
                </a:solidFill>
              </a:rPr>
              <a:t>RT 90]</a:t>
            </a:r>
          </a:p>
          <a:p>
            <a:pPr marL="0" indent="342900">
              <a:buNone/>
            </a:pPr>
            <a:r>
              <a:rPr lang="en-US">
                <a:solidFill>
                  <a:srgbClr val="0000CC"/>
                </a:solidFill>
              </a:rPr>
              <a:t>end</a:t>
            </a:r>
            <a:endParaRPr lang="en-US" smtClean="0">
              <a:solidFill>
                <a:srgbClr val="0000CC"/>
              </a:solidFill>
            </a:endParaRPr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733800"/>
            <a:ext cx="6934200" cy="4525963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Bước 2: Thủ tục vẽ hình 3.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to hinh3</a:t>
            </a:r>
            <a:endParaRPr lang="en-US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0000CC"/>
                </a:solidFill>
              </a:rPr>
              <a:t>Repeat 6 [</a:t>
            </a:r>
            <a:r>
              <a:rPr lang="en-US">
                <a:solidFill>
                  <a:srgbClr val="0000CC"/>
                </a:solidFill>
              </a:rPr>
              <a:t>hinhvuong FD 50  RT 60]</a:t>
            </a:r>
          </a:p>
          <a:p>
            <a:pPr marL="0" indent="342900">
              <a:buNone/>
            </a:pPr>
            <a:r>
              <a:rPr lang="en-US" smtClean="0">
                <a:solidFill>
                  <a:srgbClr val="0000CC"/>
                </a:solidFill>
              </a:rPr>
              <a:t>end</a:t>
            </a:r>
            <a:endParaRPr lang="en-US">
              <a:solidFill>
                <a:srgbClr val="0000CC"/>
              </a:solidFill>
            </a:endParaRPr>
          </a:p>
          <a:p>
            <a:pPr mar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3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56&quot;/&gt;&lt;/object&gt;&lt;object type=&quot;3&quot; unique_id=&quot;11425&quot;&gt;&lt;property id=&quot;20148&quot; value=&quot;5&quot;/&gt;&lt;property id=&quot;20300&quot; value=&quot;Slide 4&quot;/&gt;&lt;property id=&quot;20307&quot; value=&quot;290&quot;/&gt;&lt;/object&gt;&lt;object type=&quot;3&quot; unique_id=&quot;11614&quot;&gt;&lt;property id=&quot;20148&quot; value=&quot;5&quot;/&gt;&lt;property id=&quot;20300&quot; value=&quot;Slide 5&quot;/&gt;&lt;property id=&quot;20307&quot; value=&quot;294&quot;/&gt;&lt;/object&gt;&lt;object type=&quot;3&quot; unique_id=&quot;11864&quot;&gt;&lt;property id=&quot;20148&quot; value=&quot;5&quot;/&gt;&lt;property id=&quot;20300&quot; value=&quot;Slide 2&quot;/&gt;&lt;property id=&quot;20307&quot; value=&quot;299&quot;/&gt;&lt;/object&gt;&lt;object type=&quot;3&quot; unique_id=&quot;11945&quot;&gt;&lt;property id=&quot;20148&quot; value=&quot;5&quot;/&gt;&lt;property id=&quot;20300&quot; value=&quot;Slide 6&quot;/&gt;&lt;property id=&quot;20307&quot; value=&quot;300&quot;/&gt;&lt;/object&gt;&lt;object type=&quot;3&quot; unique_id=&quot;11946&quot;&gt;&lt;property id=&quot;20148&quot; value=&quot;5&quot;/&gt;&lt;property id=&quot;20300&quot; value=&quot;Slide 7&quot;/&gt;&lt;property id=&quot;20307&quot; value=&quot;301&quot;/&gt;&lt;/object&gt;&lt;object type=&quot;3&quot; unique_id=&quot;11947&quot;&gt;&lt;property id=&quot;20148&quot; value=&quot;5&quot;/&gt;&lt;property id=&quot;20300&quot; value=&quot;Slide 8&quot;/&gt;&lt;property id=&quot;20307&quot; value=&quot;302&quot;/&gt;&lt;/object&gt;&lt;object type=&quot;3&quot; unique_id=&quot;11989&quot;&gt;&lt;property id=&quot;20148&quot; value=&quot;5&quot;/&gt;&lt;property id=&quot;20300&quot; value=&quot;Slide 3&quot;/&gt;&lt;property id=&quot;20307&quot; value=&quot;304&quot;/&gt;&lt;/object&gt;&lt;object type=&quot;3&quot; unique_id=&quot;12169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FA94874-28A9-4BC9-B31E-3E1B1E30DD0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F6F0702-A815-4D81-B092-699FF250ADE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38107DB-83AF-4E9C-A6DC-0AC71A6A791F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2A24FBD-F133-4A02-8CC3-98ADEE1453D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7CA68BA9-20F6-4FE3-8700-9BF6FA198B2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AC19158E-C859-43D4-A4A4-36DA9CA96A20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938478E2-52EE-4466-BA78-252F01C38EE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D7168F41-7A06-4D9B-8035-876DE33F089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8B1175E-08C5-4B8F-90C4-4F005ABA1EFF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0AC3246-46DE-42CE-B8DC-9EF373FFDB8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89BE5C3-FD94-4B9D-9DA9-7577333324D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D951C-BAEE-4E81-9DF6-3E29909522F0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642E970-A0FF-4455-846A-DA2D66771549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31FF3C7-CD51-4003-A62C-9B9C6A83BC91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960A5-06E0-446C-83F6-DFECB33E83C6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AF0FAB8-D233-4319-AA6E-135F429DAF58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B65A769-A1C0-4F26-82A7-FCFEFC7692A7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FFFFE96-7542-4EC9-BDB2-38744B75075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B0E0F-4482-48CD-96ED-AB3C1B218132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835D3A0-83DC-4A44-85E1-468F43B4E78B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362FB525-899F-4BFE-8427-A40147D5E24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5C2939F-8FAD-4D67-B73C-338EEFC19C3A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1EFF8A6-F301-4021-8007-D4B593E9625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AB222C3-33F3-420C-B397-8CDAF056E82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59D2650-FEB0-4D7B-B503-7393DBD2D7B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CFFB1-C0BF-409D-9B83-1A9F7D77ACE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340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  <vt:lpstr>Hình 1</vt:lpstr>
      <vt:lpstr>THỦ TỤC VẼ HÌNH 1</vt:lpstr>
      <vt:lpstr>Hình 2</vt:lpstr>
      <vt:lpstr>THỦ TỤC VẼ HÌNH 2</vt:lpstr>
      <vt:lpstr>Hình 3</vt:lpstr>
      <vt:lpstr>THỦ TỤC VẼ HÌNH 3</vt:lpstr>
      <vt:lpstr>GHI NHỚ</vt:lpstr>
      <vt:lpstr>PowerPoint Presentation</vt:lpstr>
    </vt:vector>
  </TitlesOfParts>
  <Company>MTC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144</cp:revision>
  <dcterms:created xsi:type="dcterms:W3CDTF">2018-10-07T13:21:27Z</dcterms:created>
  <dcterms:modified xsi:type="dcterms:W3CDTF">2021-06-01T10:46:02Z</dcterms:modified>
</cp:coreProperties>
</file>