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1" r:id="rId3"/>
    <p:sldId id="257" r:id="rId4"/>
    <p:sldId id="258" r:id="rId5"/>
    <p:sldId id="260" r:id="rId6"/>
    <p:sldId id="263" r:id="rId7"/>
    <p:sldId id="264" r:id="rId8"/>
    <p:sldId id="265" r:id="rId9"/>
    <p:sldId id="26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27E5-1549-4214-9CFE-ABD3C21F775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45BE8-4DBF-44AC-BA64-EA3703F0D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499C-0384-4201-83B6-844272141F88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F43-73FE-4884-AE57-53FF9B7A4EA6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7FD-51E6-4A1E-A63C-647B5C6A3AB6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55E9-14F0-4D23-A739-CA971B4B81ED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8ED-B994-4F3B-91E2-E6CEF716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5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CE48-3E04-4251-AFF8-2F603AEFE6EB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8ED-B994-4F3B-91E2-E6CEF716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6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4856-9909-413A-850E-2B0252AD1833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8ED-B994-4F3B-91E2-E6CEF716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63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9E22-EB6C-4DA3-8D81-7B211C4373BA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8ED-B994-4F3B-91E2-E6CEF716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1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3CE3-2D50-45E8-992F-2D3759691F34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8ED-B994-4F3B-91E2-E6CEF716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9C91-A736-47AC-BA7E-2FAA87419384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8ED-B994-4F3B-91E2-E6CEF716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9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6610-D202-478A-86ED-EB9668DBB860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8ED-B994-4F3B-91E2-E6CEF716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6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DDFE-98B6-4C0F-ABF0-C7CE30BB9C7E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8ED-B994-4F3B-91E2-E6CEF716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775F-44A0-41F2-B721-A8B54532CDE9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8510-5D46-4996-BDAC-76346A942A7C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8ED-B994-4F3B-91E2-E6CEF716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0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EC1C-5982-4867-9770-8AAC0D9E7272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8ED-B994-4F3B-91E2-E6CEF716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2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D871-7B9D-4795-8977-EF087A9F98A5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998ED-B994-4F3B-91E2-E6CEF7163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CCA1-982B-4ABA-B301-5E2A5F247A43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D8E-7753-4BCF-A5BB-19B1EA6497AE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4049-FC0E-4C75-8C56-770E000BDEE1}" type="datetime1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F16C-26A1-416B-BED6-3A922BB61F41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A8B6-0C7A-4887-A961-DF6A85094743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3870-E88A-4C17-A787-0DD6DBF987B9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B950-0099-4575-9122-34B556E9FA0C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2A7D36-BE29-4033-BA18-1578CE322259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030225-9D98-4435-B2C0-F85C134869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6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C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rgbClr val="0000CC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CC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rgbClr val="0000CC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rgbClr val="0000CC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2CF4C4D6-D2AD-469F-AD70-07F30CC3EAEB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vi-VN" smtClean="0"/>
              <a:t>Lê Hồ Thái Sơn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CC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rgbClr val="0000CC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CC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rgbClr val="0000CC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rgbClr val="0000CC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Y\Downloads\1\VIET NAM\VIET NAM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439F-F0FE-4A75-8795-2C41726B6689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1</a:t>
            </a:fld>
            <a:endParaRPr lang="en-US"/>
          </a:p>
        </p:txBody>
      </p:sp>
      <p:pic>
        <p:nvPicPr>
          <p:cNvPr id="4" name="Bai hat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600" y="632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94753"/>
              </p:ext>
            </p:extLst>
          </p:nvPr>
        </p:nvGraphicFramePr>
        <p:xfrm>
          <a:off x="152400" y="152400"/>
          <a:ext cx="8686800" cy="598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85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</a:rPr>
                        <a:t>THỦ ĐÔ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</a:rPr>
                        <a:t> HÀ NỘI</a:t>
                      </a:r>
                      <a:endParaRPr lang="en-US" sz="3600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7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2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THÁP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RÙA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QUẢNG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TRƯỜNG BA ĐÌNH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CẦU</a:t>
                      </a:r>
                      <a:r>
                        <a:rPr lang="en-US" sz="2400" b="1" baseline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LONG BIÊN</a:t>
                      </a:r>
                      <a:endParaRPr lang="en-US" sz="2400" b="1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487">
                <a:tc>
                  <a:txBody>
                    <a:bodyPr/>
                    <a:lstStyle/>
                    <a:p>
                      <a:pPr algn="just"/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Ngôi tháp được xây dựng trên một gò đất rộng khoảng 350m2,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bình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đồ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hình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chữ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nhật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 3 tầng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0" i="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Quảng trường Ba Đình có khuôn viên với chiều dài 320m và rộng 100m</a:t>
                      </a:r>
                      <a:r>
                        <a:rPr lang="en-US" sz="2400" b="0" i="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vi-VN" sz="2400" b="0" i="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Giữa quảng trường là cột cờ cao 25</a:t>
                      </a:r>
                      <a:r>
                        <a:rPr lang="en-US" sz="2400" b="0" i="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m.</a:t>
                      </a:r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Cầu Long Biên là cây cầu thép đầu tiên bắc qua 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sông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Hồng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 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Pháp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xây dựng (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1898-1902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6" y="990600"/>
            <a:ext cx="2469444" cy="1719791"/>
          </a:xfrm>
          <a:prstGeom prst="rect">
            <a:avLst/>
          </a:prstGeom>
          <a:ln w="9525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56" y="1023409"/>
            <a:ext cx="2469444" cy="171979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026583"/>
            <a:ext cx="2540000" cy="1719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06B5-A7F2-4FCD-8C8D-90DECDA427AB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5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7000">
        <p14:honeycomb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913887"/>
              </p:ext>
            </p:extLst>
          </p:nvPr>
        </p:nvGraphicFramePr>
        <p:xfrm>
          <a:off x="152400" y="152400"/>
          <a:ext cx="86868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648262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</a:rPr>
                        <a:t>THÀNH</a:t>
                      </a:r>
                      <a:r>
                        <a:rPr lang="en-US" sz="3600" baseline="0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</a:rPr>
                        <a:t> PHỐ HUẾ</a:t>
                      </a:r>
                      <a:endParaRPr lang="en-US" sz="3600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44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37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CHÙA</a:t>
                      </a:r>
                      <a:r>
                        <a:rPr lang="en-US" sz="2400" b="1" baseline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THIÊN MỤ</a:t>
                      </a:r>
                      <a:endParaRPr lang="en-US" sz="2400" b="1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KHU ĐẠI</a:t>
                      </a:r>
                      <a:r>
                        <a:rPr lang="en-US" sz="2400" b="1" baseline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NỘI</a:t>
                      </a:r>
                      <a:endParaRPr lang="en-US" sz="2400" b="1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CẦU</a:t>
                      </a:r>
                      <a:r>
                        <a:rPr lang="en-US" sz="2400" b="1" baseline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TRÀNG TIỀN</a:t>
                      </a:r>
                      <a:endParaRPr lang="en-US" sz="2400" b="1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378"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òn gọi là </a:t>
                      </a:r>
                      <a:r>
                        <a:rPr lang="vi-VN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chùa Linh Mụ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được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xây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năm 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Tân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Sửu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(1601)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đời chúa Tiên 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Nguyễn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Hoàng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vị chúa Nguyễn đầu tiên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à vòng thành thứ hai bên trong 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Kinh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thành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Huế</a:t>
                      </a:r>
                      <a:r>
                        <a:rPr lang="vi-V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có chức năng bảo vệ các cung điện quan trọng nhất của triều đình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24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</a:t>
                      </a:r>
                      <a:r>
                        <a:rPr lang="vi-VN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à chiếc cầu </a:t>
                      </a:r>
                      <a:r>
                        <a:rPr lang="en-US" sz="2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được</a:t>
                      </a:r>
                      <a:r>
                        <a:rPr lang="en-US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Pháp</a:t>
                      </a:r>
                      <a:r>
                        <a:rPr lang="en-US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xây</a:t>
                      </a:r>
                      <a:r>
                        <a:rPr lang="en-US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dựng</a:t>
                      </a:r>
                      <a:r>
                        <a:rPr lang="en-US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năm</a:t>
                      </a:r>
                      <a:r>
                        <a:rPr lang="en-US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1897. </a:t>
                      </a:r>
                      <a:r>
                        <a:rPr lang="en-US" sz="2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Cầu</a:t>
                      </a:r>
                      <a:r>
                        <a:rPr lang="en-US" sz="2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3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còn</a:t>
                      </a:r>
                      <a:r>
                        <a:rPr lang="en-US" sz="2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3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2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tên</a:t>
                      </a:r>
                      <a:r>
                        <a:rPr lang="en-US" sz="2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Trường Tiền </a:t>
                      </a:r>
                      <a:r>
                        <a:rPr lang="en-US" sz="2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vì</a:t>
                      </a:r>
                      <a:r>
                        <a:rPr lang="en-US" sz="2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vi-VN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nằm gần một công trường đúc tiền</a:t>
                      </a:r>
                      <a:r>
                        <a:rPr lang="en-US" sz="2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của</a:t>
                      </a:r>
                      <a:r>
                        <a:rPr lang="en-US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nhà</a:t>
                      </a:r>
                      <a:r>
                        <a:rPr lang="en-US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Nguyễn</a:t>
                      </a:r>
                      <a:r>
                        <a:rPr lang="en-US" sz="23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23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910308"/>
            <a:ext cx="2559604" cy="1718591"/>
          </a:xfrm>
          <a:prstGeom prst="rect">
            <a:avLst/>
          </a:prstGeom>
          <a:ln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MTC\Documents\VIET NAM\8- KHU DAI N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1842"/>
            <a:ext cx="2486472" cy="1755157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TC\Documents\VIET NAM\9 - CAU TRANG TI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0308"/>
            <a:ext cx="2542540" cy="1743992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985B-F6F9-49A5-9093-0A0B4681154B}" type="datetime1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9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 smtClean="0"/>
              <a:t>BIỂN ĐẢO VIỆT 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343400" cy="4800600"/>
          </a:xfrm>
        </p:spPr>
        <p:txBody>
          <a:bodyPr>
            <a:no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</a:rPr>
              <a:t>Phú Quốc</a:t>
            </a:r>
            <a:r>
              <a:rPr lang="vi-VN" sz="2400" dirty="0"/>
              <a:t>, còn được mệnh danh là </a:t>
            </a:r>
            <a:r>
              <a:rPr lang="vi-VN" sz="2400" b="1" dirty="0">
                <a:solidFill>
                  <a:srgbClr val="FF0000"/>
                </a:solidFill>
              </a:rPr>
              <a:t>Đảo Ngọc</a:t>
            </a:r>
            <a:r>
              <a:rPr lang="vi-VN" sz="2400" dirty="0"/>
              <a:t>, là </a:t>
            </a:r>
            <a:r>
              <a:rPr lang="en-US" sz="2400" dirty="0" err="1" smtClean="0"/>
              <a:t>hòn</a:t>
            </a:r>
            <a:r>
              <a:rPr lang="en-US" sz="2400" dirty="0" smtClean="0"/>
              <a:t> </a:t>
            </a:r>
            <a:r>
              <a:rPr lang="en-US" sz="2400" dirty="0" err="1" smtClean="0"/>
              <a:t>đảo</a:t>
            </a:r>
            <a:r>
              <a:rPr lang="en-US" sz="2400" dirty="0" smtClean="0"/>
              <a:t> </a:t>
            </a:r>
            <a:r>
              <a:rPr lang="vi-VN" sz="2400" dirty="0" smtClean="0"/>
              <a:t>lớn </a:t>
            </a:r>
            <a:r>
              <a:rPr lang="vi-VN" sz="2400" dirty="0"/>
              <a:t>nhất của </a:t>
            </a:r>
            <a:r>
              <a:rPr lang="en-US" sz="2400" dirty="0" err="1" smtClean="0"/>
              <a:t>Việt</a:t>
            </a:r>
            <a:r>
              <a:rPr lang="en-US" sz="2400" dirty="0" smtClean="0"/>
              <a:t> Nam.</a:t>
            </a:r>
          </a:p>
          <a:p>
            <a:pPr algn="just"/>
            <a:r>
              <a:rPr lang="vi-VN" sz="2400" dirty="0" smtClean="0"/>
              <a:t>Ở </a:t>
            </a:r>
            <a:r>
              <a:rPr lang="vi-VN" sz="2400" dirty="0"/>
              <a:t>đây ngoài đồi núi, còn có đồng bằng, rừng tự nhiên </a:t>
            </a:r>
            <a:r>
              <a:rPr lang="vi-VN" sz="2400" dirty="0" smtClean="0"/>
              <a:t>với </a:t>
            </a:r>
            <a:r>
              <a:rPr lang="vi-VN" sz="2400" dirty="0"/>
              <a:t>nhiều gỗ quí và chim muông</a:t>
            </a:r>
            <a:r>
              <a:rPr lang="vi-VN" sz="2400"/>
              <a:t>. </a:t>
            </a:r>
            <a:endParaRPr lang="en-US" sz="2400" smtClean="0"/>
          </a:p>
          <a:p>
            <a:pPr algn="just"/>
            <a:r>
              <a:rPr lang="vi-VN" sz="2400" smtClean="0"/>
              <a:t>Phú </a:t>
            </a:r>
            <a:r>
              <a:rPr lang="vi-VN" sz="2400" dirty="0"/>
              <a:t>Quốc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danh</a:t>
            </a:r>
            <a:r>
              <a:rPr lang="en-US" sz="2400" dirty="0"/>
              <a:t> du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Nam</a:t>
            </a:r>
            <a:r>
              <a:rPr lang="vi-VN" sz="2400" dirty="0" smtClean="0"/>
              <a:t> </a:t>
            </a:r>
            <a:r>
              <a:rPr lang="vi-VN" sz="2400" dirty="0"/>
              <a:t>bởi sự giàu có của thiên nhiên và tiềm năng du lịch phong </a:t>
            </a:r>
            <a:r>
              <a:rPr lang="vi-VN" sz="2400" dirty="0" smtClean="0"/>
              <a:t>phú</a:t>
            </a:r>
            <a:r>
              <a:rPr lang="en-US" sz="2400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267199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8896-0F61-40C8-8BB5-F0CEF49D5AE4}" type="datetime1">
              <a:rPr lang="en-US" smtClean="0"/>
              <a:t>4/2/2020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8077200" cy="1470025"/>
          </a:xfrm>
        </p:spPr>
        <p:txBody>
          <a:bodyPr>
            <a:normAutofit/>
          </a:bodyPr>
          <a:lstStyle/>
          <a:p>
            <a:r>
              <a:rPr lang="en-US" smtClean="0"/>
              <a:t>GIỚI THIỆU VỀ QUÊ HƯƠNG EM</a:t>
            </a:r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TỈNH HÀ NAM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61D-D160-4ED5-9386-993EE761A1C5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">
        <p:checker/>
      </p:transition>
    </mc:Choice>
    <mc:Fallback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LỄ HỘI TỊCH ĐIỀN ĐỌI SƠN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vi-VN" sz="2400" smtClean="0">
                <a:solidFill>
                  <a:schemeClr val="tx1"/>
                </a:solidFill>
              </a:rPr>
              <a:t>Lịch </a:t>
            </a:r>
            <a:r>
              <a:rPr lang="vi-VN" sz="2400">
                <a:solidFill>
                  <a:schemeClr val="tx1"/>
                </a:solidFill>
              </a:rPr>
              <a:t>sử ghi lại: mùa xuân năm 987, lần đầu tiên vua </a:t>
            </a:r>
            <a:r>
              <a:rPr lang="en-US" sz="2400" smtClean="0">
                <a:solidFill>
                  <a:schemeClr val="tx1"/>
                </a:solidFill>
              </a:rPr>
              <a:t>Lê Đại Hành </a:t>
            </a:r>
            <a:r>
              <a:rPr lang="vi-VN" sz="2400" smtClean="0">
                <a:solidFill>
                  <a:schemeClr val="tx1"/>
                </a:solidFill>
              </a:rPr>
              <a:t>cùng </a:t>
            </a:r>
            <a:r>
              <a:rPr lang="vi-VN" sz="2400">
                <a:solidFill>
                  <a:schemeClr val="tx1"/>
                </a:solidFill>
              </a:rPr>
              <a:t>văn võ bá quan cày ruộng ở </a:t>
            </a:r>
            <a:r>
              <a:rPr lang="en-US" sz="2400" smtClean="0">
                <a:solidFill>
                  <a:schemeClr val="tx1"/>
                </a:solidFill>
              </a:rPr>
              <a:t>Đọi Sơn </a:t>
            </a:r>
            <a:r>
              <a:rPr lang="vi-VN" sz="2400" smtClean="0">
                <a:solidFill>
                  <a:schemeClr val="tx1"/>
                </a:solidFill>
              </a:rPr>
              <a:t>và </a:t>
            </a:r>
            <a:r>
              <a:rPr lang="vi-VN" sz="2400">
                <a:solidFill>
                  <a:schemeClr val="tx1"/>
                </a:solidFill>
              </a:rPr>
              <a:t>bắt được chum </a:t>
            </a:r>
            <a:r>
              <a:rPr lang="vi-VN" sz="2400" smtClean="0">
                <a:solidFill>
                  <a:schemeClr val="tx1"/>
                </a:solidFill>
              </a:rPr>
              <a:t>vàng</a:t>
            </a:r>
            <a:r>
              <a:rPr lang="en-US" sz="2400" smtClean="0">
                <a:solidFill>
                  <a:schemeClr val="tx1"/>
                </a:solidFill>
              </a:rPr>
              <a:t>. </a:t>
            </a:r>
          </a:p>
          <a:p>
            <a:pPr algn="just">
              <a:buFontTx/>
              <a:buChar char="-"/>
            </a:pPr>
            <a:r>
              <a:rPr lang="vi-VN" sz="2400">
                <a:solidFill>
                  <a:schemeClr val="tx1"/>
                </a:solidFill>
              </a:rPr>
              <a:t>Từ đó, hàng năm vào </a:t>
            </a:r>
            <a:r>
              <a:rPr lang="en-US" sz="2400">
                <a:solidFill>
                  <a:schemeClr val="tx1"/>
                </a:solidFill>
              </a:rPr>
              <a:t>mùng 7 tháng Giêng,</a:t>
            </a:r>
            <a:r>
              <a:rPr lang="vi-VN" sz="2400">
                <a:solidFill>
                  <a:schemeClr val="tx1"/>
                </a:solidFill>
              </a:rPr>
              <a:t> nhà vua ra đồng làm Lễ tịch điền (đích thân vua xuống đi cày ruộng)</a:t>
            </a:r>
            <a:r>
              <a:rPr lang="en-US" sz="2400">
                <a:solidFill>
                  <a:schemeClr val="tx1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2"/>
          <a:stretch/>
        </p:blipFill>
        <p:spPr bwMode="auto">
          <a:xfrm>
            <a:off x="4660900" y="1739900"/>
            <a:ext cx="4025900" cy="407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F528-77B2-4AE5-92C1-FBB4252C69A3}" type="datetime1">
              <a:rPr lang="en-US" smtClean="0"/>
              <a:t>4/2/2020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000">
        <p14:gallery dir="l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990600" y="304800"/>
            <a:ext cx="7391400" cy="175260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vi-VN" sz="2400" smtClean="0">
                <a:solidFill>
                  <a:schemeClr val="tx1"/>
                </a:solidFill>
              </a:rPr>
              <a:t>Lễ </a:t>
            </a:r>
            <a:r>
              <a:rPr lang="vi-VN" sz="2400">
                <a:solidFill>
                  <a:schemeClr val="tx1"/>
                </a:solidFill>
              </a:rPr>
              <a:t>tịch điền </a:t>
            </a:r>
            <a:r>
              <a:rPr lang="vi-VN" sz="2400" smtClean="0">
                <a:solidFill>
                  <a:schemeClr val="tx1"/>
                </a:solidFill>
              </a:rPr>
              <a:t>mang </a:t>
            </a:r>
            <a:r>
              <a:rPr lang="vi-VN" sz="2400">
                <a:solidFill>
                  <a:schemeClr val="tx1"/>
                </a:solidFill>
              </a:rPr>
              <a:t>ý nghĩa nhân văn sâu </a:t>
            </a:r>
            <a:r>
              <a:rPr lang="vi-VN" sz="2400" smtClean="0">
                <a:solidFill>
                  <a:schemeClr val="tx1"/>
                </a:solidFill>
              </a:rPr>
              <a:t>sắc</a:t>
            </a:r>
            <a:r>
              <a:rPr lang="en-US" sz="2400" smtClean="0">
                <a:solidFill>
                  <a:schemeClr val="tx1"/>
                </a:solidFill>
              </a:rPr>
              <a:t>, </a:t>
            </a:r>
            <a:r>
              <a:rPr lang="vi-VN" sz="2400" smtClean="0">
                <a:solidFill>
                  <a:schemeClr val="tx1"/>
                </a:solidFill>
              </a:rPr>
              <a:t>cầu </a:t>
            </a:r>
            <a:r>
              <a:rPr lang="en-US" sz="2400">
                <a:solidFill>
                  <a:schemeClr val="tx1"/>
                </a:solidFill>
              </a:rPr>
              <a:t>cho mùa màng tươi tốt, nhân dân được ấm </a:t>
            </a:r>
            <a:r>
              <a:rPr lang="en-US" sz="2400" smtClean="0">
                <a:solidFill>
                  <a:schemeClr val="tx1"/>
                </a:solidFill>
              </a:rPr>
              <a:t>no và</a:t>
            </a:r>
            <a:r>
              <a:rPr lang="vi-VN" sz="2400" smtClean="0">
                <a:solidFill>
                  <a:schemeClr val="tx1"/>
                </a:solidFill>
              </a:rPr>
              <a:t> </a:t>
            </a:r>
            <a:r>
              <a:rPr lang="vi-VN" sz="2400">
                <a:solidFill>
                  <a:schemeClr val="tx1"/>
                </a:solidFill>
              </a:rPr>
              <a:t>còn tuyên truyền, giáo dục </a:t>
            </a:r>
            <a:r>
              <a:rPr lang="vi-VN" sz="2400" smtClean="0">
                <a:solidFill>
                  <a:schemeClr val="tx1"/>
                </a:solidFill>
              </a:rPr>
              <a:t>thế </a:t>
            </a:r>
            <a:r>
              <a:rPr lang="vi-VN" sz="2400">
                <a:solidFill>
                  <a:schemeClr val="tx1"/>
                </a:solidFill>
              </a:rPr>
              <a:t>hệ </a:t>
            </a:r>
            <a:r>
              <a:rPr lang="vi-VN" sz="2400" smtClean="0">
                <a:solidFill>
                  <a:schemeClr val="tx1"/>
                </a:solidFill>
              </a:rPr>
              <a:t>trẻ tích </a:t>
            </a:r>
            <a:r>
              <a:rPr lang="vi-VN" sz="2400">
                <a:solidFill>
                  <a:schemeClr val="tx1"/>
                </a:solidFill>
              </a:rPr>
              <a:t>cực phát </a:t>
            </a:r>
            <a:r>
              <a:rPr lang="vi-VN" sz="2400" smtClean="0">
                <a:solidFill>
                  <a:schemeClr val="tx1"/>
                </a:solidFill>
              </a:rPr>
              <a:t>triển</a:t>
            </a:r>
            <a:r>
              <a:rPr lang="en-US" sz="2400" smtClean="0">
                <a:solidFill>
                  <a:schemeClr val="tx1"/>
                </a:solidFill>
              </a:rPr>
              <a:t>, xây dựng đất nước.</a:t>
            </a:r>
            <a:r>
              <a:rPr lang="vi-VN" sz="2400">
                <a:solidFill>
                  <a:schemeClr val="tx1"/>
                </a:solidFill>
              </a:rPr>
              <a:t> 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791325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81E5-5F97-4A8D-BD74-A0B73E6C2D62}" type="datetime1">
              <a:rPr lang="en-US" smtClean="0"/>
              <a:t>4/2/2020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DƯƠNG MINH THÙY-LỚP 5E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225-9D98-4435-B2C0-F85C134869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5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50">
        <p14:window dir="vert"/>
      </p:transition>
    </mc:Choice>
    <mc:Fallback>
      <p:transition spd="slow" advClick="0" advTm="5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48006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Xin cảm ơn sự theo dõi của các Thầy cô và các bạn!</a:t>
            </a:r>
            <a:endParaRPr lang="en-US" sz="40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4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prism isContent="1" isInverted="1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8&quot;&gt;&lt;property id=&quot;20148&quot; value=&quot;5&quot;/&gt;&lt;property id=&quot;20300&quot; value=&quot;Slide 4 - &amp;quot;BIỂN ĐẢO VIỆT NAM&amp;quot;&quot;/&gt;&lt;property id=&quot;20307&quot; value=&quot;260&quot;/&gt;&lt;/object&gt;&lt;object type=&quot;3&quot; unique_id=&quot;10009&quot;&gt;&lt;property id=&quot;20148&quot; value=&quot;5&quot;/&gt;&lt;property id=&quot;20300&quot; value=&quot;Slide 1&quot;/&gt;&lt;property id=&quot;20307&quot; value=&quot;261&quot;/&gt;&lt;/object&gt;&lt;object type=&quot;3&quot; unique_id=&quot;11721&quot;&gt;&lt;property id=&quot;20148&quot; value=&quot;5&quot;/&gt;&lt;property id=&quot;20300&quot; value=&quot;Slide 5 - &amp;quot;GIỚI THIỆU VỀ QUÊ HƯƠNG EM&amp;quot;&quot;/&gt;&lt;property id=&quot;20307&quot; value=&quot;263&quot;/&gt;&lt;/object&gt;&lt;object type=&quot;3&quot; unique_id=&quot;11722&quot;&gt;&lt;property id=&quot;20148&quot; value=&quot;5&quot;/&gt;&lt;property id=&quot;20300&quot; value=&quot;Slide 6 - &amp;quot;LỄ HỘI TỊCH ĐIỀN ĐỌI SƠN&amp;quot;&quot;/&gt;&lt;property id=&quot;20307&quot; value=&quot;264&quot;/&gt;&lt;/object&gt;&lt;object type=&quot;3&quot; unique_id=&quot;11741&quot;&gt;&lt;property id=&quot;20148&quot; value=&quot;5&quot;/&gt;&lt;property id=&quot;20300&quot; value=&quot;Slide 7&quot;/&gt;&lt;property id=&quot;20307&quot; value=&quot;265&quot;/&gt;&lt;/object&gt;&lt;object type=&quot;3&quot; unique_id=&quot;12045&quot;&gt;&lt;property id=&quot;20148&quot; value=&quot;5&quot;/&gt;&lt;property id=&quot;20300&quot; value=&quot;Slide 8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244</Words>
  <Application>Microsoft Office PowerPoint</Application>
  <PresentationFormat>On-screen Show (4:3)</PresentationFormat>
  <Paragraphs>46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BIỂN ĐẢO VIỆT NAM</vt:lpstr>
      <vt:lpstr>GIỚI THIỆU VỀ QUÊ HƯƠNG EM</vt:lpstr>
      <vt:lpstr>LỄ HỘI TỊCH ĐIỀN ĐỌI SƠN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QUÊ HƯƠNG VIỆT NAM</dc:title>
  <dc:creator>MTC</dc:creator>
  <cp:lastModifiedBy>MTC</cp:lastModifiedBy>
  <cp:revision>41</cp:revision>
  <dcterms:created xsi:type="dcterms:W3CDTF">2019-01-21T10:18:37Z</dcterms:created>
  <dcterms:modified xsi:type="dcterms:W3CDTF">2020-04-02T09:28:57Z</dcterms:modified>
</cp:coreProperties>
</file>