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34" r:id="rId1"/>
  </p:sldMasterIdLst>
  <p:notesMasterIdLst>
    <p:notesMasterId r:id="rId14"/>
  </p:notesMasterIdLst>
  <p:sldIdLst>
    <p:sldId id="260" r:id="rId2"/>
    <p:sldId id="258" r:id="rId3"/>
    <p:sldId id="257" r:id="rId4"/>
    <p:sldId id="261" r:id="rId5"/>
    <p:sldId id="262" r:id="rId6"/>
    <p:sldId id="263" r:id="rId7"/>
    <p:sldId id="264" r:id="rId8"/>
    <p:sldId id="269" r:id="rId9"/>
    <p:sldId id="268" r:id="rId10"/>
    <p:sldId id="265" r:id="rId11"/>
    <p:sldId id="266" r:id="rId12"/>
    <p:sldId id="270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302" y="-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F62873-2F0E-49C5-B6D2-8521DBE799B0}" type="datetimeFigureOut">
              <a:rPr lang="en-US" smtClean="0"/>
              <a:t>2/21/2021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02210F-D3E0-4D53-B297-AD5C971326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3434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7BF2FF-AB26-42B1-B18B-19F5B70C603D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96412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A9817-FDAA-462E-9AEA-729F3CF30B13}" type="datetimeFigureOut">
              <a:rPr lang="en-US" smtClean="0"/>
              <a:t>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63442-2B17-4327-80FB-65FD4C45DD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8828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A9817-FDAA-462E-9AEA-729F3CF30B13}" type="datetimeFigureOut">
              <a:rPr lang="en-US" smtClean="0"/>
              <a:t>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63442-2B17-4327-80FB-65FD4C45DD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208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A9817-FDAA-462E-9AEA-729F3CF30B13}" type="datetimeFigureOut">
              <a:rPr lang="en-US" smtClean="0"/>
              <a:t>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63442-2B17-4327-80FB-65FD4C45DD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1609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9DFC4-FDED-4B41-982D-8052FC63661B}" type="datetimeFigureOut">
              <a:rPr lang="zh-CN" altLang="en-US" smtClean="0"/>
              <a:pPr/>
              <a:t>2021/2/21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FFF5A-79EA-4B61-A2E3-443713E8203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758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A9817-FDAA-462E-9AEA-729F3CF30B13}" type="datetimeFigureOut">
              <a:rPr lang="en-US" smtClean="0"/>
              <a:t>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63442-2B17-4327-80FB-65FD4C45DD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1459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A9817-FDAA-462E-9AEA-729F3CF30B13}" type="datetimeFigureOut">
              <a:rPr lang="en-US" smtClean="0"/>
              <a:t>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63442-2B17-4327-80FB-65FD4C45DD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5082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A9817-FDAA-462E-9AEA-729F3CF30B13}" type="datetimeFigureOut">
              <a:rPr lang="en-US" smtClean="0"/>
              <a:t>2/21/2021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63442-2B17-4327-80FB-65FD4C45DD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3064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A9817-FDAA-462E-9AEA-729F3CF30B13}" type="datetimeFigureOut">
              <a:rPr lang="en-US" smtClean="0"/>
              <a:t>2/21/2021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63442-2B17-4327-80FB-65FD4C45DD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6839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A9817-FDAA-462E-9AEA-729F3CF30B13}" type="datetimeFigureOut">
              <a:rPr lang="en-US" smtClean="0"/>
              <a:t>2/21/2021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63442-2B17-4327-80FB-65FD4C45DD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3583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A9817-FDAA-462E-9AEA-729F3CF30B13}" type="datetimeFigureOut">
              <a:rPr lang="en-US" smtClean="0"/>
              <a:t>2/21/2021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63442-2B17-4327-80FB-65FD4C45DD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6918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A9817-FDAA-462E-9AEA-729F3CF30B13}" type="datetimeFigureOut">
              <a:rPr lang="en-US" smtClean="0"/>
              <a:t>2/21/2021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63442-2B17-4327-80FB-65FD4C45DD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3588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A9817-FDAA-462E-9AEA-729F3CF30B13}" type="datetimeFigureOut">
              <a:rPr lang="en-US" smtClean="0"/>
              <a:t>2/21/2021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63442-2B17-4327-80FB-65FD4C45DD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7025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9A9817-FDAA-462E-9AEA-729F3CF30B13}" type="datetimeFigureOut">
              <a:rPr lang="en-US" smtClean="0"/>
              <a:t>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B63442-2B17-4327-80FB-65FD4C45DD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78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5" r:id="rId1"/>
    <p:sldLayoutId id="2147483936" r:id="rId2"/>
    <p:sldLayoutId id="2147483937" r:id="rId3"/>
    <p:sldLayoutId id="2147483938" r:id="rId4"/>
    <p:sldLayoutId id="2147483939" r:id="rId5"/>
    <p:sldLayoutId id="2147483940" r:id="rId6"/>
    <p:sldLayoutId id="2147483941" r:id="rId7"/>
    <p:sldLayoutId id="2147483942" r:id="rId8"/>
    <p:sldLayoutId id="2147483943" r:id="rId9"/>
    <p:sldLayoutId id="2147483944" r:id="rId10"/>
    <p:sldLayoutId id="2147483945" r:id="rId11"/>
    <p:sldLayoutId id="2147483946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tintieuhocducgiang@gmail.com" TargetMode="External"/><Relationship Id="rId5" Type="http://schemas.openxmlformats.org/officeDocument/2006/relationships/image" Target="../media/image16.tmp"/><Relationship Id="rId4" Type="http://schemas.openxmlformats.org/officeDocument/2006/relationships/image" Target="../media/image15.tm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mp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tmp"/><Relationship Id="rId4" Type="http://schemas.openxmlformats.org/officeDocument/2006/relationships/image" Target="../media/image15.tm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486" y="4120301"/>
            <a:ext cx="3840162" cy="2795801"/>
          </a:xfrm>
          <a:prstGeom prst="rect">
            <a:avLst/>
          </a:prstGeom>
        </p:spPr>
      </p:pic>
      <p:pic>
        <p:nvPicPr>
          <p:cNvPr id="9" name="轻快儿童音乐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95350" y="6324733"/>
            <a:ext cx="399950" cy="53326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40551" y="1239181"/>
            <a:ext cx="8501110" cy="181588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CHÀO MỪNG </a:t>
            </a:r>
            <a:r>
              <a:rPr lang="en-US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CÁC EM ĐẾN VỚI </a:t>
            </a:r>
          </a:p>
          <a:p>
            <a:pPr algn="ctr"/>
            <a:r>
              <a:rPr lang="en-US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MÔN TIN HỌC LỚP 3 – TUẦN 23 </a:t>
            </a:r>
          </a:p>
          <a:p>
            <a:pPr algn="ctr"/>
            <a:endParaRPr lang="en-US" sz="3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98105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196"/>
    </mc:Choice>
    <mc:Fallback xmlns="">
      <p:transition advTm="5196"/>
    </mc:Fallback>
  </mc:AlternateContent>
  <p:timing>
    <p:tnLst>
      <p:par>
        <p:cTn id="1" dur="indefinite" restart="never" nodeType="tmRoot">
          <p:childTnLst>
            <p:audio>
              <p:cMediaNode vol="80000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 mod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28600" y="304800"/>
            <a:ext cx="7406640" cy="8871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228600" y="1143000"/>
            <a:ext cx="8534400" cy="68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2" t="7411" r="61023" b="82172"/>
          <a:stretch>
            <a:fillRect/>
          </a:stretch>
        </p:blipFill>
        <p:spPr bwMode="auto">
          <a:xfrm>
            <a:off x="609600" y="3554104"/>
            <a:ext cx="7858125" cy="1371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ounded Rectangle 27"/>
          <p:cNvSpPr/>
          <p:nvPr/>
        </p:nvSpPr>
        <p:spPr>
          <a:xfrm>
            <a:off x="533400" y="5503080"/>
            <a:ext cx="1260475" cy="6262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 err="1">
                <a:solidFill>
                  <a:schemeClr val="tx1"/>
                </a:solidFill>
              </a:rPr>
              <a:t>Căn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lề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trái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293628" y="2391084"/>
            <a:ext cx="1260475" cy="6477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 err="1">
                <a:solidFill>
                  <a:schemeClr val="tx1"/>
                </a:solidFill>
              </a:rPr>
              <a:t>Căn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giữa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1982256" y="2403144"/>
            <a:ext cx="1260475" cy="64928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 err="1">
                <a:solidFill>
                  <a:schemeClr val="tx1"/>
                </a:solidFill>
              </a:rPr>
              <a:t>Chọn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cỡ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chữ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3756155" y="2405371"/>
            <a:ext cx="1260475" cy="6477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 err="1">
                <a:solidFill>
                  <a:schemeClr val="tx1"/>
                </a:solidFill>
              </a:rPr>
              <a:t>Kiểu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chữ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đậm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5585903" y="2403144"/>
            <a:ext cx="1258888" cy="64928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 err="1">
                <a:solidFill>
                  <a:schemeClr val="tx1"/>
                </a:solidFill>
              </a:rPr>
              <a:t>Kiểu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chữ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nghiêng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7396293" y="2392363"/>
            <a:ext cx="1260475" cy="64928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 err="1">
                <a:solidFill>
                  <a:schemeClr val="tx1"/>
                </a:solidFill>
              </a:rPr>
              <a:t>Căn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lề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phải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2612493" y="5524511"/>
            <a:ext cx="1477962" cy="60483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 err="1">
                <a:solidFill>
                  <a:schemeClr val="tx1"/>
                </a:solidFill>
              </a:rPr>
              <a:t>Chọn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phông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chữ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4851222" y="5503080"/>
            <a:ext cx="1260475" cy="6477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 err="1">
                <a:solidFill>
                  <a:schemeClr val="tx1"/>
                </a:solidFill>
              </a:rPr>
              <a:t>Căn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đều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hai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bên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6986763" y="5523101"/>
            <a:ext cx="1522412" cy="6477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 err="1">
                <a:solidFill>
                  <a:schemeClr val="tx1"/>
                </a:solidFill>
              </a:rPr>
              <a:t>Kiểu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chữ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gạch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chân</a:t>
            </a:r>
            <a:endParaRPr lang="en-US" b="1" dirty="0">
              <a:solidFill>
                <a:schemeClr val="tx1"/>
              </a:solidFill>
            </a:endParaRPr>
          </a:p>
        </p:txBody>
      </p:sp>
      <p:cxnSp>
        <p:nvCxnSpPr>
          <p:cNvPr id="45" name="Straight Arrow Connector 44"/>
          <p:cNvCxnSpPr/>
          <p:nvPr/>
        </p:nvCxnSpPr>
        <p:spPr>
          <a:xfrm>
            <a:off x="923865" y="3053071"/>
            <a:ext cx="5920926" cy="126016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>
            <a:off x="2625440" y="3053071"/>
            <a:ext cx="422560" cy="756929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flipH="1">
            <a:off x="990600" y="3038784"/>
            <a:ext cx="3370120" cy="1274453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H="1">
            <a:off x="1447800" y="3069491"/>
            <a:ext cx="4809260" cy="1274453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flipH="1">
            <a:off x="7467600" y="3069491"/>
            <a:ext cx="673800" cy="124374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 flipH="1" flipV="1">
            <a:off x="1982257" y="4495801"/>
            <a:ext cx="5652983" cy="10001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 flipV="1">
            <a:off x="5502152" y="4648200"/>
            <a:ext cx="2302348" cy="847701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 flipH="1" flipV="1">
            <a:off x="2133600" y="4038600"/>
            <a:ext cx="1159238" cy="148591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 flipV="1">
            <a:off x="1189219" y="4648200"/>
            <a:ext cx="5211581" cy="87631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6396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28600" y="-76200"/>
            <a:ext cx="7406640" cy="8871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228600" y="685800"/>
            <a:ext cx="8534400" cy="914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2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Vịnh</a:t>
            </a:r>
            <a:r>
              <a:rPr lang="en-US" sz="2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2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</a:t>
            </a:r>
            <a:endParaRPr lang="en-US" sz="2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1442" y="1646830"/>
            <a:ext cx="8208412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VỊNH HẠ LONG</a:t>
            </a:r>
          </a:p>
          <a:p>
            <a:pPr algn="just">
              <a:lnSpc>
                <a:spcPct val="150000"/>
              </a:lnSpc>
            </a:pP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nhín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vịnh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Hạ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Long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khổng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lồ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ngàn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đảo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đá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i="1" dirty="0" err="1" smtClean="0">
                <a:latin typeface="Times New Roman" pitchFamily="18" charset="0"/>
                <a:cs typeface="Times New Roman" pitchFamily="18" charset="0"/>
              </a:rPr>
              <a:t>Hạ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 Long </a:t>
            </a:r>
            <a:r>
              <a:rPr lang="en-US" sz="2000" i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 smtClean="0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 hang </a:t>
            </a:r>
            <a:r>
              <a:rPr lang="en-US" sz="2000" i="1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 smtClean="0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i="1" dirty="0" err="1" smtClean="0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 smtClean="0"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 smtClean="0">
                <a:latin typeface="Times New Roman" pitchFamily="18" charset="0"/>
                <a:cs typeface="Times New Roman" pitchFamily="18" charset="0"/>
              </a:rPr>
              <a:t>cung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, hang </a:t>
            </a:r>
            <a:r>
              <a:rPr lang="en-US" sz="2000" i="1" dirty="0" err="1" smtClean="0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 smtClean="0">
                <a:latin typeface="Times New Roman" pitchFamily="18" charset="0"/>
                <a:cs typeface="Times New Roman" pitchFamily="18" charset="0"/>
              </a:rPr>
              <a:t>gỗ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, hang Trinh </a:t>
            </a:r>
            <a:r>
              <a:rPr lang="en-US" sz="2000" i="1" dirty="0" err="1" smtClean="0">
                <a:latin typeface="Times New Roman" pitchFamily="18" charset="0"/>
                <a:cs typeface="Times New Roman" pitchFamily="18" charset="0"/>
              </a:rPr>
              <a:t>nữ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 …</a:t>
            </a:r>
          </a:p>
          <a:p>
            <a:pPr algn="just">
              <a:lnSpc>
                <a:spcPct val="150000"/>
              </a:lnSpc>
            </a:pP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Vịnh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Hạ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Long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riêng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đón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u="sng" dirty="0" err="1" smtClean="0">
                <a:latin typeface="Times New Roman" pitchFamily="18" charset="0"/>
                <a:cs typeface="Times New Roman" pitchFamily="18" charset="0"/>
              </a:rPr>
              <a:t>hoàng</a:t>
            </a:r>
            <a:r>
              <a:rPr lang="en-US" sz="2000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u="sng" dirty="0" err="1" smtClean="0">
                <a:latin typeface="Times New Roman" pitchFamily="18" charset="0"/>
                <a:cs typeface="Times New Roman" pitchFamily="18" charset="0"/>
              </a:rPr>
              <a:t>hôn</a:t>
            </a:r>
            <a:r>
              <a:rPr lang="en-US" sz="2000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u="sng" dirty="0" err="1" smtClean="0">
                <a:latin typeface="Times New Roman" pitchFamily="18" charset="0"/>
                <a:cs typeface="Times New Roman" pitchFamily="18" charset="0"/>
              </a:rPr>
              <a:t>buông</a:t>
            </a:r>
            <a:r>
              <a:rPr lang="en-US" sz="2000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u="sng" dirty="0" err="1" smtClean="0"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Vàn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1994,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vinh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Hạ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Long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u="sng" dirty="0" smtClean="0">
                <a:latin typeface="Times New Roman" pitchFamily="18" charset="0"/>
                <a:cs typeface="Times New Roman" pitchFamily="18" charset="0"/>
              </a:rPr>
              <a:t>Di </a:t>
            </a:r>
            <a:r>
              <a:rPr lang="en-US" sz="2000" u="sng" dirty="0" err="1" smtClean="0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000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u="sng" dirty="0" err="1" smtClean="0"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2000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u="sng" dirty="0" err="1" smtClean="0"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000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u="sng" dirty="0" err="1" smtClean="0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000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u="sng" dirty="0" err="1" smtClean="0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r"/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Nguồn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: Internet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075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97" y="76200"/>
            <a:ext cx="9144000" cy="6858000"/>
          </a:xfrm>
          <a:prstGeom prst="rect">
            <a:avLst/>
          </a:prstGeom>
        </p:spPr>
      </p:pic>
      <p:sp>
        <p:nvSpPr>
          <p:cNvPr id="5" name="圆角矩形 3"/>
          <p:cNvSpPr/>
          <p:nvPr/>
        </p:nvSpPr>
        <p:spPr>
          <a:xfrm>
            <a:off x="261298" y="1981200"/>
            <a:ext cx="3374000" cy="482000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zh-CN" altLang="en-US" sz="2000">
              <a:solidFill>
                <a:prstClr val="white"/>
              </a:solidFill>
              <a:latin typeface="等线"/>
              <a:ea typeface="微软雅黑"/>
            </a:endParaRPr>
          </a:p>
        </p:txBody>
      </p:sp>
      <p:sp>
        <p:nvSpPr>
          <p:cNvPr id="6" name="圆角矩形 29"/>
          <p:cNvSpPr/>
          <p:nvPr/>
        </p:nvSpPr>
        <p:spPr>
          <a:xfrm>
            <a:off x="561652" y="3581400"/>
            <a:ext cx="8277548" cy="659219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en-US" altLang="zh-CN" sz="2400" b="1" dirty="0" err="1" smtClean="0">
                <a:solidFill>
                  <a:prstClr val="black"/>
                </a:solidFill>
                <a:latin typeface="等线"/>
                <a:ea typeface="微软雅黑"/>
              </a:rPr>
              <a:t>Sử</a:t>
            </a:r>
            <a:r>
              <a:rPr lang="en-US" altLang="zh-CN" sz="2400" b="1" dirty="0" smtClean="0">
                <a:solidFill>
                  <a:prstClr val="black"/>
                </a:solidFill>
                <a:latin typeface="等线"/>
                <a:ea typeface="微软雅黑"/>
              </a:rPr>
              <a:t> </a:t>
            </a:r>
            <a:r>
              <a:rPr lang="en-US" altLang="zh-CN" sz="2400" b="1" dirty="0" err="1" smtClean="0">
                <a:solidFill>
                  <a:prstClr val="black"/>
                </a:solidFill>
                <a:latin typeface="等线"/>
                <a:ea typeface="微软雅黑"/>
              </a:rPr>
              <a:t>dụng</a:t>
            </a:r>
            <a:r>
              <a:rPr lang="en-US" altLang="zh-CN" sz="2400" b="1" dirty="0" smtClean="0">
                <a:solidFill>
                  <a:prstClr val="black"/>
                </a:solidFill>
                <a:latin typeface="等线"/>
                <a:ea typeface="微软雅黑"/>
              </a:rPr>
              <a:t> </a:t>
            </a:r>
            <a:r>
              <a:rPr lang="en-US" altLang="zh-CN" sz="2400" b="1" dirty="0" err="1" smtClean="0">
                <a:solidFill>
                  <a:prstClr val="black"/>
                </a:solidFill>
                <a:latin typeface="等线"/>
                <a:ea typeface="微软雅黑"/>
              </a:rPr>
              <a:t>các</a:t>
            </a:r>
            <a:r>
              <a:rPr lang="en-US" altLang="zh-CN" sz="2400" b="1" dirty="0" smtClean="0">
                <a:solidFill>
                  <a:prstClr val="black"/>
                </a:solidFill>
                <a:latin typeface="等线"/>
                <a:ea typeface="微软雅黑"/>
              </a:rPr>
              <a:t> </a:t>
            </a:r>
            <a:r>
              <a:rPr lang="en-US" altLang="zh-CN" sz="2400" b="1" dirty="0" err="1" smtClean="0">
                <a:solidFill>
                  <a:prstClr val="black"/>
                </a:solidFill>
                <a:latin typeface="等线"/>
                <a:ea typeface="微软雅黑"/>
              </a:rPr>
              <a:t>nút</a:t>
            </a:r>
            <a:r>
              <a:rPr lang="en-US" altLang="zh-CN" sz="2400" b="1" dirty="0" smtClean="0">
                <a:solidFill>
                  <a:prstClr val="black"/>
                </a:solidFill>
                <a:latin typeface="等线"/>
                <a:ea typeface="微软雅黑"/>
              </a:rPr>
              <a:t> </a:t>
            </a:r>
            <a:r>
              <a:rPr lang="en-US" altLang="zh-CN" sz="2400" b="1" dirty="0" err="1" smtClean="0">
                <a:solidFill>
                  <a:prstClr val="black"/>
                </a:solidFill>
                <a:latin typeface="等线"/>
                <a:ea typeface="微软雅黑"/>
              </a:rPr>
              <a:t>lệnh</a:t>
            </a:r>
            <a:r>
              <a:rPr lang="en-US" altLang="zh-CN" sz="2400" b="1" dirty="0" smtClean="0">
                <a:solidFill>
                  <a:prstClr val="black"/>
                </a:solidFill>
                <a:latin typeface="等线"/>
                <a:ea typeface="微软雅黑"/>
              </a:rPr>
              <a:t>                      </a:t>
            </a:r>
            <a:r>
              <a:rPr lang="en-US" altLang="zh-CN" sz="2400" b="1" dirty="0" err="1" smtClean="0">
                <a:solidFill>
                  <a:prstClr val="black"/>
                </a:solidFill>
                <a:latin typeface="等线"/>
                <a:ea typeface="微软雅黑"/>
              </a:rPr>
              <a:t>để</a:t>
            </a:r>
            <a:r>
              <a:rPr lang="en-US" altLang="zh-CN" sz="2400" b="1" dirty="0" smtClean="0">
                <a:solidFill>
                  <a:prstClr val="black"/>
                </a:solidFill>
                <a:latin typeface="等线"/>
                <a:ea typeface="微软雅黑"/>
              </a:rPr>
              <a:t> </a:t>
            </a:r>
            <a:r>
              <a:rPr lang="en-US" altLang="zh-CN" sz="2400" b="1" dirty="0" err="1" smtClean="0">
                <a:solidFill>
                  <a:prstClr val="black"/>
                </a:solidFill>
                <a:latin typeface="等线"/>
                <a:ea typeface="微软雅黑"/>
              </a:rPr>
              <a:t>căn</a:t>
            </a:r>
            <a:r>
              <a:rPr lang="en-US" altLang="zh-CN" sz="2400" b="1" dirty="0" smtClean="0">
                <a:solidFill>
                  <a:prstClr val="black"/>
                </a:solidFill>
                <a:latin typeface="等线"/>
                <a:ea typeface="微软雅黑"/>
              </a:rPr>
              <a:t> </a:t>
            </a:r>
            <a:r>
              <a:rPr lang="en-US" altLang="zh-CN" sz="2400" b="1" dirty="0" err="1" smtClean="0">
                <a:solidFill>
                  <a:prstClr val="black"/>
                </a:solidFill>
                <a:latin typeface="等线"/>
                <a:ea typeface="微软雅黑"/>
              </a:rPr>
              <a:t>lề</a:t>
            </a:r>
            <a:r>
              <a:rPr lang="en-US" altLang="zh-CN" sz="2400" b="1" dirty="0" smtClean="0">
                <a:solidFill>
                  <a:prstClr val="black"/>
                </a:solidFill>
                <a:latin typeface="等线"/>
                <a:ea typeface="微软雅黑"/>
              </a:rPr>
              <a:t>. </a:t>
            </a:r>
            <a:endParaRPr lang="zh-CN" altLang="en-US" sz="2400" b="1" dirty="0">
              <a:solidFill>
                <a:prstClr val="black"/>
              </a:solidFill>
              <a:latin typeface="等线"/>
              <a:ea typeface="微软雅黑"/>
            </a:endParaRPr>
          </a:p>
        </p:txBody>
      </p:sp>
      <p:grpSp>
        <p:nvGrpSpPr>
          <p:cNvPr id="8" name="组合 6"/>
          <p:cNvGrpSpPr/>
          <p:nvPr/>
        </p:nvGrpSpPr>
        <p:grpSpPr>
          <a:xfrm>
            <a:off x="344313" y="1981200"/>
            <a:ext cx="419810" cy="419810"/>
            <a:chOff x="1330341" y="1191167"/>
            <a:chExt cx="530674" cy="530674"/>
          </a:xfrm>
        </p:grpSpPr>
        <p:sp>
          <p:nvSpPr>
            <p:cNvPr id="9" name="椭圆 4"/>
            <p:cNvSpPr/>
            <p:nvPr/>
          </p:nvSpPr>
          <p:spPr>
            <a:xfrm>
              <a:off x="1330341" y="1191167"/>
              <a:ext cx="530674" cy="53067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zh-CN" altLang="en-US" sz="2000">
                <a:solidFill>
                  <a:prstClr val="white"/>
                </a:solidFill>
                <a:latin typeface="等线"/>
                <a:ea typeface="微软雅黑"/>
              </a:endParaRPr>
            </a:p>
          </p:txBody>
        </p:sp>
        <p:sp>
          <p:nvSpPr>
            <p:cNvPr id="10" name="文本框 5"/>
            <p:cNvSpPr txBox="1"/>
            <p:nvPr/>
          </p:nvSpPr>
          <p:spPr>
            <a:xfrm>
              <a:off x="1406541" y="1210867"/>
              <a:ext cx="18473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>
                <a:defRPr/>
              </a:pPr>
              <a:endParaRPr lang="zh-CN" altLang="en-US" sz="2000" b="1">
                <a:solidFill>
                  <a:prstClr val="white"/>
                </a:solidFill>
                <a:latin typeface="等线"/>
                <a:ea typeface="微软雅黑"/>
              </a:endParaRPr>
            </a:p>
          </p:txBody>
        </p:sp>
      </p:grpSp>
      <p:sp>
        <p:nvSpPr>
          <p:cNvPr id="11" name="文本框 10"/>
          <p:cNvSpPr txBox="1"/>
          <p:nvPr/>
        </p:nvSpPr>
        <p:spPr>
          <a:xfrm>
            <a:off x="975712" y="2033782"/>
            <a:ext cx="24609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altLang="zh-CN" sz="2000" b="1" dirty="0" smtClean="0">
                <a:solidFill>
                  <a:srgbClr val="FF0000"/>
                </a:solidFill>
                <a:latin typeface="Tahoma" pitchFamily="34" charset="0"/>
                <a:ea typeface="微软雅黑"/>
                <a:cs typeface="Tahoma" pitchFamily="34" charset="0"/>
              </a:rPr>
              <a:t>EM CẦN GHI NHỚ</a:t>
            </a:r>
            <a:endParaRPr lang="zh-CN" altLang="en-US" sz="2000" b="1" dirty="0">
              <a:solidFill>
                <a:srgbClr val="FF0000"/>
              </a:solidFill>
              <a:latin typeface="Tahoma" pitchFamily="34" charset="0"/>
              <a:ea typeface="微软雅黑"/>
              <a:cs typeface="Tahoma" pitchFamily="34" charset="0"/>
            </a:endParaRPr>
          </a:p>
        </p:txBody>
      </p:sp>
      <p:pic>
        <p:nvPicPr>
          <p:cNvPr id="1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7146" y="227004"/>
            <a:ext cx="6256664" cy="1425334"/>
          </a:xfrm>
          <a:prstGeom prst="rect">
            <a:avLst/>
          </a:prstGeom>
        </p:spPr>
      </p:pic>
      <p:sp>
        <p:nvSpPr>
          <p:cNvPr id="13" name="圆角矩形 29"/>
          <p:cNvSpPr/>
          <p:nvPr/>
        </p:nvSpPr>
        <p:spPr>
          <a:xfrm>
            <a:off x="554828" y="2667000"/>
            <a:ext cx="8284372" cy="625289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en-US" altLang="zh-CN" sz="2400" b="1" dirty="0" err="1" smtClean="0">
                <a:solidFill>
                  <a:prstClr val="black"/>
                </a:solidFill>
                <a:latin typeface="等线"/>
                <a:ea typeface="微软雅黑"/>
              </a:rPr>
              <a:t>Sử</a:t>
            </a:r>
            <a:r>
              <a:rPr lang="en-US" altLang="zh-CN" sz="2400" b="1" dirty="0" smtClean="0">
                <a:solidFill>
                  <a:prstClr val="black"/>
                </a:solidFill>
                <a:latin typeface="等线"/>
                <a:ea typeface="微软雅黑"/>
              </a:rPr>
              <a:t> </a:t>
            </a:r>
            <a:r>
              <a:rPr lang="en-US" altLang="zh-CN" sz="2400" b="1" dirty="0" err="1" smtClean="0">
                <a:solidFill>
                  <a:prstClr val="black"/>
                </a:solidFill>
                <a:latin typeface="等线"/>
                <a:ea typeface="微软雅黑"/>
              </a:rPr>
              <a:t>dụng</a:t>
            </a:r>
            <a:r>
              <a:rPr lang="en-US" altLang="zh-CN" sz="2400" b="1" dirty="0" smtClean="0">
                <a:solidFill>
                  <a:prstClr val="black"/>
                </a:solidFill>
                <a:latin typeface="等线"/>
                <a:ea typeface="微软雅黑"/>
              </a:rPr>
              <a:t> </a:t>
            </a:r>
            <a:r>
              <a:rPr lang="en-US" altLang="zh-CN" sz="2400" b="1" dirty="0" err="1" smtClean="0">
                <a:solidFill>
                  <a:prstClr val="black"/>
                </a:solidFill>
                <a:latin typeface="等线"/>
                <a:ea typeface="微软雅黑"/>
              </a:rPr>
              <a:t>các</a:t>
            </a:r>
            <a:r>
              <a:rPr lang="en-US" altLang="zh-CN" sz="2400" b="1" dirty="0" smtClean="0">
                <a:solidFill>
                  <a:prstClr val="black"/>
                </a:solidFill>
                <a:latin typeface="等线"/>
                <a:ea typeface="微软雅黑"/>
              </a:rPr>
              <a:t> </a:t>
            </a:r>
            <a:r>
              <a:rPr lang="en-US" altLang="zh-CN" sz="2400" b="1" dirty="0" err="1" smtClean="0">
                <a:solidFill>
                  <a:prstClr val="black"/>
                </a:solidFill>
                <a:latin typeface="等线"/>
                <a:ea typeface="微软雅黑"/>
              </a:rPr>
              <a:t>nút</a:t>
            </a:r>
            <a:r>
              <a:rPr lang="en-US" altLang="zh-CN" sz="2400" b="1" dirty="0" smtClean="0">
                <a:solidFill>
                  <a:prstClr val="black"/>
                </a:solidFill>
                <a:latin typeface="等线"/>
                <a:ea typeface="微软雅黑"/>
              </a:rPr>
              <a:t> </a:t>
            </a:r>
            <a:r>
              <a:rPr lang="en-US" altLang="zh-CN" sz="2400" b="1" dirty="0" err="1" smtClean="0">
                <a:solidFill>
                  <a:prstClr val="black"/>
                </a:solidFill>
                <a:latin typeface="等线"/>
                <a:ea typeface="微软雅黑"/>
              </a:rPr>
              <a:t>lệnh</a:t>
            </a:r>
            <a:r>
              <a:rPr lang="en-US" altLang="zh-CN" sz="2400" b="1" dirty="0" smtClean="0">
                <a:solidFill>
                  <a:prstClr val="black"/>
                </a:solidFill>
                <a:latin typeface="等线"/>
                <a:ea typeface="微软雅黑"/>
              </a:rPr>
              <a:t>                     </a:t>
            </a:r>
            <a:r>
              <a:rPr lang="en-US" altLang="zh-CN" sz="2400" b="1" dirty="0" err="1" smtClean="0">
                <a:solidFill>
                  <a:prstClr val="black"/>
                </a:solidFill>
                <a:latin typeface="等线"/>
                <a:ea typeface="微软雅黑"/>
              </a:rPr>
              <a:t>để</a:t>
            </a:r>
            <a:r>
              <a:rPr lang="en-US" altLang="zh-CN" sz="2400" b="1" dirty="0" smtClean="0">
                <a:solidFill>
                  <a:prstClr val="black"/>
                </a:solidFill>
                <a:latin typeface="等线"/>
                <a:ea typeface="微软雅黑"/>
              </a:rPr>
              <a:t> </a:t>
            </a:r>
            <a:r>
              <a:rPr lang="en-US" altLang="zh-CN" sz="2400" b="1" dirty="0" err="1" smtClean="0">
                <a:solidFill>
                  <a:prstClr val="black"/>
                </a:solidFill>
                <a:latin typeface="等线"/>
                <a:ea typeface="微软雅黑"/>
              </a:rPr>
              <a:t>thay</a:t>
            </a:r>
            <a:r>
              <a:rPr lang="en-US" altLang="zh-CN" sz="2400" b="1" dirty="0" smtClean="0">
                <a:solidFill>
                  <a:prstClr val="black"/>
                </a:solidFill>
                <a:latin typeface="等线"/>
                <a:ea typeface="微软雅黑"/>
              </a:rPr>
              <a:t> </a:t>
            </a:r>
            <a:r>
              <a:rPr lang="en-US" altLang="zh-CN" sz="2400" b="1" dirty="0" err="1" smtClean="0">
                <a:solidFill>
                  <a:prstClr val="black"/>
                </a:solidFill>
                <a:latin typeface="等线"/>
                <a:ea typeface="微软雅黑"/>
              </a:rPr>
              <a:t>đổi</a:t>
            </a:r>
            <a:r>
              <a:rPr lang="en-US" altLang="zh-CN" sz="2400" b="1" dirty="0" smtClean="0">
                <a:solidFill>
                  <a:prstClr val="black"/>
                </a:solidFill>
                <a:latin typeface="等线"/>
                <a:ea typeface="微软雅黑"/>
              </a:rPr>
              <a:t> </a:t>
            </a:r>
            <a:r>
              <a:rPr lang="en-US" altLang="zh-CN" sz="2400" b="1" dirty="0" err="1" smtClean="0">
                <a:solidFill>
                  <a:prstClr val="black"/>
                </a:solidFill>
                <a:latin typeface="等线"/>
                <a:ea typeface="微软雅黑"/>
              </a:rPr>
              <a:t>kiểu</a:t>
            </a:r>
            <a:r>
              <a:rPr lang="en-US" altLang="zh-CN" sz="2400" b="1" dirty="0" smtClean="0">
                <a:solidFill>
                  <a:prstClr val="black"/>
                </a:solidFill>
                <a:latin typeface="等线"/>
                <a:ea typeface="微软雅黑"/>
              </a:rPr>
              <a:t> </a:t>
            </a:r>
            <a:r>
              <a:rPr lang="en-US" altLang="zh-CN" sz="2400" b="1" dirty="0" err="1" smtClean="0">
                <a:solidFill>
                  <a:prstClr val="black"/>
                </a:solidFill>
                <a:latin typeface="等线"/>
                <a:ea typeface="微软雅黑"/>
              </a:rPr>
              <a:t>chữ</a:t>
            </a:r>
            <a:r>
              <a:rPr lang="en-US" altLang="zh-CN" sz="2400" b="1" dirty="0" smtClean="0">
                <a:solidFill>
                  <a:prstClr val="black"/>
                </a:solidFill>
                <a:latin typeface="等线"/>
                <a:ea typeface="微软雅黑"/>
              </a:rPr>
              <a:t>.</a:t>
            </a:r>
            <a:r>
              <a:rPr lang="en-US" altLang="zh-CN" sz="2400" b="1" dirty="0" smtClean="0">
                <a:solidFill>
                  <a:prstClr val="white"/>
                </a:solidFill>
                <a:latin typeface="等线"/>
                <a:ea typeface="微软雅黑"/>
              </a:rPr>
              <a:t> </a:t>
            </a:r>
            <a:endParaRPr lang="zh-CN" altLang="en-US" sz="2400" b="1" dirty="0">
              <a:solidFill>
                <a:srgbClr val="002060"/>
              </a:solidFill>
              <a:latin typeface="等线"/>
              <a:ea typeface="微软雅黑"/>
            </a:endParaRPr>
          </a:p>
        </p:txBody>
      </p:sp>
      <p:pic>
        <p:nvPicPr>
          <p:cNvPr id="14" name="Picture 13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1096" y="2743200"/>
            <a:ext cx="1447800" cy="466616"/>
          </a:xfrm>
          <a:prstGeom prst="rect">
            <a:avLst/>
          </a:prstGeom>
        </p:spPr>
      </p:pic>
      <p:pic>
        <p:nvPicPr>
          <p:cNvPr id="15" name="Picture 14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486" y="3684896"/>
            <a:ext cx="1696794" cy="450171"/>
          </a:xfrm>
          <a:prstGeom prst="rect">
            <a:avLst/>
          </a:prstGeom>
        </p:spPr>
      </p:pic>
      <p:sp>
        <p:nvSpPr>
          <p:cNvPr id="16" name="圆角矩形 29"/>
          <p:cNvSpPr/>
          <p:nvPr/>
        </p:nvSpPr>
        <p:spPr>
          <a:xfrm>
            <a:off x="561652" y="4523096"/>
            <a:ext cx="8277548" cy="1345019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85800">
              <a:defRPr/>
            </a:pPr>
            <a:r>
              <a:rPr lang="en-US" altLang="zh-CN" sz="2400" b="1" smtClean="0">
                <a:solidFill>
                  <a:prstClr val="black"/>
                </a:solidFill>
                <a:latin typeface="等线"/>
                <a:ea typeface="微软雅黑"/>
              </a:rPr>
              <a:t>Làm bài tập thực hành Mục B – Bài 2 - Vịnh Hạ Long và gửi vào địa chỉ mail </a:t>
            </a:r>
            <a:r>
              <a:rPr lang="en-US" altLang="zh-CN" sz="2400" b="1" smtClean="0">
                <a:solidFill>
                  <a:prstClr val="black"/>
                </a:solidFill>
                <a:latin typeface="等线"/>
                <a:ea typeface="微软雅黑"/>
                <a:hlinkClick r:id="rId6"/>
              </a:rPr>
              <a:t>tintieuhocducgiang@gmail.com</a:t>
            </a:r>
            <a:r>
              <a:rPr lang="en-US" altLang="zh-CN" sz="2400" b="1" smtClean="0">
                <a:solidFill>
                  <a:prstClr val="black"/>
                </a:solidFill>
                <a:latin typeface="等线"/>
                <a:ea typeface="微软雅黑"/>
              </a:rPr>
              <a:t> </a:t>
            </a:r>
            <a:r>
              <a:rPr lang="en-US" altLang="zh-CN" sz="2400" b="1" smtClean="0">
                <a:solidFill>
                  <a:prstClr val="black"/>
                </a:solidFill>
                <a:latin typeface="等线"/>
                <a:ea typeface="微软雅黑"/>
              </a:rPr>
              <a:t>cho cô giáo</a:t>
            </a:r>
            <a:r>
              <a:rPr lang="en-US" altLang="zh-CN" sz="2400" b="1" smtClean="0">
                <a:solidFill>
                  <a:prstClr val="black"/>
                </a:solidFill>
                <a:latin typeface="等线"/>
                <a:ea typeface="微软雅黑"/>
              </a:rPr>
              <a:t>.</a:t>
            </a:r>
            <a:endParaRPr lang="zh-CN" altLang="en-US" sz="2400" b="1" dirty="0">
              <a:solidFill>
                <a:prstClr val="black"/>
              </a:solidFill>
              <a:latin typeface="等线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2397817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>
            <a:normAutofit/>
          </a:bodyPr>
          <a:lstStyle/>
          <a:p>
            <a:r>
              <a:rPr lang="en-US" sz="3400" b="1" dirty="0" smtClean="0">
                <a:solidFill>
                  <a:srgbClr val="0000CC"/>
                </a:solidFill>
                <a:latin typeface="Tahoma" pitchFamily="34" charset="0"/>
                <a:cs typeface="Tahoma" pitchFamily="34" charset="0"/>
              </a:rPr>
              <a:t>BÀI 5: CHỌN KIỂU CHỮ, </a:t>
            </a:r>
            <a:r>
              <a:rPr lang="en-US" sz="3400" b="1" smtClean="0">
                <a:solidFill>
                  <a:srgbClr val="0000CC"/>
                </a:solidFill>
                <a:latin typeface="Tahoma" pitchFamily="34" charset="0"/>
                <a:cs typeface="Tahoma" pitchFamily="34" charset="0"/>
              </a:rPr>
              <a:t>CĂN LỀ</a:t>
            </a:r>
            <a:br>
              <a:rPr lang="en-US" sz="3400" b="1" smtClean="0">
                <a:solidFill>
                  <a:srgbClr val="0000CC"/>
                </a:solidFill>
                <a:latin typeface="Tahoma" pitchFamily="34" charset="0"/>
                <a:cs typeface="Tahoma" pitchFamily="34" charset="0"/>
              </a:rPr>
            </a:br>
            <a:r>
              <a:rPr lang="en-US" sz="3400" b="1" smtClean="0">
                <a:solidFill>
                  <a:srgbClr val="0000CC"/>
                </a:solidFill>
                <a:latin typeface="Tahoma" pitchFamily="34" charset="0"/>
                <a:cs typeface="Tahoma" pitchFamily="34" charset="0"/>
              </a:rPr>
              <a:t>(Tiết 1)</a:t>
            </a:r>
            <a:endParaRPr lang="en-US" sz="3400" b="1" dirty="0">
              <a:solidFill>
                <a:srgbClr val="0000CC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524000"/>
            <a:ext cx="8382000" cy="4800600"/>
          </a:xfrm>
        </p:spPr>
        <p:txBody>
          <a:bodyPr/>
          <a:lstStyle/>
          <a:p>
            <a:pPr marL="82296" indent="0">
              <a:buNone/>
            </a:pP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82296" indent="0">
              <a:lnSpc>
                <a:spcPct val="150000"/>
              </a:lnSpc>
              <a:buNone/>
              <a:defRPr/>
            </a:pPr>
            <a:r>
              <a:rPr lang="en-US" sz="3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3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3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sz="3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82296" indent="0">
              <a:lnSpc>
                <a:spcPct val="150000"/>
              </a:lnSpc>
              <a:buNone/>
              <a:defRPr/>
            </a:pPr>
            <a:r>
              <a:rPr lang="en-US" sz="3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3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lề</a:t>
            </a:r>
            <a:r>
              <a:rPr lang="en-US" sz="3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82296" indent="0">
              <a:lnSpc>
                <a:spcPct val="150000"/>
              </a:lnSpc>
              <a:buNone/>
              <a:defRPr/>
            </a:pPr>
            <a:r>
              <a:rPr lang="en-US" sz="3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3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sz="3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3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Word.</a:t>
            </a:r>
          </a:p>
          <a:p>
            <a:pPr marL="82296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924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304800"/>
            <a:ext cx="7406640" cy="887165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1143000"/>
            <a:ext cx="8534400" cy="175260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6823051"/>
              </p:ext>
            </p:extLst>
          </p:nvPr>
        </p:nvGraphicFramePr>
        <p:xfrm>
          <a:off x="228600" y="2438400"/>
          <a:ext cx="8529638" cy="26768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64819">
                  <a:extLst>
                    <a:ext uri="{9D8B030D-6E8A-4147-A177-3AD203B41FA5}">
                      <a16:colId xmlns="" xmlns:a16="http://schemas.microsoft.com/office/drawing/2014/main" val="1943412917"/>
                    </a:ext>
                  </a:extLst>
                </a:gridCol>
                <a:gridCol w="4264819">
                  <a:extLst>
                    <a:ext uri="{9D8B030D-6E8A-4147-A177-3AD203B41FA5}">
                      <a16:colId xmlns="" xmlns:a16="http://schemas.microsoft.com/office/drawing/2014/main" val="3769210737"/>
                    </a:ext>
                  </a:extLst>
                </a:gridCol>
              </a:tblGrid>
              <a:tr h="44732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US" sz="24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endParaRPr lang="en-US" sz="24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41445253"/>
                  </a:ext>
                </a:extLst>
              </a:tr>
              <a:tr h="2219679">
                <a:tc>
                  <a:txBody>
                    <a:bodyPr/>
                    <a:lstStyle/>
                    <a:p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endParaRPr lang="en-US" sz="20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0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phông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kiểu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cỡ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Ngoài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cũng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căn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lề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2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endParaRPr lang="en-US" sz="2000" b="1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0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r"/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phông</a:t>
                      </a:r>
                      <a:r>
                        <a:rPr lang="en-US" sz="2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i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kiểu</a:t>
                      </a:r>
                      <a:r>
                        <a:rPr lang="en-US" sz="2000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</a:t>
                      </a:r>
                      <a:r>
                        <a:rPr lang="en-US" sz="2000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u="sng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cỡ</a:t>
                      </a:r>
                      <a:r>
                        <a:rPr lang="en-US" sz="2000" u="sng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u="sng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</a:t>
                      </a:r>
                      <a:r>
                        <a:rPr lang="en-US" sz="2000" u="sng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Ngoài ra, em cũng có thể căn lề đoạn văn bản theo nhiều cách khác nhau.</a:t>
                      </a:r>
                      <a:endParaRPr lang="en-US" sz="2000" dirty="0"/>
                    </a:p>
                  </a:txBody>
                  <a:tcPr marT="45718" marB="4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4907230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97546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Subtitle 2"/>
          <p:cNvSpPr>
            <a:spLocks noGrp="1"/>
          </p:cNvSpPr>
          <p:nvPr>
            <p:ph type="title"/>
          </p:nvPr>
        </p:nvSpPr>
        <p:spPr>
          <a:xfrm>
            <a:off x="369627" y="152400"/>
            <a:ext cx="8229600" cy="83820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543" y="2263280"/>
            <a:ext cx="6058913" cy="115732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7" name="Line Callout 1 6"/>
          <p:cNvSpPr/>
          <p:nvPr/>
        </p:nvSpPr>
        <p:spPr bwMode="auto">
          <a:xfrm>
            <a:off x="457200" y="4778375"/>
            <a:ext cx="1787525" cy="936625"/>
          </a:xfrm>
          <a:prstGeom prst="borderCallout1">
            <a:avLst>
              <a:gd name="adj1" fmla="val -2085"/>
              <a:gd name="adj2" fmla="val 48481"/>
              <a:gd name="adj3" fmla="val -209253"/>
              <a:gd name="adj4" fmla="val 80290"/>
            </a:avLst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b="1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400" b="1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b="1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2400" b="1" dirty="0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endParaRPr lang="en-US" sz="2400" b="1" dirty="0">
              <a:ln w="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Line Callout 1 7"/>
          <p:cNvSpPr/>
          <p:nvPr/>
        </p:nvSpPr>
        <p:spPr bwMode="auto">
          <a:xfrm flipH="1">
            <a:off x="2996611" y="4777880"/>
            <a:ext cx="2327274" cy="936625"/>
          </a:xfrm>
          <a:prstGeom prst="borderCallout1">
            <a:avLst>
              <a:gd name="adj1" fmla="val -1428"/>
              <a:gd name="adj2" fmla="val 50705"/>
              <a:gd name="adj3" fmla="val -215058"/>
              <a:gd name="adj4" fmla="val 121573"/>
            </a:avLst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i="1" dirty="0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i="1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400" i="1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i="1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2400" i="1" dirty="0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nghiêng</a:t>
            </a:r>
            <a:endParaRPr lang="en-US" sz="2400" i="1" dirty="0">
              <a:ln w="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Line Callout 1 8"/>
          <p:cNvSpPr/>
          <p:nvPr/>
        </p:nvSpPr>
        <p:spPr bwMode="auto">
          <a:xfrm flipH="1">
            <a:off x="6019800" y="4777879"/>
            <a:ext cx="2590800" cy="936625"/>
          </a:xfrm>
          <a:prstGeom prst="borderCallout1">
            <a:avLst>
              <a:gd name="adj1" fmla="val -489"/>
              <a:gd name="adj2" fmla="val 51928"/>
              <a:gd name="adj3" fmla="val -218789"/>
              <a:gd name="adj4" fmla="val 210182"/>
            </a:avLst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u="sng" dirty="0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u="sng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u="sng" dirty="0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400" u="sng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u="sng" dirty="0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u="sng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u="sng" dirty="0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sz="2400" u="sng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u="sng" dirty="0" err="1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endParaRPr lang="en-US" sz="2400" u="sng" dirty="0">
              <a:ln w="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381000" y="69375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nút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4477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369627" y="84160"/>
            <a:ext cx="82296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381000" y="62551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thao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cột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“Thao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”,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(…)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496385"/>
              </p:ext>
            </p:extLst>
          </p:nvPr>
        </p:nvGraphicFramePr>
        <p:xfrm>
          <a:off x="152400" y="2341972"/>
          <a:ext cx="8839200" cy="32206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125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77794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805157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Thao </a:t>
                      </a:r>
                      <a:r>
                        <a:rPr lang="en-US" sz="2000" dirty="0" err="1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endParaRPr lang="en-US" sz="20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000" baseline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r>
                        <a:rPr lang="en-US" sz="2000" baseline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2000" baseline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màn</a:t>
                      </a:r>
                      <a:r>
                        <a:rPr lang="en-US" sz="2000" baseline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endParaRPr lang="en-US" sz="20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05157">
                <a:tc>
                  <a:txBody>
                    <a:bodyPr/>
                    <a:lstStyle/>
                    <a:p>
                      <a:r>
                        <a:rPr lang="en-US" sz="20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Chọn</a:t>
                      </a:r>
                      <a:r>
                        <a:rPr lang="en-US" sz="2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nút</a:t>
                      </a:r>
                      <a:r>
                        <a:rPr lang="en-US" sz="2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lệnh</a:t>
                      </a:r>
                      <a:r>
                        <a:rPr lang="en-US" sz="2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</a:t>
                      </a:r>
                      <a:r>
                        <a:rPr lang="en-US" sz="20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rồi</a:t>
                      </a:r>
                      <a:r>
                        <a:rPr lang="en-US" sz="2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gõ</a:t>
                      </a:r>
                      <a:r>
                        <a:rPr lang="en-US" sz="2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vài</a:t>
                      </a:r>
                      <a:r>
                        <a:rPr lang="en-US" sz="2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</a:t>
                      </a:r>
                      <a:r>
                        <a:rPr lang="en-US" sz="2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lên</a:t>
                      </a:r>
                      <a:r>
                        <a:rPr lang="en-US" sz="2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kiểu</a:t>
                      </a:r>
                      <a:r>
                        <a:rPr lang="en-US" sz="2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..............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805157">
                <a:tc>
                  <a:txBody>
                    <a:bodyPr/>
                    <a:lstStyle/>
                    <a:p>
                      <a:r>
                        <a:rPr lang="en-US" sz="20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Chọn</a:t>
                      </a:r>
                      <a:r>
                        <a:rPr lang="en-US" sz="2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nút</a:t>
                      </a:r>
                      <a:r>
                        <a:rPr lang="en-US" sz="2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lệnh</a:t>
                      </a:r>
                      <a:r>
                        <a:rPr lang="en-US" sz="2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</a:t>
                      </a:r>
                      <a:r>
                        <a:rPr lang="en-US" sz="20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rồi</a:t>
                      </a:r>
                      <a:r>
                        <a:rPr lang="en-US" sz="2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gõ</a:t>
                      </a:r>
                      <a:r>
                        <a:rPr lang="en-US" sz="2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vài</a:t>
                      </a:r>
                      <a:r>
                        <a:rPr lang="en-US" sz="2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</a:t>
                      </a:r>
                      <a:r>
                        <a:rPr lang="en-US" sz="2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lên</a:t>
                      </a:r>
                      <a:r>
                        <a:rPr lang="en-US" sz="2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kiểu</a:t>
                      </a:r>
                      <a:r>
                        <a:rPr lang="en-US" sz="2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...............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805157">
                <a:tc>
                  <a:txBody>
                    <a:bodyPr/>
                    <a:lstStyle/>
                    <a:p>
                      <a:r>
                        <a:rPr lang="en-US" sz="20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Chọn</a:t>
                      </a:r>
                      <a:r>
                        <a:rPr lang="en-US" sz="2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nút</a:t>
                      </a:r>
                      <a:r>
                        <a:rPr lang="en-US" sz="2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lệnh</a:t>
                      </a:r>
                      <a:r>
                        <a:rPr lang="en-US" sz="2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</a:t>
                      </a:r>
                      <a:r>
                        <a:rPr lang="en-US" sz="20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rồi</a:t>
                      </a:r>
                      <a:r>
                        <a:rPr lang="en-US" sz="2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gõ</a:t>
                      </a:r>
                      <a:r>
                        <a:rPr lang="en-US" sz="2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vài</a:t>
                      </a:r>
                      <a:r>
                        <a:rPr lang="en-US" sz="2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</a:t>
                      </a:r>
                      <a:r>
                        <a:rPr lang="en-US" sz="2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lên</a:t>
                      </a:r>
                      <a:r>
                        <a:rPr lang="en-US" sz="2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kiểu</a:t>
                      </a:r>
                      <a:r>
                        <a:rPr lang="en-US" sz="2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................ 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9744" y="3346220"/>
            <a:ext cx="461772" cy="32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2030" y="4124130"/>
            <a:ext cx="457200" cy="357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947" y="4932936"/>
            <a:ext cx="457200" cy="365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14"/>
          <p:cNvSpPr txBox="1">
            <a:spLocks noChangeArrowheads="1"/>
          </p:cNvSpPr>
          <p:nvPr/>
        </p:nvSpPr>
        <p:spPr bwMode="auto">
          <a:xfrm>
            <a:off x="6492920" y="3338260"/>
            <a:ext cx="147640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endParaRPr lang="en-US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6467896" y="4141565"/>
            <a:ext cx="20574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</a:t>
            </a:r>
            <a:r>
              <a:rPr lang="en-US" alt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nghiêng</a:t>
            </a:r>
            <a:endParaRPr lang="en-US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6397384" y="4950355"/>
            <a:ext cx="21336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</a:t>
            </a:r>
            <a:r>
              <a:rPr lang="en-US" alt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alt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endParaRPr lang="en-US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7636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1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2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Subtitle 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lề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03" t="4295" r="53334" b="82851"/>
          <a:stretch>
            <a:fillRect/>
          </a:stretch>
        </p:blipFill>
        <p:spPr bwMode="auto">
          <a:xfrm>
            <a:off x="187187" y="3284159"/>
            <a:ext cx="88392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Straight Arrow Connector 11"/>
          <p:cNvCxnSpPr>
            <a:stCxn id="13" idx="0"/>
          </p:cNvCxnSpPr>
          <p:nvPr/>
        </p:nvCxnSpPr>
        <p:spPr>
          <a:xfrm flipV="1">
            <a:off x="1916556" y="4581931"/>
            <a:ext cx="3231508" cy="62496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71600" y="5206898"/>
            <a:ext cx="1889912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lề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endParaRPr lang="vi-VN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833647" y="2438400"/>
            <a:ext cx="1889912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lề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endParaRPr lang="vi-VN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Straight Arrow Connector 14"/>
          <p:cNvCxnSpPr>
            <a:stCxn id="14" idx="2"/>
          </p:cNvCxnSpPr>
          <p:nvPr/>
        </p:nvCxnSpPr>
        <p:spPr>
          <a:xfrm flipH="1">
            <a:off x="6193687" y="2961620"/>
            <a:ext cx="584916" cy="133878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17" idx="2"/>
          </p:cNvCxnSpPr>
          <p:nvPr/>
        </p:nvCxnSpPr>
        <p:spPr>
          <a:xfrm>
            <a:off x="4291976" y="2979431"/>
            <a:ext cx="1517821" cy="134405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347020" y="2456211"/>
            <a:ext cx="1889912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endParaRPr lang="vi-VN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189016" y="5078121"/>
            <a:ext cx="2755838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endParaRPr lang="vi-VN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9" name="Straight Arrow Connector 18"/>
          <p:cNvCxnSpPr>
            <a:stCxn id="18" idx="0"/>
          </p:cNvCxnSpPr>
          <p:nvPr/>
        </p:nvCxnSpPr>
        <p:spPr>
          <a:xfrm flipH="1" flipV="1">
            <a:off x="6611747" y="4714419"/>
            <a:ext cx="955188" cy="36370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ounded Rectangle 19"/>
          <p:cNvSpPr/>
          <p:nvPr/>
        </p:nvSpPr>
        <p:spPr>
          <a:xfrm>
            <a:off x="5136574" y="4355537"/>
            <a:ext cx="457200" cy="404119"/>
          </a:xfrm>
          <a:prstGeom prst="roundRect">
            <a:avLst/>
          </a:prstGeom>
          <a:noFill/>
          <a:ln w="127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/>
          <p:cNvSpPr/>
          <p:nvPr/>
        </p:nvSpPr>
        <p:spPr>
          <a:xfrm>
            <a:off x="5618709" y="4355537"/>
            <a:ext cx="327584" cy="404119"/>
          </a:xfrm>
          <a:prstGeom prst="roundRect">
            <a:avLst/>
          </a:prstGeom>
          <a:noFill/>
          <a:ln w="127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>
            <a:off x="5978085" y="4355537"/>
            <a:ext cx="366819" cy="404119"/>
          </a:xfrm>
          <a:prstGeom prst="roundRect">
            <a:avLst/>
          </a:prstGeom>
          <a:noFill/>
          <a:ln w="127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/>
          <p:cNvSpPr/>
          <p:nvPr/>
        </p:nvSpPr>
        <p:spPr>
          <a:xfrm>
            <a:off x="6376696" y="4355537"/>
            <a:ext cx="374611" cy="404119"/>
          </a:xfrm>
          <a:prstGeom prst="roundRect">
            <a:avLst/>
          </a:prstGeom>
          <a:noFill/>
          <a:ln w="127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Subtitle 2"/>
          <p:cNvSpPr txBox="1">
            <a:spLocks/>
          </p:cNvSpPr>
          <p:nvPr/>
        </p:nvSpPr>
        <p:spPr>
          <a:xfrm>
            <a:off x="187187" y="680111"/>
            <a:ext cx="842341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trao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nút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căn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lề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8440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7" grpId="0" animBg="1"/>
      <p:bldP spid="18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2551523"/>
              </p:ext>
            </p:extLst>
          </p:nvPr>
        </p:nvGraphicFramePr>
        <p:xfrm>
          <a:off x="749697" y="2590800"/>
          <a:ext cx="7467600" cy="29659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0108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06651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52458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Thao </a:t>
                      </a:r>
                      <a:r>
                        <a:rPr lang="en-US" sz="2400" dirty="0" err="1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endParaRPr lang="en-US" sz="24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 quả</a:t>
                      </a:r>
                      <a:r>
                        <a:rPr lang="en-US" sz="2400" baseline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trên màn hình</a:t>
                      </a:r>
                      <a:endParaRPr lang="en-US" sz="240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25028">
                <a:tc>
                  <a:txBody>
                    <a:bodyPr/>
                    <a:lstStyle/>
                    <a:p>
                      <a:r>
                        <a:rPr lang="en-US" sz="24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Chọn</a:t>
                      </a:r>
                      <a:r>
                        <a:rPr lang="en-US" sz="2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nút</a:t>
                      </a:r>
                      <a:r>
                        <a:rPr lang="en-US" sz="2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lệnh</a:t>
                      </a:r>
                      <a:r>
                        <a:rPr lang="en-US" sz="2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78351">
                <a:tc>
                  <a:txBody>
                    <a:bodyPr/>
                    <a:lstStyle/>
                    <a:p>
                      <a:r>
                        <a:rPr lang="en-US" sz="24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Chọn</a:t>
                      </a:r>
                      <a:r>
                        <a:rPr lang="en-US" sz="2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nút</a:t>
                      </a:r>
                      <a:r>
                        <a:rPr lang="en-US" sz="2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lệnh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44789">
                <a:tc>
                  <a:txBody>
                    <a:bodyPr/>
                    <a:lstStyle/>
                    <a:p>
                      <a:r>
                        <a:rPr lang="en-US" sz="24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Chọn</a:t>
                      </a:r>
                      <a:r>
                        <a:rPr lang="en-US" sz="2400" b="1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nút lệnh</a:t>
                      </a:r>
                      <a:endParaRPr lang="en-US" sz="2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93157">
                <a:tc>
                  <a:txBody>
                    <a:bodyPr/>
                    <a:lstStyle/>
                    <a:p>
                      <a:r>
                        <a:rPr lang="en-US" sz="24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Chọn</a:t>
                      </a:r>
                      <a:r>
                        <a:rPr lang="en-US" sz="2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nút</a:t>
                      </a:r>
                      <a:r>
                        <a:rPr lang="en-US" sz="2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lệnh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4038600" y="4414724"/>
            <a:ext cx="3733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Hai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lề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4038600" y="3173104"/>
            <a:ext cx="4038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Hai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lề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4038600" y="5017253"/>
            <a:ext cx="4267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Hai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4038600" y="3805535"/>
            <a:ext cx="37694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Hai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lề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ubtitle 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lề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457200" y="680110"/>
            <a:ext cx="8382000" cy="15296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spcBef>
                <a:spcPts val="0"/>
              </a:spcBef>
              <a:defRPr/>
            </a:pP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tùy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soạn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thao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cột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“Thao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”,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(…).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2420" y="3806501"/>
            <a:ext cx="429546" cy="46391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2420" y="3186751"/>
            <a:ext cx="429546" cy="448017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6068" y="4397294"/>
            <a:ext cx="429546" cy="504203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64198" y="5014845"/>
            <a:ext cx="429546" cy="485203"/>
          </a:xfrm>
          <a:prstGeom prst="rect">
            <a:avLst/>
          </a:prstGeom>
          <a:ln w="95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31494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圆角矩形 3"/>
          <p:cNvSpPr/>
          <p:nvPr/>
        </p:nvSpPr>
        <p:spPr>
          <a:xfrm>
            <a:off x="261298" y="2286000"/>
            <a:ext cx="3374000" cy="482000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zh-CN" altLang="en-US" sz="2000">
              <a:solidFill>
                <a:prstClr val="white"/>
              </a:solidFill>
              <a:latin typeface="等线"/>
              <a:ea typeface="微软雅黑"/>
            </a:endParaRPr>
          </a:p>
        </p:txBody>
      </p:sp>
      <p:sp>
        <p:nvSpPr>
          <p:cNvPr id="6" name="圆角矩形 29"/>
          <p:cNvSpPr/>
          <p:nvPr/>
        </p:nvSpPr>
        <p:spPr>
          <a:xfrm>
            <a:off x="411418" y="4267200"/>
            <a:ext cx="8277548" cy="659219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en-US" altLang="zh-CN" sz="2400" b="1" dirty="0" err="1" smtClean="0">
                <a:solidFill>
                  <a:prstClr val="black"/>
                </a:solidFill>
                <a:latin typeface="等线"/>
                <a:ea typeface="微软雅黑"/>
              </a:rPr>
              <a:t>Sử</a:t>
            </a:r>
            <a:r>
              <a:rPr lang="en-US" altLang="zh-CN" sz="2400" b="1" dirty="0" smtClean="0">
                <a:solidFill>
                  <a:prstClr val="black"/>
                </a:solidFill>
                <a:latin typeface="等线"/>
                <a:ea typeface="微软雅黑"/>
              </a:rPr>
              <a:t> </a:t>
            </a:r>
            <a:r>
              <a:rPr lang="en-US" altLang="zh-CN" sz="2400" b="1" dirty="0" err="1" smtClean="0">
                <a:solidFill>
                  <a:prstClr val="black"/>
                </a:solidFill>
                <a:latin typeface="等线"/>
                <a:ea typeface="微软雅黑"/>
              </a:rPr>
              <a:t>dụng</a:t>
            </a:r>
            <a:r>
              <a:rPr lang="en-US" altLang="zh-CN" sz="2400" b="1" dirty="0" smtClean="0">
                <a:solidFill>
                  <a:prstClr val="black"/>
                </a:solidFill>
                <a:latin typeface="等线"/>
                <a:ea typeface="微软雅黑"/>
              </a:rPr>
              <a:t> </a:t>
            </a:r>
            <a:r>
              <a:rPr lang="en-US" altLang="zh-CN" sz="2400" b="1" dirty="0" err="1" smtClean="0">
                <a:solidFill>
                  <a:prstClr val="black"/>
                </a:solidFill>
                <a:latin typeface="等线"/>
                <a:ea typeface="微软雅黑"/>
              </a:rPr>
              <a:t>các</a:t>
            </a:r>
            <a:r>
              <a:rPr lang="en-US" altLang="zh-CN" sz="2400" b="1" dirty="0" smtClean="0">
                <a:solidFill>
                  <a:prstClr val="black"/>
                </a:solidFill>
                <a:latin typeface="等线"/>
                <a:ea typeface="微软雅黑"/>
              </a:rPr>
              <a:t> </a:t>
            </a:r>
            <a:r>
              <a:rPr lang="en-US" altLang="zh-CN" sz="2400" b="1" dirty="0" err="1" smtClean="0">
                <a:solidFill>
                  <a:prstClr val="black"/>
                </a:solidFill>
                <a:latin typeface="等线"/>
                <a:ea typeface="微软雅黑"/>
              </a:rPr>
              <a:t>nút</a:t>
            </a:r>
            <a:r>
              <a:rPr lang="en-US" altLang="zh-CN" sz="2400" b="1" dirty="0" smtClean="0">
                <a:solidFill>
                  <a:prstClr val="black"/>
                </a:solidFill>
                <a:latin typeface="等线"/>
                <a:ea typeface="微软雅黑"/>
              </a:rPr>
              <a:t> </a:t>
            </a:r>
            <a:r>
              <a:rPr lang="en-US" altLang="zh-CN" sz="2400" b="1" dirty="0" err="1" smtClean="0">
                <a:solidFill>
                  <a:prstClr val="black"/>
                </a:solidFill>
                <a:latin typeface="等线"/>
                <a:ea typeface="微软雅黑"/>
              </a:rPr>
              <a:t>lệnh</a:t>
            </a:r>
            <a:r>
              <a:rPr lang="en-US" altLang="zh-CN" sz="2400" b="1" dirty="0" smtClean="0">
                <a:solidFill>
                  <a:prstClr val="black"/>
                </a:solidFill>
                <a:latin typeface="等线"/>
                <a:ea typeface="微软雅黑"/>
              </a:rPr>
              <a:t>                      </a:t>
            </a:r>
            <a:r>
              <a:rPr lang="en-US" altLang="zh-CN" sz="2400" b="1" dirty="0" err="1" smtClean="0">
                <a:solidFill>
                  <a:prstClr val="black"/>
                </a:solidFill>
                <a:latin typeface="等线"/>
                <a:ea typeface="微软雅黑"/>
              </a:rPr>
              <a:t>để</a:t>
            </a:r>
            <a:r>
              <a:rPr lang="en-US" altLang="zh-CN" sz="2400" b="1" dirty="0" smtClean="0">
                <a:solidFill>
                  <a:prstClr val="black"/>
                </a:solidFill>
                <a:latin typeface="等线"/>
                <a:ea typeface="微软雅黑"/>
              </a:rPr>
              <a:t> </a:t>
            </a:r>
            <a:r>
              <a:rPr lang="en-US" altLang="zh-CN" sz="2400" b="1" dirty="0" err="1" smtClean="0">
                <a:solidFill>
                  <a:prstClr val="black"/>
                </a:solidFill>
                <a:latin typeface="等线"/>
                <a:ea typeface="微软雅黑"/>
              </a:rPr>
              <a:t>căn</a:t>
            </a:r>
            <a:r>
              <a:rPr lang="en-US" altLang="zh-CN" sz="2400" b="1" dirty="0" smtClean="0">
                <a:solidFill>
                  <a:prstClr val="black"/>
                </a:solidFill>
                <a:latin typeface="等线"/>
                <a:ea typeface="微软雅黑"/>
              </a:rPr>
              <a:t> </a:t>
            </a:r>
            <a:r>
              <a:rPr lang="en-US" altLang="zh-CN" sz="2400" b="1" dirty="0" err="1" smtClean="0">
                <a:solidFill>
                  <a:prstClr val="black"/>
                </a:solidFill>
                <a:latin typeface="等线"/>
                <a:ea typeface="微软雅黑"/>
              </a:rPr>
              <a:t>lề</a:t>
            </a:r>
            <a:r>
              <a:rPr lang="en-US" altLang="zh-CN" sz="2400" b="1" dirty="0" smtClean="0">
                <a:solidFill>
                  <a:prstClr val="black"/>
                </a:solidFill>
                <a:latin typeface="等线"/>
                <a:ea typeface="微软雅黑"/>
              </a:rPr>
              <a:t>. </a:t>
            </a:r>
            <a:endParaRPr lang="zh-CN" altLang="en-US" sz="2400" b="1" dirty="0">
              <a:solidFill>
                <a:prstClr val="black"/>
              </a:solidFill>
              <a:latin typeface="等线"/>
              <a:ea typeface="微软雅黑"/>
            </a:endParaRPr>
          </a:p>
        </p:txBody>
      </p:sp>
      <p:grpSp>
        <p:nvGrpSpPr>
          <p:cNvPr id="8" name="组合 6"/>
          <p:cNvGrpSpPr/>
          <p:nvPr/>
        </p:nvGrpSpPr>
        <p:grpSpPr>
          <a:xfrm>
            <a:off x="344313" y="2319113"/>
            <a:ext cx="419810" cy="419810"/>
            <a:chOff x="1330341" y="1191167"/>
            <a:chExt cx="530674" cy="530674"/>
          </a:xfrm>
        </p:grpSpPr>
        <p:sp>
          <p:nvSpPr>
            <p:cNvPr id="9" name="椭圆 4"/>
            <p:cNvSpPr/>
            <p:nvPr/>
          </p:nvSpPr>
          <p:spPr>
            <a:xfrm>
              <a:off x="1330341" y="1191167"/>
              <a:ext cx="530674" cy="53067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zh-CN" altLang="en-US" sz="2000">
                <a:solidFill>
                  <a:prstClr val="white"/>
                </a:solidFill>
                <a:latin typeface="等线"/>
                <a:ea typeface="微软雅黑"/>
              </a:endParaRPr>
            </a:p>
          </p:txBody>
        </p:sp>
        <p:sp>
          <p:nvSpPr>
            <p:cNvPr id="10" name="文本框 5"/>
            <p:cNvSpPr txBox="1"/>
            <p:nvPr/>
          </p:nvSpPr>
          <p:spPr>
            <a:xfrm>
              <a:off x="1406541" y="1210867"/>
              <a:ext cx="18473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>
                <a:defRPr/>
              </a:pPr>
              <a:endParaRPr lang="zh-CN" altLang="en-US" sz="2000" b="1">
                <a:solidFill>
                  <a:prstClr val="white"/>
                </a:solidFill>
                <a:latin typeface="等线"/>
                <a:ea typeface="微软雅黑"/>
              </a:endParaRPr>
            </a:p>
          </p:txBody>
        </p:sp>
      </p:grpSp>
      <p:sp>
        <p:nvSpPr>
          <p:cNvPr id="11" name="文本框 10"/>
          <p:cNvSpPr txBox="1"/>
          <p:nvPr/>
        </p:nvSpPr>
        <p:spPr>
          <a:xfrm>
            <a:off x="975712" y="2371695"/>
            <a:ext cx="24609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altLang="zh-CN" sz="2000" b="1" dirty="0" smtClean="0">
                <a:solidFill>
                  <a:prstClr val="black"/>
                </a:solidFill>
                <a:latin typeface="Tahoma" pitchFamily="34" charset="0"/>
                <a:ea typeface="微软雅黑"/>
                <a:cs typeface="Tahoma" pitchFamily="34" charset="0"/>
              </a:rPr>
              <a:t>EM CẦN GHI NHỚ</a:t>
            </a:r>
            <a:endParaRPr lang="zh-CN" altLang="en-US" sz="2000" b="1" dirty="0">
              <a:solidFill>
                <a:prstClr val="black"/>
              </a:solidFill>
              <a:latin typeface="Tahoma" pitchFamily="34" charset="0"/>
              <a:ea typeface="微软雅黑"/>
              <a:cs typeface="Tahoma" pitchFamily="34" charset="0"/>
            </a:endParaRPr>
          </a:p>
        </p:txBody>
      </p:sp>
      <p:pic>
        <p:nvPicPr>
          <p:cNvPr id="1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7146" y="227004"/>
            <a:ext cx="6256664" cy="1425334"/>
          </a:xfrm>
          <a:prstGeom prst="rect">
            <a:avLst/>
          </a:prstGeom>
        </p:spPr>
      </p:pic>
      <p:sp>
        <p:nvSpPr>
          <p:cNvPr id="13" name="圆角矩形 29"/>
          <p:cNvSpPr/>
          <p:nvPr/>
        </p:nvSpPr>
        <p:spPr>
          <a:xfrm>
            <a:off x="404595" y="3198243"/>
            <a:ext cx="8284372" cy="625289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en-US" altLang="zh-CN" sz="2400" b="1" dirty="0" err="1" smtClean="0">
                <a:solidFill>
                  <a:prstClr val="black"/>
                </a:solidFill>
                <a:latin typeface="等线"/>
                <a:ea typeface="微软雅黑"/>
              </a:rPr>
              <a:t>Sử</a:t>
            </a:r>
            <a:r>
              <a:rPr lang="en-US" altLang="zh-CN" sz="2400" b="1" dirty="0" smtClean="0">
                <a:solidFill>
                  <a:prstClr val="black"/>
                </a:solidFill>
                <a:latin typeface="等线"/>
                <a:ea typeface="微软雅黑"/>
              </a:rPr>
              <a:t> </a:t>
            </a:r>
            <a:r>
              <a:rPr lang="en-US" altLang="zh-CN" sz="2400" b="1" dirty="0" err="1" smtClean="0">
                <a:solidFill>
                  <a:prstClr val="black"/>
                </a:solidFill>
                <a:latin typeface="等线"/>
                <a:ea typeface="微软雅黑"/>
              </a:rPr>
              <a:t>dụng</a:t>
            </a:r>
            <a:r>
              <a:rPr lang="en-US" altLang="zh-CN" sz="2400" b="1" dirty="0" smtClean="0">
                <a:solidFill>
                  <a:prstClr val="black"/>
                </a:solidFill>
                <a:latin typeface="等线"/>
                <a:ea typeface="微软雅黑"/>
              </a:rPr>
              <a:t> </a:t>
            </a:r>
            <a:r>
              <a:rPr lang="en-US" altLang="zh-CN" sz="2400" b="1" dirty="0" err="1" smtClean="0">
                <a:solidFill>
                  <a:prstClr val="black"/>
                </a:solidFill>
                <a:latin typeface="等线"/>
                <a:ea typeface="微软雅黑"/>
              </a:rPr>
              <a:t>các</a:t>
            </a:r>
            <a:r>
              <a:rPr lang="en-US" altLang="zh-CN" sz="2400" b="1" dirty="0" smtClean="0">
                <a:solidFill>
                  <a:prstClr val="black"/>
                </a:solidFill>
                <a:latin typeface="等线"/>
                <a:ea typeface="微软雅黑"/>
              </a:rPr>
              <a:t> </a:t>
            </a:r>
            <a:r>
              <a:rPr lang="en-US" altLang="zh-CN" sz="2400" b="1" dirty="0" err="1" smtClean="0">
                <a:solidFill>
                  <a:prstClr val="black"/>
                </a:solidFill>
                <a:latin typeface="等线"/>
                <a:ea typeface="微软雅黑"/>
              </a:rPr>
              <a:t>nút</a:t>
            </a:r>
            <a:r>
              <a:rPr lang="en-US" altLang="zh-CN" sz="2400" b="1" dirty="0" smtClean="0">
                <a:solidFill>
                  <a:prstClr val="black"/>
                </a:solidFill>
                <a:latin typeface="等线"/>
                <a:ea typeface="微软雅黑"/>
              </a:rPr>
              <a:t> </a:t>
            </a:r>
            <a:r>
              <a:rPr lang="en-US" altLang="zh-CN" sz="2400" b="1" dirty="0" err="1" smtClean="0">
                <a:solidFill>
                  <a:prstClr val="black"/>
                </a:solidFill>
                <a:latin typeface="等线"/>
                <a:ea typeface="微软雅黑"/>
              </a:rPr>
              <a:t>lệnh</a:t>
            </a:r>
            <a:r>
              <a:rPr lang="en-US" altLang="zh-CN" sz="2400" b="1" dirty="0" smtClean="0">
                <a:solidFill>
                  <a:prstClr val="black"/>
                </a:solidFill>
                <a:latin typeface="等线"/>
                <a:ea typeface="微软雅黑"/>
              </a:rPr>
              <a:t>                     </a:t>
            </a:r>
            <a:r>
              <a:rPr lang="en-US" altLang="zh-CN" sz="2400" b="1" dirty="0" err="1" smtClean="0">
                <a:solidFill>
                  <a:prstClr val="black"/>
                </a:solidFill>
                <a:latin typeface="等线"/>
                <a:ea typeface="微软雅黑"/>
              </a:rPr>
              <a:t>để</a:t>
            </a:r>
            <a:r>
              <a:rPr lang="en-US" altLang="zh-CN" sz="2400" b="1" dirty="0" smtClean="0">
                <a:solidFill>
                  <a:prstClr val="black"/>
                </a:solidFill>
                <a:latin typeface="等线"/>
                <a:ea typeface="微软雅黑"/>
              </a:rPr>
              <a:t> </a:t>
            </a:r>
            <a:r>
              <a:rPr lang="en-US" altLang="zh-CN" sz="2400" b="1" dirty="0" err="1" smtClean="0">
                <a:solidFill>
                  <a:prstClr val="black"/>
                </a:solidFill>
                <a:latin typeface="等线"/>
                <a:ea typeface="微软雅黑"/>
              </a:rPr>
              <a:t>thay</a:t>
            </a:r>
            <a:r>
              <a:rPr lang="en-US" altLang="zh-CN" sz="2400" b="1" dirty="0" smtClean="0">
                <a:solidFill>
                  <a:prstClr val="black"/>
                </a:solidFill>
                <a:latin typeface="等线"/>
                <a:ea typeface="微软雅黑"/>
              </a:rPr>
              <a:t> </a:t>
            </a:r>
            <a:r>
              <a:rPr lang="en-US" altLang="zh-CN" sz="2400" b="1" dirty="0" err="1" smtClean="0">
                <a:solidFill>
                  <a:prstClr val="black"/>
                </a:solidFill>
                <a:latin typeface="等线"/>
                <a:ea typeface="微软雅黑"/>
              </a:rPr>
              <a:t>đổi</a:t>
            </a:r>
            <a:r>
              <a:rPr lang="en-US" altLang="zh-CN" sz="2400" b="1" dirty="0" smtClean="0">
                <a:solidFill>
                  <a:prstClr val="black"/>
                </a:solidFill>
                <a:latin typeface="等线"/>
                <a:ea typeface="微软雅黑"/>
              </a:rPr>
              <a:t> </a:t>
            </a:r>
            <a:r>
              <a:rPr lang="en-US" altLang="zh-CN" sz="2400" b="1" dirty="0" err="1" smtClean="0">
                <a:solidFill>
                  <a:prstClr val="black"/>
                </a:solidFill>
                <a:latin typeface="等线"/>
                <a:ea typeface="微软雅黑"/>
              </a:rPr>
              <a:t>kiểu</a:t>
            </a:r>
            <a:r>
              <a:rPr lang="en-US" altLang="zh-CN" sz="2400" b="1" dirty="0" smtClean="0">
                <a:solidFill>
                  <a:prstClr val="black"/>
                </a:solidFill>
                <a:latin typeface="等线"/>
                <a:ea typeface="微软雅黑"/>
              </a:rPr>
              <a:t> </a:t>
            </a:r>
            <a:r>
              <a:rPr lang="en-US" altLang="zh-CN" sz="2400" b="1" dirty="0" err="1" smtClean="0">
                <a:solidFill>
                  <a:prstClr val="black"/>
                </a:solidFill>
                <a:latin typeface="等线"/>
                <a:ea typeface="微软雅黑"/>
              </a:rPr>
              <a:t>chữ</a:t>
            </a:r>
            <a:r>
              <a:rPr lang="en-US" altLang="zh-CN" sz="2400" b="1" dirty="0" smtClean="0">
                <a:solidFill>
                  <a:prstClr val="black"/>
                </a:solidFill>
                <a:latin typeface="等线"/>
                <a:ea typeface="微软雅黑"/>
              </a:rPr>
              <a:t>.</a:t>
            </a:r>
            <a:r>
              <a:rPr lang="en-US" altLang="zh-CN" sz="2400" b="1" dirty="0" smtClean="0">
                <a:solidFill>
                  <a:prstClr val="white"/>
                </a:solidFill>
                <a:latin typeface="等线"/>
                <a:ea typeface="微软雅黑"/>
              </a:rPr>
              <a:t> </a:t>
            </a:r>
            <a:endParaRPr lang="zh-CN" altLang="en-US" sz="2400" b="1" dirty="0">
              <a:solidFill>
                <a:srgbClr val="002060"/>
              </a:solidFill>
              <a:latin typeface="等线"/>
              <a:ea typeface="微软雅黑"/>
            </a:endParaRPr>
          </a:p>
        </p:txBody>
      </p:sp>
      <p:pic>
        <p:nvPicPr>
          <p:cNvPr id="14" name="Picture 13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1096" y="3277940"/>
            <a:ext cx="1447800" cy="466616"/>
          </a:xfrm>
          <a:prstGeom prst="rect">
            <a:avLst/>
          </a:prstGeom>
        </p:spPr>
      </p:pic>
      <p:pic>
        <p:nvPicPr>
          <p:cNvPr id="15" name="Picture 14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190" y="4367195"/>
            <a:ext cx="1696794" cy="450171"/>
          </a:xfrm>
          <a:prstGeom prst="rect">
            <a:avLst/>
          </a:prstGeom>
        </p:spPr>
      </p:pic>
      <p:sp>
        <p:nvSpPr>
          <p:cNvPr id="16" name="圆角矩形 29"/>
          <p:cNvSpPr/>
          <p:nvPr/>
        </p:nvSpPr>
        <p:spPr>
          <a:xfrm>
            <a:off x="453292" y="5257800"/>
            <a:ext cx="8284372" cy="625289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en-US" altLang="zh-CN" sz="2400" b="1" smtClean="0">
                <a:solidFill>
                  <a:prstClr val="black"/>
                </a:solidFill>
                <a:latin typeface="等线"/>
                <a:ea typeface="微软雅黑"/>
              </a:rPr>
              <a:t>Làm phiếu bài tập trắc nghiệm cô gửi.</a:t>
            </a:r>
            <a:endParaRPr lang="zh-CN" altLang="en-US" sz="2400" b="1" dirty="0">
              <a:solidFill>
                <a:srgbClr val="002060"/>
              </a:solidFill>
              <a:latin typeface="等线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1914696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>
            <a:normAutofit/>
          </a:bodyPr>
          <a:lstStyle/>
          <a:p>
            <a:r>
              <a:rPr lang="en-US" sz="3400" b="1" dirty="0" smtClean="0">
                <a:solidFill>
                  <a:srgbClr val="0000CC"/>
                </a:solidFill>
                <a:latin typeface="Tahoma" pitchFamily="34" charset="0"/>
                <a:cs typeface="Tahoma" pitchFamily="34" charset="0"/>
              </a:rPr>
              <a:t>BÀI 5: CHỌN KIỂU CHỮ, </a:t>
            </a:r>
            <a:r>
              <a:rPr lang="en-US" sz="3400" b="1" smtClean="0">
                <a:solidFill>
                  <a:srgbClr val="0000CC"/>
                </a:solidFill>
                <a:latin typeface="Tahoma" pitchFamily="34" charset="0"/>
                <a:cs typeface="Tahoma" pitchFamily="34" charset="0"/>
              </a:rPr>
              <a:t>CĂN LỀ</a:t>
            </a:r>
            <a:br>
              <a:rPr lang="en-US" sz="3400" b="1" smtClean="0">
                <a:solidFill>
                  <a:srgbClr val="0000CC"/>
                </a:solidFill>
                <a:latin typeface="Tahoma" pitchFamily="34" charset="0"/>
                <a:cs typeface="Tahoma" pitchFamily="34" charset="0"/>
              </a:rPr>
            </a:br>
            <a:r>
              <a:rPr lang="en-US" sz="3400" b="1" smtClean="0">
                <a:solidFill>
                  <a:srgbClr val="0000CC"/>
                </a:solidFill>
                <a:latin typeface="Tahoma" pitchFamily="34" charset="0"/>
                <a:cs typeface="Tahoma" pitchFamily="34" charset="0"/>
              </a:rPr>
              <a:t>(Tiết 2)</a:t>
            </a:r>
            <a:endParaRPr lang="en-US" sz="3400" b="1" dirty="0">
              <a:solidFill>
                <a:srgbClr val="0000CC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209800"/>
            <a:ext cx="8382000" cy="2819400"/>
          </a:xfrm>
        </p:spPr>
        <p:txBody>
          <a:bodyPr>
            <a:normAutofit/>
          </a:bodyPr>
          <a:lstStyle/>
          <a:p>
            <a:pPr marL="82296" indent="0">
              <a:buNone/>
            </a:pP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82296" indent="0">
              <a:lnSpc>
                <a:spcPct val="150000"/>
              </a:lnSpc>
              <a:buNone/>
              <a:defRPr/>
            </a:pPr>
            <a:r>
              <a:rPr lang="en-US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Áp dụng các kiến thức đã học ở tiết 1 để làm bài tập thực hành.</a:t>
            </a:r>
            <a:endParaRPr lang="en-US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296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8329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94</TotalTime>
  <Words>716</Words>
  <Application>Microsoft Office PowerPoint</Application>
  <PresentationFormat>On-screen Show (4:3)</PresentationFormat>
  <Paragraphs>84</Paragraphs>
  <Slides>12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PowerPoint Presentation</vt:lpstr>
      <vt:lpstr>BÀI 5: CHỌN KIỂU CHỮ, CĂN LỀ (Tiết 1)</vt:lpstr>
      <vt:lpstr>A. Hoạt động cơ bản</vt:lpstr>
      <vt:lpstr>2. Thay đổi kiểu chữ</vt:lpstr>
      <vt:lpstr>PowerPoint Presentation</vt:lpstr>
      <vt:lpstr>3. Căn lề văn bản</vt:lpstr>
      <vt:lpstr>3. Căn lề văn bản</vt:lpstr>
      <vt:lpstr>PowerPoint Presentation</vt:lpstr>
      <vt:lpstr>BÀI 5: CHỌN KIỂU CHỮ, CĂN LỀ (Tiết 2)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Minh Thang Computer</dc:creator>
  <cp:lastModifiedBy>MTC</cp:lastModifiedBy>
  <cp:revision>9</cp:revision>
  <dcterms:created xsi:type="dcterms:W3CDTF">2020-04-13T06:56:41Z</dcterms:created>
  <dcterms:modified xsi:type="dcterms:W3CDTF">2021-02-21T04:19:56Z</dcterms:modified>
</cp:coreProperties>
</file>