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</p:sldMasterIdLst>
  <p:notesMasterIdLst>
    <p:notesMasterId r:id="rId19"/>
  </p:notesMasterIdLst>
  <p:sldIdLst>
    <p:sldId id="325" r:id="rId3"/>
    <p:sldId id="326" r:id="rId4"/>
    <p:sldId id="351" r:id="rId5"/>
    <p:sldId id="352" r:id="rId6"/>
    <p:sldId id="350" r:id="rId7"/>
    <p:sldId id="330" r:id="rId8"/>
    <p:sldId id="331" r:id="rId9"/>
    <p:sldId id="332" r:id="rId10"/>
    <p:sldId id="336" r:id="rId11"/>
    <p:sldId id="349" r:id="rId12"/>
    <p:sldId id="341" r:id="rId13"/>
    <p:sldId id="338" r:id="rId14"/>
    <p:sldId id="362" r:id="rId15"/>
    <p:sldId id="348" r:id="rId16"/>
    <p:sldId id="363" r:id="rId17"/>
    <p:sldId id="34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</a:t>
            </a:r>
            <a:r>
              <a:rPr lang="en-US" baseline="0" dirty="0" smtClean="0"/>
              <a:t> HỌC SINH ĐỔI CHÉO PHIẾU HỌC TẬP ĐỂ SO SÁNH KẾT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VÀ SO SÁNH LÊN MÀN HÌNH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2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xmlns="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xmlns="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xmlns="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33600" y="1907412"/>
            <a:ext cx="8807529" cy="24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TIN HỌC LỚP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TUẦN 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57"/>
            <a:ext cx="2012311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8" y="5386418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602061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6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CHÍNH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140968"/>
            <a:ext cx="9296400" cy="669032"/>
            <a:chOff x="912" y="1008"/>
            <a:chExt cx="3984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930" cy="619"/>
              <a:chOff x="994" y="1066"/>
              <a:chExt cx="930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930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999" y="1069"/>
                <a:ext cx="925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Hoạt</a:t>
                </a:r>
                <a:r>
                  <a:rPr kumimoji="0" lang="en-US" sz="2800" b="0" i="0" u="none" strike="noStrike" kern="1200" cap="none" spc="0" normalizeH="0" noProof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động 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924" y="1080"/>
              <a:ext cx="283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4038600"/>
            <a:ext cx="9372600" cy="644624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89" y="2078"/>
              <a:ext cx="933" cy="786"/>
              <a:chOff x="989" y="2078"/>
              <a:chExt cx="933" cy="78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124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 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 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945932" y="1295400"/>
            <a:ext cx="10636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</a:rPr>
              <a:t> 3: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sắc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(SGK</a:t>
            </a:r>
            <a:r>
              <a:rPr kumimoji="0" lang="en-US" sz="36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trang 69)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724400" y="609600"/>
            <a:ext cx="2597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24000" y="4953000"/>
            <a:ext cx="9372600" cy="644624"/>
            <a:chOff x="912" y="2016"/>
            <a:chExt cx="4006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89" y="2031"/>
              <a:ext cx="933" cy="793"/>
              <a:chOff x="989" y="2031"/>
              <a:chExt cx="933" cy="793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031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động 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65920" y="2667000"/>
            <a:ext cx="10416480" cy="1077218"/>
            <a:chOff x="1775520" y="2522273"/>
            <a:chExt cx="9433048" cy="1077218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2636912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28916" y="2522273"/>
              <a:ext cx="907965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Hoạt</a:t>
              </a:r>
              <a:r>
                <a:rPr kumimoji="0" lang="en-US" sz="32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động 1: </a:t>
              </a:r>
              <a:r>
                <a:rPr kumimoji="0" lang="en-US" sz="32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Quy</a:t>
              </a:r>
              <a:r>
                <a:rPr kumimoji="0" lang="en-US" sz="32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tắc</a:t>
              </a:r>
              <a:r>
                <a:rPr kumimoji="0" lang="en-US" sz="32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gõ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chữ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tiếng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dấu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thanh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: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81400" y="3744218"/>
            <a:ext cx="557106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trước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dấu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sau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27448" y="533400"/>
            <a:ext cx="8060049" cy="519386"/>
            <a:chOff x="1279894" y="2615191"/>
            <a:chExt cx="8060049" cy="519386"/>
          </a:xfrm>
        </p:grpSpPr>
        <p:pic>
          <p:nvPicPr>
            <p:cNvPr id="18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84000" y="2615191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động 2: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94249" y="1170036"/>
            <a:ext cx="90598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69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Telex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67645"/>
              </p:ext>
            </p:extLst>
          </p:nvPr>
        </p:nvGraphicFramePr>
        <p:xfrm>
          <a:off x="931608" y="2706336"/>
          <a:ext cx="4953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65396"/>
              </p:ext>
            </p:extLst>
          </p:nvPr>
        </p:nvGraphicFramePr>
        <p:xfrm>
          <a:off x="6084336" y="2706336"/>
          <a:ext cx="5265306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9790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3035516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lang="en-GB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endParaRPr lang="en-GB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endParaRPr lang="en-GB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cã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-15663"/>
            <a:ext cx="8060049" cy="504106"/>
            <a:chOff x="1279894" y="2630471"/>
            <a:chExt cx="8060049" cy="504106"/>
          </a:xfrm>
        </p:grpSpPr>
        <p:pic>
          <p:nvPicPr>
            <p:cNvPr id="4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Thực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hành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533400"/>
            <a:ext cx="11049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BT 1-SGK tr.70: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Telex. 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19352"/>
              </p:ext>
            </p:extLst>
          </p:nvPr>
        </p:nvGraphicFramePr>
        <p:xfrm>
          <a:off x="1231208" y="1183541"/>
          <a:ext cx="9817792" cy="5522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7114"/>
                <a:gridCol w="5200678"/>
              </a:tblGrid>
              <a:tr h="614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bàn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phím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cooms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caays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coongf keenhf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hanhf vaf toir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gà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miến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hocj hanhf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laaps lanhs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hởi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b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15417" y="2301452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cấy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2758" y="3270744"/>
            <a:ext cx="395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tỏi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438" y="2743200"/>
            <a:ext cx="352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kềnh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750" y="3719052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gaf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150" y="4177659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mieens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749" y="468817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5749" y="5221276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 lánh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098" y="572764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hoof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howir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4654" y="6182380"/>
            <a:ext cx="592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vangf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treen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7560" y="1767348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37303" y="1020096"/>
            <a:ext cx="10482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22225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NỘI DUNG THỰC HÀNH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2045" y="2595720"/>
            <a:ext cx="4880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Khởi động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473" y="3073363"/>
            <a:ext cx="87149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Khởi động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Unikey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Telex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4419600"/>
            <a:ext cx="9299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nhõng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3473" y="3814920"/>
            <a:ext cx="8714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GV hướng dẫn thực hành trên phần mềm Word?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24400" y="609600"/>
            <a:ext cx="2597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CỦNG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CỐ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2101"/>
              </p:ext>
            </p:extLst>
          </p:nvPr>
        </p:nvGraphicFramePr>
        <p:xfrm>
          <a:off x="1600200" y="1905000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</a:tbl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12463" y="1270625"/>
            <a:ext cx="75559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Gõ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dấu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kiểu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gõ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Telex.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07057" y="5334000"/>
            <a:ext cx="953714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Hoàn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thành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phiếu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nhập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quả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Link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phiếu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gửi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zalo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5334000" y="2362200"/>
            <a:ext cx="6571634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BÀI </a:t>
            </a:r>
            <a:endParaRPr kumimoji="0" lang="en-US" sz="2400" b="1" u="none" strike="noStrike" kern="10" cap="none" spc="0" normalizeH="0" baseline="0" noProof="0" dirty="0" smtClean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2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15807" y="919082"/>
            <a:ext cx="9580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46422" y="443869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031464" y="447742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622317" y="444196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0468" r="14186" b="15527"/>
          <a:stretch/>
        </p:blipFill>
        <p:spPr bwMode="auto">
          <a:xfrm>
            <a:off x="6426935" y="3095133"/>
            <a:ext cx="1384015" cy="1268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896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3925512" y="3095133"/>
            <a:ext cx="1354904" cy="1270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6019800" y="2729288"/>
            <a:ext cx="2299912" cy="2299912"/>
          </a:xfrm>
          <a:prstGeom prst="ellips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49" y="3095133"/>
            <a:ext cx="1256851" cy="1270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0" y="3095133"/>
            <a:ext cx="1468997" cy="126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315674" y="443869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97167" y="919082"/>
            <a:ext cx="10813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46422" y="443869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031464" y="447742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622317" y="444196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0468" r="14186" b="15527"/>
          <a:stretch/>
        </p:blipFill>
        <p:spPr bwMode="auto">
          <a:xfrm>
            <a:off x="6426935" y="3095133"/>
            <a:ext cx="1384015" cy="1268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896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3925512" y="3095133"/>
            <a:ext cx="1354904" cy="1270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49" y="3095133"/>
            <a:ext cx="1256851" cy="1270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0" y="3095133"/>
            <a:ext cx="1468997" cy="126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315674" y="443869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67966" y="2639176"/>
            <a:ext cx="2299912" cy="2299912"/>
          </a:xfrm>
          <a:prstGeom prst="ellips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6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7414"/>
              </p:ext>
            </p:extLst>
          </p:nvPr>
        </p:nvGraphicFramePr>
        <p:xfrm>
          <a:off x="2895600" y="1905000"/>
          <a:ext cx="6048672" cy="446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55126" y="914400"/>
            <a:ext cx="9990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4608" y="2403591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608" y="2971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608" y="35300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4608" y="41105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4608" y="467313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4608" y="520196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383" y="57961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6219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6219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944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Telex,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45244" y="2768614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dewm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680359" y="4382168"/>
            <a:ext cx="576064" cy="554097"/>
          </a:xfrm>
          <a:prstGeom prst="ellips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29545" y="3545890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d9eem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729545" y="4352657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990600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Telex, </a:t>
            </a:r>
            <a:b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03712" y="2589559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4883" y="3459659"/>
            <a:ext cx="576064" cy="554097"/>
          </a:xfrm>
          <a:prstGeom prst="ellips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88013" y="3428981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503712" y="4292025"/>
            <a:ext cx="394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muua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xuawn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00400" y="1677585"/>
            <a:ext cx="6149838" cy="2723524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8792" y="2420889"/>
            <a:ext cx="5134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 XÉT </a:t>
            </a:r>
          </a:p>
        </p:txBody>
      </p:sp>
      <p:pic>
        <p:nvPicPr>
          <p:cNvPr id="11" name="图片 1" descr="96570779758b05ba99e4c0bb2c838ec8"/>
          <p:cNvPicPr>
            <a:picLocks noChangeAspect="1"/>
          </p:cNvPicPr>
          <p:nvPr/>
        </p:nvPicPr>
        <p:blipFill rotWithShape="1">
          <a:blip r:embed="rId2"/>
          <a:srcRect l="29191" t="-313" r="18177" b="6932"/>
          <a:stretch/>
        </p:blipFill>
        <p:spPr>
          <a:xfrm>
            <a:off x="1447800" y="2420889"/>
            <a:ext cx="2232248" cy="3960440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0" descr="2659f7d1966f7424a7bb26eb2650b6f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627083"/>
            <a:ext cx="7546032" cy="1740392"/>
          </a:xfrm>
          <a:prstGeom prst="rect">
            <a:avLst/>
          </a:prstGeom>
        </p:spPr>
      </p:pic>
      <p:pic>
        <p:nvPicPr>
          <p:cNvPr id="17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6919" y="3714691"/>
            <a:ext cx="5276800" cy="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54968" r="1161" b="12201"/>
          <a:stretch/>
        </p:blipFill>
        <p:spPr>
          <a:xfrm>
            <a:off x="-457200" y="2159000"/>
            <a:ext cx="3236492" cy="4449247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728258" y="-76200"/>
            <a:ext cx="8534594" cy="3733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4"/>
          <a:stretch/>
        </p:blipFill>
        <p:spPr>
          <a:xfrm>
            <a:off x="2971800" y="3276600"/>
            <a:ext cx="84575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502</Words>
  <Application>Microsoft Office PowerPoint</Application>
  <PresentationFormat>Custom</PresentationFormat>
  <Paragraphs>119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GV hướng dẫn thực hành trên phần mềm Word?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MTC</cp:lastModifiedBy>
  <cp:revision>460</cp:revision>
  <dcterms:created xsi:type="dcterms:W3CDTF">2014-10-11T13:38:36Z</dcterms:created>
  <dcterms:modified xsi:type="dcterms:W3CDTF">2020-04-02T04:29:51Z</dcterms:modified>
</cp:coreProperties>
</file>