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728" r:id="rId2"/>
    <p:sldMasterId id="2147483730" r:id="rId3"/>
    <p:sldMasterId id="2147483732" r:id="rId4"/>
    <p:sldMasterId id="2147483734" r:id="rId5"/>
  </p:sldMasterIdLst>
  <p:notesMasterIdLst>
    <p:notesMasterId r:id="rId26"/>
  </p:notesMasterIdLst>
  <p:sldIdLst>
    <p:sldId id="256" r:id="rId6"/>
    <p:sldId id="258" r:id="rId7"/>
    <p:sldId id="316" r:id="rId8"/>
    <p:sldId id="317" r:id="rId9"/>
    <p:sldId id="318" r:id="rId10"/>
    <p:sldId id="322" r:id="rId11"/>
    <p:sldId id="260" r:id="rId12"/>
    <p:sldId id="261" r:id="rId13"/>
    <p:sldId id="323" r:id="rId14"/>
    <p:sldId id="324" r:id="rId15"/>
    <p:sldId id="333" r:id="rId16"/>
    <p:sldId id="262" r:id="rId17"/>
    <p:sldId id="325" r:id="rId18"/>
    <p:sldId id="326" r:id="rId19"/>
    <p:sldId id="263" r:id="rId20"/>
    <p:sldId id="332" r:id="rId21"/>
    <p:sldId id="334" r:id="rId22"/>
    <p:sldId id="337" r:id="rId23"/>
    <p:sldId id="336" r:id="rId24"/>
    <p:sldId id="335" r:id="rId25"/>
  </p:sldIdLst>
  <p:sldSz cx="9144000" cy="5143500" type="screen16x9"/>
  <p:notesSz cx="6858000" cy="9144000"/>
  <p:embeddedFontLst>
    <p:embeddedFont>
      <p:font typeface=".VnTime" panose="020B7200000000000000"/>
      <p:regular r:id="rId27"/>
      <p:bold r:id="rId28"/>
      <p:italic r:id="rId29"/>
      <p:boldItalic r:id="rId30"/>
    </p:embeddedFont>
    <p:embeddedFont>
      <p:font typeface="Arial-Rounded" panose="020B0500000000000000" charset="0"/>
      <p:regular r:id="rId31"/>
    </p:embeddedFont>
    <p:embeddedFont>
      <p:font typeface="Berkshire Swash" panose="020B0604020202020204" charset="0"/>
      <p:regular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Livvic" pitchFamily="2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Patrick Hand" panose="00000500000000000000" pitchFamily="2" charset="0"/>
      <p:regular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  <p:embeddedFont>
      <p:font typeface="Proxima Nova Semibold" panose="020B0604020202020204" charset="0"/>
      <p:regular r:id="rId50"/>
      <p:bold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B6284-1557-4A43-8C8E-935D819C7B94}">
  <a:tblStyle styleId="{AC6B6284-1557-4A43-8C8E-935D819C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15" autoAdjust="0"/>
  </p:normalViewPr>
  <p:slideViewPr>
    <p:cSldViewPr snapToGrid="0">
      <p:cViewPr varScale="1">
        <p:scale>
          <a:sx n="115" d="100"/>
          <a:sy n="115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3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4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7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4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2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61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3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2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5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6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75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9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2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4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36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90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14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278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481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0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6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3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2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9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42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96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8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0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67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1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970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3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70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221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251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8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71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6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52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307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44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32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99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095261" y="571480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800" b="1" dirty="0">
                <a:solidFill>
                  <a:srgbClr val="002060"/>
                </a:solidFill>
                <a:latin typeface="+mn-lt"/>
              </a:rPr>
              <a:t>Khoa học</a:t>
            </a:r>
            <a:endParaRPr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Sự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sinh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sản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hoa</a:t>
            </a:r>
            <a:endParaRPr sz="4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F27E8213-93CF-4249-82F4-5D580295C94C}"/>
              </a:ext>
            </a:extLst>
          </p:cNvPr>
          <p:cNvSpPr txBox="1"/>
          <p:nvPr/>
        </p:nvSpPr>
        <p:spPr>
          <a:xfrm>
            <a:off x="1927109" y="95502"/>
            <a:ext cx="5182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+mn-lt"/>
              </a:rPr>
              <a:t>TRƯỜNG TIỂU HỌC ĐỨC GIANG</a:t>
            </a:r>
            <a:endParaRPr 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216CD-81D0-4A29-93EA-0B40FB49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7708" y="827654"/>
            <a:ext cx="4775113" cy="26087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158693"/>
            <a:ext cx="6014808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Quá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trình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sản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thực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hoa</a:t>
            </a:r>
            <a:endParaRPr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id="{2809DC40-AEF1-46DA-AC96-5516554E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2" y="1081572"/>
            <a:ext cx="2431985" cy="3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3">
            <a:extLst>
              <a:ext uri="{FF2B5EF4-FFF2-40B4-BE49-F238E27FC236}">
                <a16:creationId xmlns:a16="http://schemas.microsoft.com/office/drawing/2014/main" id="{C214C910-6DAC-4D33-A156-4B52B61B35E7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306356" y="134268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+mn-lt"/>
              </a:rPr>
              <a:t>..</a:t>
            </a:r>
          </a:p>
        </p:txBody>
      </p:sp>
      <p:sp>
        <p:nvSpPr>
          <p:cNvPr id="132" name="Text Box 4">
            <a:extLst>
              <a:ext uri="{FF2B5EF4-FFF2-40B4-BE49-F238E27FC236}">
                <a16:creationId xmlns:a16="http://schemas.microsoft.com/office/drawing/2014/main" id="{19D22D92-8D92-49BB-8932-ED1466E58C8A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155279" y="13146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+mn-lt"/>
              </a:rPr>
              <a:t>…</a:t>
            </a:r>
          </a:p>
        </p:txBody>
      </p:sp>
      <p:sp>
        <p:nvSpPr>
          <p:cNvPr id="133" name="Line 5">
            <a:extLst>
              <a:ext uri="{FF2B5EF4-FFF2-40B4-BE49-F238E27FC236}">
                <a16:creationId xmlns:a16="http://schemas.microsoft.com/office/drawing/2014/main" id="{D9B529A7-0D4B-4259-8016-E015F9F2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627" y="1574057"/>
            <a:ext cx="6521" cy="1380158"/>
          </a:xfrm>
          <a:prstGeom prst="line">
            <a:avLst/>
          </a:prstGeom>
          <a:noFill/>
          <a:ln w="857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4" name="Line 6">
            <a:extLst>
              <a:ext uri="{FF2B5EF4-FFF2-40B4-BE49-F238E27FC236}">
                <a16:creationId xmlns:a16="http://schemas.microsoft.com/office/drawing/2014/main" id="{6E2687FA-EA75-4179-A62B-E4A7BC7D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209" y="2121755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5" name="AutoShape 7">
            <a:extLst>
              <a:ext uri="{FF2B5EF4-FFF2-40B4-BE49-F238E27FC236}">
                <a16:creationId xmlns:a16="http://schemas.microsoft.com/office/drawing/2014/main" id="{253C9E88-59BB-4D17-A15D-F78B9C20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4" y="1169558"/>
            <a:ext cx="1802625" cy="58429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+mn-lt"/>
              </a:rPr>
              <a:t>Sự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thụ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phấn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:a16="http://schemas.microsoft.com/office/drawing/2014/main" id="{44ECA935-C6D6-4F75-87DE-1D54E86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9" y="3067975"/>
            <a:ext cx="2667000" cy="552410"/>
          </a:xfrm>
          <a:prstGeom prst="leftArrow">
            <a:avLst>
              <a:gd name="adj1" fmla="val 50000"/>
              <a:gd name="adj2" fmla="val 109375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+mn-lt"/>
              </a:rPr>
              <a:t>Sự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thụ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tinh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37" name="Line 9">
            <a:extLst>
              <a:ext uri="{FF2B5EF4-FFF2-40B4-BE49-F238E27FC236}">
                <a16:creationId xmlns:a16="http://schemas.microsoft.com/office/drawing/2014/main" id="{FF39CBF3-372C-4BC5-BD78-C4D16A9B6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6739" y="3233827"/>
            <a:ext cx="1752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id="{0774024E-6B8B-4C56-8BAB-30BA010AD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205" y="2812897"/>
            <a:ext cx="800095" cy="308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id="{6C46EA7D-3BBF-41FA-9432-842CD7EC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3" y="3997031"/>
            <a:ext cx="142894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+mn-lt"/>
              </a:rPr>
              <a:t>Noãn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phát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triển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thành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hạt</a:t>
            </a:r>
            <a:endParaRPr lang="en-US" altLang="en-US" sz="1600" dirty="0">
              <a:latin typeface="+mn-lt"/>
            </a:endParaRPr>
          </a:p>
        </p:txBody>
      </p:sp>
      <p:sp>
        <p:nvSpPr>
          <p:cNvPr id="140" name="Text Box 12">
            <a:extLst>
              <a:ext uri="{FF2B5EF4-FFF2-40B4-BE49-F238E27FC236}">
                <a16:creationId xmlns:a16="http://schemas.microsoft.com/office/drawing/2014/main" id="{DAA8F148-32AA-461C-B65D-E8E51170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56" y="2653269"/>
            <a:ext cx="1752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+mn-lt"/>
              </a:rPr>
              <a:t>Bầu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nhụy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phát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triển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thành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quả</a:t>
            </a:r>
            <a:endParaRPr lang="en-US" altLang="en-US" sz="1600" dirty="0">
              <a:latin typeface="+mn-lt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id="{2EBBDE58-1E24-450C-AF57-5B39DFEF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80" y="3649663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42" name="Text Box 14">
            <a:extLst>
              <a:ext uri="{FF2B5EF4-FFF2-40B4-BE49-F238E27FC236}">
                <a16:creationId xmlns:a16="http://schemas.microsoft.com/office/drawing/2014/main" id="{B6BB7533-A58A-43BF-9EF1-20084D46CC2B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230329" y="132779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+mn-lt"/>
              </a:rPr>
              <a:t>..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id="{853400B5-28A1-4165-A7F8-6338BA390C4E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055232" y="1324224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+mn-lt"/>
              </a:rPr>
              <a:t>…</a:t>
            </a:r>
          </a:p>
        </p:txBody>
      </p:sp>
      <p:sp>
        <p:nvSpPr>
          <p:cNvPr id="144" name="Text Box 16">
            <a:extLst>
              <a:ext uri="{FF2B5EF4-FFF2-40B4-BE49-F238E27FC236}">
                <a16:creationId xmlns:a16="http://schemas.microsoft.com/office/drawing/2014/main" id="{A2523A80-3FBA-4A19-871C-734CA85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846" y="2409728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443A989E-4894-47F7-AEEC-F436F90D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05324" y="1197360"/>
            <a:ext cx="3051271" cy="1488007"/>
          </a:xfrm>
        </p:spPr>
        <p:txBody>
          <a:bodyPr/>
          <a:lstStyle/>
          <a:p>
            <a:pPr marL="127000" indent="0" eaLnBrk="1" hangingPunct="1"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nhụy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nhị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thụ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95D1A85-9C9A-44E9-8C9A-D3D26DE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0479" y="521245"/>
            <a:ext cx="6735778" cy="3204752"/>
          </a:xfrm>
          <a:prstGeom prst="rect">
            <a:avLst/>
          </a:prstGeom>
        </p:spPr>
      </p:pic>
      <p:sp>
        <p:nvSpPr>
          <p:cNvPr id="101" name="Rectangle 3">
            <a:extLst>
              <a:ext uri="{FF2B5EF4-FFF2-40B4-BE49-F238E27FC236}">
                <a16:creationId xmlns:a16="http://schemas.microsoft.com/office/drawing/2014/main" id="{F440D8D6-4FA0-48D9-9FF9-50B38E41FB66}"/>
              </a:ext>
            </a:extLst>
          </p:cNvPr>
          <p:cNvSpPr txBox="1">
            <a:spLocks noChangeArrowheads="1"/>
          </p:cNvSpPr>
          <p:nvPr/>
        </p:nvSpPr>
        <p:spPr>
          <a:xfrm>
            <a:off x="4546625" y="995072"/>
            <a:ext cx="4142330" cy="17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Sau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mọc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ra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đâm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mọc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ra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noãn.Tại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thụ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tinh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C 0.00087 -0.05216 0.00173 -0.10432 0.01423 -0.10555 C 0.02673 -0.10709 0.05069 -0.05771 0.07465 -0.008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C 0.00018 -0.05586 0.00052 -0.11173 -0.01267 -0.11204 C -0.02587 -0.11204 -0.0526 -0.0571 -0.07934 -0.0021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0.00278 0.20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3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 animBg="1"/>
      <p:bldP spid="136" grpId="0" animBg="1"/>
      <p:bldP spid="139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C00000"/>
                </a:solidFill>
                <a:latin typeface="+mj-lt"/>
              </a:rPr>
              <a:t>THỰC HÀNH</a:t>
            </a:r>
            <a:endParaRPr sz="7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732;p66">
            <a:extLst>
              <a:ext uri="{FF2B5EF4-FFF2-40B4-BE49-F238E27FC236}">
                <a16:creationId xmlns:a16="http://schemas.microsoft.com/office/drawing/2014/main" id="{CFCE9EBD-B7E8-442E-9B24-7929262277B0}"/>
              </a:ext>
            </a:extLst>
          </p:cNvPr>
          <p:cNvGrpSpPr/>
          <p:nvPr/>
        </p:nvGrpSpPr>
        <p:grpSpPr>
          <a:xfrm>
            <a:off x="7375929" y="1975632"/>
            <a:ext cx="1682800" cy="3103688"/>
            <a:chOff x="7013200" y="2871450"/>
            <a:chExt cx="998203" cy="1971900"/>
          </a:xfrm>
        </p:grpSpPr>
        <p:sp>
          <p:nvSpPr>
            <p:cNvPr id="233" name="Google Shape;2733;p66">
              <a:extLst>
                <a:ext uri="{FF2B5EF4-FFF2-40B4-BE49-F238E27FC236}">
                  <a16:creationId xmlns:a16="http://schemas.microsoft.com/office/drawing/2014/main" id="{A6F6AE9C-1E96-49B3-B97F-D92967331333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34;p66">
              <a:extLst>
                <a:ext uri="{FF2B5EF4-FFF2-40B4-BE49-F238E27FC236}">
                  <a16:creationId xmlns:a16="http://schemas.microsoft.com/office/drawing/2014/main" id="{4044DF0D-3042-4E37-A626-99549359CF2D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35;p66">
              <a:extLst>
                <a:ext uri="{FF2B5EF4-FFF2-40B4-BE49-F238E27FC236}">
                  <a16:creationId xmlns:a16="http://schemas.microsoft.com/office/drawing/2014/main" id="{B6B94A81-C3DC-4CA8-9F26-5FCB3DF9DBD1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36;p66">
              <a:extLst>
                <a:ext uri="{FF2B5EF4-FFF2-40B4-BE49-F238E27FC236}">
                  <a16:creationId xmlns:a16="http://schemas.microsoft.com/office/drawing/2014/main" id="{D7E90AAD-5B78-4B0A-B77A-95C02D7F6ADC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37;p66">
              <a:extLst>
                <a:ext uri="{FF2B5EF4-FFF2-40B4-BE49-F238E27FC236}">
                  <a16:creationId xmlns:a16="http://schemas.microsoft.com/office/drawing/2014/main" id="{0C591523-50C5-4AEC-B007-653DD260520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38;p66">
              <a:extLst>
                <a:ext uri="{FF2B5EF4-FFF2-40B4-BE49-F238E27FC236}">
                  <a16:creationId xmlns:a16="http://schemas.microsoft.com/office/drawing/2014/main" id="{4B5AC9E4-995C-4BA1-B7AE-37D1CFB3FC5F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39;p66">
              <a:extLst>
                <a:ext uri="{FF2B5EF4-FFF2-40B4-BE49-F238E27FC236}">
                  <a16:creationId xmlns:a16="http://schemas.microsoft.com/office/drawing/2014/main" id="{5FBEABD6-DD06-4E8E-97E9-562077B261D9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40;p66">
              <a:extLst>
                <a:ext uri="{FF2B5EF4-FFF2-40B4-BE49-F238E27FC236}">
                  <a16:creationId xmlns:a16="http://schemas.microsoft.com/office/drawing/2014/main" id="{55AA5B00-9E9B-4A82-A387-2E8564E88330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41;p66">
              <a:extLst>
                <a:ext uri="{FF2B5EF4-FFF2-40B4-BE49-F238E27FC236}">
                  <a16:creationId xmlns:a16="http://schemas.microsoft.com/office/drawing/2014/main" id="{E7375042-2CCA-4175-9B36-037DC50DC106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42;p66">
              <a:extLst>
                <a:ext uri="{FF2B5EF4-FFF2-40B4-BE49-F238E27FC236}">
                  <a16:creationId xmlns:a16="http://schemas.microsoft.com/office/drawing/2014/main" id="{40A26340-B2B0-4FDA-A201-53918A0E9D4E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43;p66">
              <a:extLst>
                <a:ext uri="{FF2B5EF4-FFF2-40B4-BE49-F238E27FC236}">
                  <a16:creationId xmlns:a16="http://schemas.microsoft.com/office/drawing/2014/main" id="{420F83B0-AFED-4E3E-9B7B-954B89EC1E5F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44;p66">
              <a:extLst>
                <a:ext uri="{FF2B5EF4-FFF2-40B4-BE49-F238E27FC236}">
                  <a16:creationId xmlns:a16="http://schemas.microsoft.com/office/drawing/2014/main" id="{E33A424D-6E59-4F63-BDE7-AFA7520A8CDD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45;p66">
              <a:extLst>
                <a:ext uri="{FF2B5EF4-FFF2-40B4-BE49-F238E27FC236}">
                  <a16:creationId xmlns:a16="http://schemas.microsoft.com/office/drawing/2014/main" id="{A741ADEE-C006-4717-B424-77E0851B1F5E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46;p66">
              <a:extLst>
                <a:ext uri="{FF2B5EF4-FFF2-40B4-BE49-F238E27FC236}">
                  <a16:creationId xmlns:a16="http://schemas.microsoft.com/office/drawing/2014/main" id="{1C8341F6-B8AD-49F6-AB43-BE97270AA741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47;p66">
              <a:extLst>
                <a:ext uri="{FF2B5EF4-FFF2-40B4-BE49-F238E27FC236}">
                  <a16:creationId xmlns:a16="http://schemas.microsoft.com/office/drawing/2014/main" id="{3545B79C-B06E-4532-A7E9-419DBC9CD8F5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48;p66">
              <a:extLst>
                <a:ext uri="{FF2B5EF4-FFF2-40B4-BE49-F238E27FC236}">
                  <a16:creationId xmlns:a16="http://schemas.microsoft.com/office/drawing/2014/main" id="{E2713657-D0B8-44D8-AEC6-0EAB2DE59094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49;p66">
              <a:extLst>
                <a:ext uri="{FF2B5EF4-FFF2-40B4-BE49-F238E27FC236}">
                  <a16:creationId xmlns:a16="http://schemas.microsoft.com/office/drawing/2014/main" id="{D913E8D0-4890-4FCE-AA44-94D91ABC3D5F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50;p66">
              <a:extLst>
                <a:ext uri="{FF2B5EF4-FFF2-40B4-BE49-F238E27FC236}">
                  <a16:creationId xmlns:a16="http://schemas.microsoft.com/office/drawing/2014/main" id="{66E234AE-EEBD-4828-A97D-6893DBE67D85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51;p66">
              <a:extLst>
                <a:ext uri="{FF2B5EF4-FFF2-40B4-BE49-F238E27FC236}">
                  <a16:creationId xmlns:a16="http://schemas.microsoft.com/office/drawing/2014/main" id="{B3FCB6C8-81C7-40E0-A936-B68F814A7273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52;p66">
              <a:extLst>
                <a:ext uri="{FF2B5EF4-FFF2-40B4-BE49-F238E27FC236}">
                  <a16:creationId xmlns:a16="http://schemas.microsoft.com/office/drawing/2014/main" id="{D5DBEA29-FAB4-4BD4-B5E8-DC85565D0860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53;p66">
              <a:extLst>
                <a:ext uri="{FF2B5EF4-FFF2-40B4-BE49-F238E27FC236}">
                  <a16:creationId xmlns:a16="http://schemas.microsoft.com/office/drawing/2014/main" id="{AE42EAFB-F34A-47E6-A8A4-33058D232EDA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54;p66">
              <a:extLst>
                <a:ext uri="{FF2B5EF4-FFF2-40B4-BE49-F238E27FC236}">
                  <a16:creationId xmlns:a16="http://schemas.microsoft.com/office/drawing/2014/main" id="{1867896B-28D6-4E38-84DE-AD3D27577004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55;p66">
              <a:extLst>
                <a:ext uri="{FF2B5EF4-FFF2-40B4-BE49-F238E27FC236}">
                  <a16:creationId xmlns:a16="http://schemas.microsoft.com/office/drawing/2014/main" id="{2F5F4EFB-91C6-4DF5-AC60-B4BBC2EAFF7F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56;p66">
              <a:extLst>
                <a:ext uri="{FF2B5EF4-FFF2-40B4-BE49-F238E27FC236}">
                  <a16:creationId xmlns:a16="http://schemas.microsoft.com/office/drawing/2014/main" id="{9375D8A0-3852-4A1F-890E-4E9C192E3A05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57;p66">
              <a:extLst>
                <a:ext uri="{FF2B5EF4-FFF2-40B4-BE49-F238E27FC236}">
                  <a16:creationId xmlns:a16="http://schemas.microsoft.com/office/drawing/2014/main" id="{4892EC70-8065-439D-B15A-5EA041B60C57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58;p66">
              <a:extLst>
                <a:ext uri="{FF2B5EF4-FFF2-40B4-BE49-F238E27FC236}">
                  <a16:creationId xmlns:a16="http://schemas.microsoft.com/office/drawing/2014/main" id="{6F87FF52-382E-4808-B1B9-ADB92B5449C7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59;p66">
              <a:extLst>
                <a:ext uri="{FF2B5EF4-FFF2-40B4-BE49-F238E27FC236}">
                  <a16:creationId xmlns:a16="http://schemas.microsoft.com/office/drawing/2014/main" id="{E8A4FF20-DE3B-428D-8C58-7BC19C1FCC53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60;p66">
              <a:extLst>
                <a:ext uri="{FF2B5EF4-FFF2-40B4-BE49-F238E27FC236}">
                  <a16:creationId xmlns:a16="http://schemas.microsoft.com/office/drawing/2014/main" id="{9FF1C5DD-EC00-48AD-99FE-4F5E85422EDB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61;p66">
              <a:extLst>
                <a:ext uri="{FF2B5EF4-FFF2-40B4-BE49-F238E27FC236}">
                  <a16:creationId xmlns:a16="http://schemas.microsoft.com/office/drawing/2014/main" id="{AFD62C1C-2A4B-4EDD-B3BF-729B01C70C8A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62;p66">
              <a:extLst>
                <a:ext uri="{FF2B5EF4-FFF2-40B4-BE49-F238E27FC236}">
                  <a16:creationId xmlns:a16="http://schemas.microsoft.com/office/drawing/2014/main" id="{C7CC77B6-4060-4E4E-AF8A-9B9F504CA559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63;p66">
              <a:extLst>
                <a:ext uri="{FF2B5EF4-FFF2-40B4-BE49-F238E27FC236}">
                  <a16:creationId xmlns:a16="http://schemas.microsoft.com/office/drawing/2014/main" id="{05344226-5DA3-4571-8090-725E48455741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64;p66">
              <a:extLst>
                <a:ext uri="{FF2B5EF4-FFF2-40B4-BE49-F238E27FC236}">
                  <a16:creationId xmlns:a16="http://schemas.microsoft.com/office/drawing/2014/main" id="{46D24717-05D8-4B36-A19E-8E80BC9AB61A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65;p66">
              <a:extLst>
                <a:ext uri="{FF2B5EF4-FFF2-40B4-BE49-F238E27FC236}">
                  <a16:creationId xmlns:a16="http://schemas.microsoft.com/office/drawing/2014/main" id="{66DA475D-3A84-4DCA-8437-9FB4321898A6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66;p66">
              <a:extLst>
                <a:ext uri="{FF2B5EF4-FFF2-40B4-BE49-F238E27FC236}">
                  <a16:creationId xmlns:a16="http://schemas.microsoft.com/office/drawing/2014/main" id="{B08980BE-9F63-4446-9959-C13F486DACA1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67;p66">
              <a:extLst>
                <a:ext uri="{FF2B5EF4-FFF2-40B4-BE49-F238E27FC236}">
                  <a16:creationId xmlns:a16="http://schemas.microsoft.com/office/drawing/2014/main" id="{86D283FF-207E-49BA-A333-FC6A4B7982CD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68;p66">
              <a:extLst>
                <a:ext uri="{FF2B5EF4-FFF2-40B4-BE49-F238E27FC236}">
                  <a16:creationId xmlns:a16="http://schemas.microsoft.com/office/drawing/2014/main" id="{923C16FD-5F75-4635-9372-98B1E23E30B5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69;p66">
              <a:extLst>
                <a:ext uri="{FF2B5EF4-FFF2-40B4-BE49-F238E27FC236}">
                  <a16:creationId xmlns:a16="http://schemas.microsoft.com/office/drawing/2014/main" id="{A3149666-D1F9-43CC-B5C9-C7F07A8CFF17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70;p66">
              <a:extLst>
                <a:ext uri="{FF2B5EF4-FFF2-40B4-BE49-F238E27FC236}">
                  <a16:creationId xmlns:a16="http://schemas.microsoft.com/office/drawing/2014/main" id="{C9E946EA-F502-4D35-BF11-2D712DBAAE69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71;p66">
              <a:extLst>
                <a:ext uri="{FF2B5EF4-FFF2-40B4-BE49-F238E27FC236}">
                  <a16:creationId xmlns:a16="http://schemas.microsoft.com/office/drawing/2014/main" id="{CC651771-380F-4ED5-8BF6-82ECA958B46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772;p66">
              <a:extLst>
                <a:ext uri="{FF2B5EF4-FFF2-40B4-BE49-F238E27FC236}">
                  <a16:creationId xmlns:a16="http://schemas.microsoft.com/office/drawing/2014/main" id="{C766940E-95F1-44CF-8932-D60326B6FC65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773;p66">
              <a:extLst>
                <a:ext uri="{FF2B5EF4-FFF2-40B4-BE49-F238E27FC236}">
                  <a16:creationId xmlns:a16="http://schemas.microsoft.com/office/drawing/2014/main" id="{EADD936F-6F0B-44C2-9825-50181647DB2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774;p66">
              <a:extLst>
                <a:ext uri="{FF2B5EF4-FFF2-40B4-BE49-F238E27FC236}">
                  <a16:creationId xmlns:a16="http://schemas.microsoft.com/office/drawing/2014/main" id="{FF46AACC-872A-4C84-96FF-F3C525B9FE21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775;p66">
              <a:extLst>
                <a:ext uri="{FF2B5EF4-FFF2-40B4-BE49-F238E27FC236}">
                  <a16:creationId xmlns:a16="http://schemas.microsoft.com/office/drawing/2014/main" id="{C867B24A-ED4E-4595-B7A1-EC1BC6BF2B4E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776;p66">
              <a:extLst>
                <a:ext uri="{FF2B5EF4-FFF2-40B4-BE49-F238E27FC236}">
                  <a16:creationId xmlns:a16="http://schemas.microsoft.com/office/drawing/2014/main" id="{97CA6158-8B32-4C4A-A301-CCEBCE4B1DA8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777;p66">
              <a:extLst>
                <a:ext uri="{FF2B5EF4-FFF2-40B4-BE49-F238E27FC236}">
                  <a16:creationId xmlns:a16="http://schemas.microsoft.com/office/drawing/2014/main" id="{E2018828-66EB-46E9-994A-2D8042F5BE6B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778;p66">
              <a:extLst>
                <a:ext uri="{FF2B5EF4-FFF2-40B4-BE49-F238E27FC236}">
                  <a16:creationId xmlns:a16="http://schemas.microsoft.com/office/drawing/2014/main" id="{6A227497-3A72-44E1-B48C-BB609A4F9D59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779;p66">
              <a:extLst>
                <a:ext uri="{FF2B5EF4-FFF2-40B4-BE49-F238E27FC236}">
                  <a16:creationId xmlns:a16="http://schemas.microsoft.com/office/drawing/2014/main" id="{636C6F35-6F58-47CD-8E37-6E237887B397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780;p66">
              <a:extLst>
                <a:ext uri="{FF2B5EF4-FFF2-40B4-BE49-F238E27FC236}">
                  <a16:creationId xmlns:a16="http://schemas.microsoft.com/office/drawing/2014/main" id="{084D1E32-3EAE-4784-9FEA-EC97C9C461B7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781;p66">
              <a:extLst>
                <a:ext uri="{FF2B5EF4-FFF2-40B4-BE49-F238E27FC236}">
                  <a16:creationId xmlns:a16="http://schemas.microsoft.com/office/drawing/2014/main" id="{2F52EA58-3495-4E1F-91D3-F1C5F711949B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782;p66">
              <a:extLst>
                <a:ext uri="{FF2B5EF4-FFF2-40B4-BE49-F238E27FC236}">
                  <a16:creationId xmlns:a16="http://schemas.microsoft.com/office/drawing/2014/main" id="{57E7BFB5-657B-4D43-B3E5-92FC0D07FB1E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783;p66">
              <a:extLst>
                <a:ext uri="{FF2B5EF4-FFF2-40B4-BE49-F238E27FC236}">
                  <a16:creationId xmlns:a16="http://schemas.microsoft.com/office/drawing/2014/main" id="{D3F55312-ADB9-4289-97E6-361274BC70C4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784;p66">
              <a:extLst>
                <a:ext uri="{FF2B5EF4-FFF2-40B4-BE49-F238E27FC236}">
                  <a16:creationId xmlns:a16="http://schemas.microsoft.com/office/drawing/2014/main" id="{32A8E6AD-C67E-4328-BC11-725B7E9FA215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785;p66">
              <a:extLst>
                <a:ext uri="{FF2B5EF4-FFF2-40B4-BE49-F238E27FC236}">
                  <a16:creationId xmlns:a16="http://schemas.microsoft.com/office/drawing/2014/main" id="{7847F4F1-7B4D-480A-98A4-1CD4E40DA2EC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786;p66">
              <a:extLst>
                <a:ext uri="{FF2B5EF4-FFF2-40B4-BE49-F238E27FC236}">
                  <a16:creationId xmlns:a16="http://schemas.microsoft.com/office/drawing/2014/main" id="{C51773A1-2CCE-4099-9814-61790BC56DA7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787;p66">
              <a:extLst>
                <a:ext uri="{FF2B5EF4-FFF2-40B4-BE49-F238E27FC236}">
                  <a16:creationId xmlns:a16="http://schemas.microsoft.com/office/drawing/2014/main" id="{E24D1E2A-BA9A-449E-8565-5440DFCF0070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88;p66">
              <a:extLst>
                <a:ext uri="{FF2B5EF4-FFF2-40B4-BE49-F238E27FC236}">
                  <a16:creationId xmlns:a16="http://schemas.microsoft.com/office/drawing/2014/main" id="{94A83101-258D-4F9C-B4B0-828D621A48DF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89;p66">
              <a:extLst>
                <a:ext uri="{FF2B5EF4-FFF2-40B4-BE49-F238E27FC236}">
                  <a16:creationId xmlns:a16="http://schemas.microsoft.com/office/drawing/2014/main" id="{3233C239-E353-4311-9ECF-55CA8FBB85A1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90;p66">
              <a:extLst>
                <a:ext uri="{FF2B5EF4-FFF2-40B4-BE49-F238E27FC236}">
                  <a16:creationId xmlns:a16="http://schemas.microsoft.com/office/drawing/2014/main" id="{6FFDCA71-CE5B-4466-8CE7-0E2DACA48C1A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91;p66">
              <a:extLst>
                <a:ext uri="{FF2B5EF4-FFF2-40B4-BE49-F238E27FC236}">
                  <a16:creationId xmlns:a16="http://schemas.microsoft.com/office/drawing/2014/main" id="{5A079A40-DA52-4159-A601-7A98FEFF3C33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92;p66">
              <a:extLst>
                <a:ext uri="{FF2B5EF4-FFF2-40B4-BE49-F238E27FC236}">
                  <a16:creationId xmlns:a16="http://schemas.microsoft.com/office/drawing/2014/main" id="{B8116527-5CDE-409D-A86C-096F6960AEC0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93;p66">
              <a:extLst>
                <a:ext uri="{FF2B5EF4-FFF2-40B4-BE49-F238E27FC236}">
                  <a16:creationId xmlns:a16="http://schemas.microsoft.com/office/drawing/2014/main" id="{E1E71C33-7C7D-46A2-ABA9-5BC5F99AF73A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94;p66">
              <a:extLst>
                <a:ext uri="{FF2B5EF4-FFF2-40B4-BE49-F238E27FC236}">
                  <a16:creationId xmlns:a16="http://schemas.microsoft.com/office/drawing/2014/main" id="{8DD509C0-D065-4A0B-88AA-587E8787BE3C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95;p66">
              <a:extLst>
                <a:ext uri="{FF2B5EF4-FFF2-40B4-BE49-F238E27FC236}">
                  <a16:creationId xmlns:a16="http://schemas.microsoft.com/office/drawing/2014/main" id="{2EA53626-C25A-41B3-A435-91C32F35BE97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96;p66">
              <a:extLst>
                <a:ext uri="{FF2B5EF4-FFF2-40B4-BE49-F238E27FC236}">
                  <a16:creationId xmlns:a16="http://schemas.microsoft.com/office/drawing/2014/main" id="{8DFD24F1-3445-4E69-BF3D-E21B11F086F5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97;p66">
              <a:extLst>
                <a:ext uri="{FF2B5EF4-FFF2-40B4-BE49-F238E27FC236}">
                  <a16:creationId xmlns:a16="http://schemas.microsoft.com/office/drawing/2014/main" id="{0C4118FD-9776-447B-8488-F15E0F4A6D7D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2281;p57">
            <a:extLst>
              <a:ext uri="{FF2B5EF4-FFF2-40B4-BE49-F238E27FC236}">
                <a16:creationId xmlns:a16="http://schemas.microsoft.com/office/drawing/2014/main" id="{D4976F6E-E713-4889-95BC-E7885F12F8E2}"/>
              </a:ext>
            </a:extLst>
          </p:cNvPr>
          <p:cNvGrpSpPr/>
          <p:nvPr/>
        </p:nvGrpSpPr>
        <p:grpSpPr>
          <a:xfrm>
            <a:off x="-139128" y="2075060"/>
            <a:ext cx="2093604" cy="3090702"/>
            <a:chOff x="926075" y="2607225"/>
            <a:chExt cx="1458650" cy="2400926"/>
          </a:xfrm>
        </p:grpSpPr>
        <p:sp>
          <p:nvSpPr>
            <p:cNvPr id="529" name="Google Shape;2282;p57">
              <a:extLst>
                <a:ext uri="{FF2B5EF4-FFF2-40B4-BE49-F238E27FC236}">
                  <a16:creationId xmlns:a16="http://schemas.microsoft.com/office/drawing/2014/main" id="{47A0F12D-623E-477E-9B13-7DE2EB89ABB6}"/>
                </a:ext>
              </a:extLst>
            </p:cNvPr>
            <p:cNvSpPr/>
            <p:nvPr/>
          </p:nvSpPr>
          <p:spPr>
            <a:xfrm>
              <a:off x="1941309" y="3967117"/>
              <a:ext cx="2133" cy="21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83;p57">
              <a:extLst>
                <a:ext uri="{FF2B5EF4-FFF2-40B4-BE49-F238E27FC236}">
                  <a16:creationId xmlns:a16="http://schemas.microsoft.com/office/drawing/2014/main" id="{A712A5B4-9CDD-4AA7-BE97-E3F1B8D1C4B2}"/>
                </a:ext>
              </a:extLst>
            </p:cNvPr>
            <p:cNvSpPr/>
            <p:nvPr/>
          </p:nvSpPr>
          <p:spPr>
            <a:xfrm>
              <a:off x="2140943" y="3947069"/>
              <a:ext cx="243782" cy="246341"/>
            </a:xfrm>
            <a:custGeom>
              <a:avLst/>
              <a:gdLst/>
              <a:ahLst/>
              <a:cxnLst/>
              <a:rect l="l" t="t" r="r" b="b"/>
              <a:pathLst>
                <a:path w="1143" h="1155" extrusionOk="0">
                  <a:moveTo>
                    <a:pt x="339" y="0"/>
                  </a:moveTo>
                  <a:lnTo>
                    <a:pt x="309" y="33"/>
                  </a:lnTo>
                  <a:cubicBezTo>
                    <a:pt x="206" y="156"/>
                    <a:pt x="104" y="280"/>
                    <a:pt x="1" y="403"/>
                  </a:cubicBezTo>
                  <a:cubicBezTo>
                    <a:pt x="82" y="475"/>
                    <a:pt x="176" y="547"/>
                    <a:pt x="267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7" y="1083"/>
                  </a:cubicBezTo>
                  <a:cubicBezTo>
                    <a:pt x="564" y="1090"/>
                    <a:pt x="570" y="1093"/>
                    <a:pt x="575" y="1093"/>
                  </a:cubicBezTo>
                  <a:cubicBezTo>
                    <a:pt x="611" y="1093"/>
                    <a:pt x="586" y="917"/>
                    <a:pt x="586" y="917"/>
                  </a:cubicBezTo>
                  <a:lnTo>
                    <a:pt x="586" y="917"/>
                  </a:lnTo>
                  <a:cubicBezTo>
                    <a:pt x="586" y="917"/>
                    <a:pt x="732" y="1145"/>
                    <a:pt x="772" y="1154"/>
                  </a:cubicBezTo>
                  <a:cubicBezTo>
                    <a:pt x="773" y="1155"/>
                    <a:pt x="774" y="1155"/>
                    <a:pt x="775" y="1155"/>
                  </a:cubicBezTo>
                  <a:cubicBezTo>
                    <a:pt x="812" y="1155"/>
                    <a:pt x="782" y="967"/>
                    <a:pt x="722" y="888"/>
                  </a:cubicBezTo>
                  <a:lnTo>
                    <a:pt x="722" y="888"/>
                  </a:lnTo>
                  <a:cubicBezTo>
                    <a:pt x="72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09" y="1041"/>
                    <a:pt x="866" y="804"/>
                    <a:pt x="865" y="804"/>
                  </a:cubicBezTo>
                  <a:lnTo>
                    <a:pt x="865" y="804"/>
                  </a:lnTo>
                  <a:cubicBezTo>
                    <a:pt x="866" y="804"/>
                    <a:pt x="1017" y="924"/>
                    <a:pt x="1082" y="924"/>
                  </a:cubicBezTo>
                  <a:cubicBezTo>
                    <a:pt x="1091" y="924"/>
                    <a:pt x="1098" y="922"/>
                    <a:pt x="1103" y="917"/>
                  </a:cubicBezTo>
                  <a:cubicBezTo>
                    <a:pt x="1142" y="888"/>
                    <a:pt x="885" y="618"/>
                    <a:pt x="885" y="618"/>
                  </a:cubicBezTo>
                  <a:cubicBezTo>
                    <a:pt x="885" y="618"/>
                    <a:pt x="1031" y="598"/>
                    <a:pt x="1019" y="537"/>
                  </a:cubicBezTo>
                  <a:cubicBezTo>
                    <a:pt x="1019" y="485"/>
                    <a:pt x="628" y="371"/>
                    <a:pt x="628" y="37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84;p57">
              <a:extLst>
                <a:ext uri="{FF2B5EF4-FFF2-40B4-BE49-F238E27FC236}">
                  <a16:creationId xmlns:a16="http://schemas.microsoft.com/office/drawing/2014/main" id="{37A7559B-0223-4C6D-96D3-4BB0AEF77E4B}"/>
                </a:ext>
              </a:extLst>
            </p:cNvPr>
            <p:cNvSpPr/>
            <p:nvPr/>
          </p:nvSpPr>
          <p:spPr>
            <a:xfrm>
              <a:off x="926075" y="3967117"/>
              <a:ext cx="191528" cy="216055"/>
            </a:xfrm>
            <a:custGeom>
              <a:avLst/>
              <a:gdLst/>
              <a:ahLst/>
              <a:cxnLst/>
              <a:rect l="l" t="t" r="r" b="b"/>
              <a:pathLst>
                <a:path w="898" h="1013" extrusionOk="0">
                  <a:moveTo>
                    <a:pt x="569" y="0"/>
                  </a:moveTo>
                  <a:cubicBezTo>
                    <a:pt x="537" y="52"/>
                    <a:pt x="507" y="92"/>
                    <a:pt x="475" y="144"/>
                  </a:cubicBezTo>
                  <a:lnTo>
                    <a:pt x="446" y="186"/>
                  </a:lnTo>
                  <a:cubicBezTo>
                    <a:pt x="446" y="186"/>
                    <a:pt x="95" y="411"/>
                    <a:pt x="43" y="485"/>
                  </a:cubicBezTo>
                  <a:cubicBezTo>
                    <a:pt x="25" y="511"/>
                    <a:pt x="42" y="519"/>
                    <a:pt x="72" y="519"/>
                  </a:cubicBezTo>
                  <a:cubicBezTo>
                    <a:pt x="122" y="519"/>
                    <a:pt x="208" y="495"/>
                    <a:pt x="208" y="495"/>
                  </a:cubicBezTo>
                  <a:lnTo>
                    <a:pt x="208" y="495"/>
                  </a:lnTo>
                  <a:cubicBezTo>
                    <a:pt x="208" y="495"/>
                    <a:pt x="3" y="670"/>
                    <a:pt x="3" y="710"/>
                  </a:cubicBezTo>
                  <a:cubicBezTo>
                    <a:pt x="1" y="720"/>
                    <a:pt x="11" y="725"/>
                    <a:pt x="29" y="725"/>
                  </a:cubicBezTo>
                  <a:cubicBezTo>
                    <a:pt x="83" y="725"/>
                    <a:pt x="206" y="682"/>
                    <a:pt x="260" y="628"/>
                  </a:cubicBezTo>
                  <a:lnTo>
                    <a:pt x="260" y="628"/>
                  </a:lnTo>
                  <a:cubicBezTo>
                    <a:pt x="260" y="628"/>
                    <a:pt x="75" y="855"/>
                    <a:pt x="105" y="895"/>
                  </a:cubicBezTo>
                  <a:cubicBezTo>
                    <a:pt x="108" y="900"/>
                    <a:pt x="114" y="902"/>
                    <a:pt x="122" y="902"/>
                  </a:cubicBezTo>
                  <a:cubicBezTo>
                    <a:pt x="182" y="902"/>
                    <a:pt x="352" y="771"/>
                    <a:pt x="352" y="771"/>
                  </a:cubicBezTo>
                  <a:lnTo>
                    <a:pt x="352" y="771"/>
                  </a:lnTo>
                  <a:cubicBezTo>
                    <a:pt x="352" y="771"/>
                    <a:pt x="228" y="979"/>
                    <a:pt x="270" y="1009"/>
                  </a:cubicBezTo>
                  <a:cubicBezTo>
                    <a:pt x="273" y="1011"/>
                    <a:pt x="277" y="1013"/>
                    <a:pt x="281" y="1013"/>
                  </a:cubicBezTo>
                  <a:cubicBezTo>
                    <a:pt x="343" y="1013"/>
                    <a:pt x="549" y="761"/>
                    <a:pt x="549" y="761"/>
                  </a:cubicBezTo>
                  <a:cubicBezTo>
                    <a:pt x="549" y="761"/>
                    <a:pt x="579" y="895"/>
                    <a:pt x="631" y="895"/>
                  </a:cubicBezTo>
                  <a:cubicBezTo>
                    <a:pt x="693" y="885"/>
                    <a:pt x="764" y="472"/>
                    <a:pt x="764" y="472"/>
                  </a:cubicBezTo>
                  <a:lnTo>
                    <a:pt x="898" y="349"/>
                  </a:lnTo>
                  <a:cubicBezTo>
                    <a:pt x="774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85;p57">
              <a:extLst>
                <a:ext uri="{FF2B5EF4-FFF2-40B4-BE49-F238E27FC236}">
                  <a16:creationId xmlns:a16="http://schemas.microsoft.com/office/drawing/2014/main" id="{54AAA269-5FE4-4A39-AFA5-28E933C35B7D}"/>
                </a:ext>
              </a:extLst>
            </p:cNvPr>
            <p:cNvSpPr/>
            <p:nvPr/>
          </p:nvSpPr>
          <p:spPr>
            <a:xfrm>
              <a:off x="1488506" y="3349876"/>
              <a:ext cx="428698" cy="283452"/>
            </a:xfrm>
            <a:custGeom>
              <a:avLst/>
              <a:gdLst/>
              <a:ahLst/>
              <a:cxnLst/>
              <a:rect l="l" t="t" r="r" b="b"/>
              <a:pathLst>
                <a:path w="2010" h="1329" extrusionOk="0">
                  <a:moveTo>
                    <a:pt x="238" y="1"/>
                  </a:moveTo>
                  <a:cubicBezTo>
                    <a:pt x="238" y="1"/>
                    <a:pt x="218" y="475"/>
                    <a:pt x="104" y="732"/>
                  </a:cubicBezTo>
                  <a:cubicBezTo>
                    <a:pt x="75" y="742"/>
                    <a:pt x="33" y="742"/>
                    <a:pt x="0" y="752"/>
                  </a:cubicBezTo>
                  <a:cubicBezTo>
                    <a:pt x="383" y="927"/>
                    <a:pt x="598" y="1226"/>
                    <a:pt x="1001" y="1328"/>
                  </a:cubicBezTo>
                  <a:cubicBezTo>
                    <a:pt x="1003" y="1328"/>
                    <a:pt x="1006" y="1328"/>
                    <a:pt x="1009" y="1328"/>
                  </a:cubicBezTo>
                  <a:cubicBezTo>
                    <a:pt x="1065" y="1328"/>
                    <a:pt x="1240" y="1224"/>
                    <a:pt x="1313" y="1224"/>
                  </a:cubicBezTo>
                  <a:cubicBezTo>
                    <a:pt x="1320" y="1224"/>
                    <a:pt x="1325" y="1225"/>
                    <a:pt x="1330" y="1226"/>
                  </a:cubicBezTo>
                  <a:cubicBezTo>
                    <a:pt x="1495" y="1246"/>
                    <a:pt x="1659" y="1246"/>
                    <a:pt x="1824" y="1246"/>
                  </a:cubicBezTo>
                  <a:cubicBezTo>
                    <a:pt x="1866" y="1236"/>
                    <a:pt x="1896" y="1226"/>
                    <a:pt x="1928" y="1204"/>
                  </a:cubicBezTo>
                  <a:cubicBezTo>
                    <a:pt x="1967" y="1165"/>
                    <a:pt x="1990" y="1123"/>
                    <a:pt x="2009" y="1081"/>
                  </a:cubicBezTo>
                  <a:cubicBezTo>
                    <a:pt x="1844" y="937"/>
                    <a:pt x="1619" y="895"/>
                    <a:pt x="1619" y="895"/>
                  </a:cubicBezTo>
                  <a:cubicBezTo>
                    <a:pt x="1619" y="895"/>
                    <a:pt x="1567" y="895"/>
                    <a:pt x="1473" y="875"/>
                  </a:cubicBezTo>
                  <a:cubicBezTo>
                    <a:pt x="1444" y="648"/>
                    <a:pt x="1505" y="381"/>
                    <a:pt x="1505" y="381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86;p57">
              <a:extLst>
                <a:ext uri="{FF2B5EF4-FFF2-40B4-BE49-F238E27FC236}">
                  <a16:creationId xmlns:a16="http://schemas.microsoft.com/office/drawing/2014/main" id="{7E5F808D-0FFD-4845-8302-772C710D2523}"/>
                </a:ext>
              </a:extLst>
            </p:cNvPr>
            <p:cNvSpPr/>
            <p:nvPr/>
          </p:nvSpPr>
          <p:spPr>
            <a:xfrm>
              <a:off x="1020987" y="3501094"/>
              <a:ext cx="1256234" cy="692742"/>
            </a:xfrm>
            <a:custGeom>
              <a:avLst/>
              <a:gdLst/>
              <a:ahLst/>
              <a:cxnLst/>
              <a:rect l="l" t="t" r="r" b="b"/>
              <a:pathLst>
                <a:path w="5890" h="3248" extrusionOk="0">
                  <a:moveTo>
                    <a:pt x="2183" y="1"/>
                  </a:moveTo>
                  <a:cubicBezTo>
                    <a:pt x="2183" y="1"/>
                    <a:pt x="2173" y="1"/>
                    <a:pt x="2143" y="13"/>
                  </a:cubicBezTo>
                  <a:cubicBezTo>
                    <a:pt x="2007" y="33"/>
                    <a:pt x="1587" y="115"/>
                    <a:pt x="1389" y="270"/>
                  </a:cubicBezTo>
                  <a:cubicBezTo>
                    <a:pt x="1142" y="465"/>
                    <a:pt x="1" y="2287"/>
                    <a:pt x="1" y="2287"/>
                  </a:cubicBezTo>
                  <a:lnTo>
                    <a:pt x="53" y="2329"/>
                  </a:lnTo>
                  <a:lnTo>
                    <a:pt x="216" y="2472"/>
                  </a:lnTo>
                  <a:lnTo>
                    <a:pt x="391" y="2618"/>
                  </a:lnTo>
                  <a:lnTo>
                    <a:pt x="1575" y="1311"/>
                  </a:lnTo>
                  <a:lnTo>
                    <a:pt x="1958" y="2833"/>
                  </a:lnTo>
                  <a:cubicBezTo>
                    <a:pt x="1958" y="2833"/>
                    <a:pt x="2466" y="3247"/>
                    <a:pt x="3121" y="3247"/>
                  </a:cubicBezTo>
                  <a:cubicBezTo>
                    <a:pt x="3304" y="3247"/>
                    <a:pt x="3499" y="3215"/>
                    <a:pt x="3697" y="3132"/>
                  </a:cubicBezTo>
                  <a:lnTo>
                    <a:pt x="3697" y="2689"/>
                  </a:lnTo>
                  <a:lnTo>
                    <a:pt x="3912" y="2185"/>
                  </a:lnTo>
                  <a:lnTo>
                    <a:pt x="4201" y="1464"/>
                  </a:lnTo>
                  <a:lnTo>
                    <a:pt x="5560" y="2741"/>
                  </a:lnTo>
                  <a:lnTo>
                    <a:pt x="5859" y="2442"/>
                  </a:lnTo>
                  <a:lnTo>
                    <a:pt x="5889" y="2400"/>
                  </a:lnTo>
                  <a:cubicBezTo>
                    <a:pt x="5889" y="2400"/>
                    <a:pt x="5869" y="2371"/>
                    <a:pt x="5817" y="2309"/>
                  </a:cubicBezTo>
                  <a:cubicBezTo>
                    <a:pt x="5518" y="1906"/>
                    <a:pt x="4387" y="423"/>
                    <a:pt x="4243" y="352"/>
                  </a:cubicBezTo>
                  <a:cubicBezTo>
                    <a:pt x="4169" y="310"/>
                    <a:pt x="4068" y="270"/>
                    <a:pt x="3964" y="228"/>
                  </a:cubicBezTo>
                  <a:cubicBezTo>
                    <a:pt x="3851" y="186"/>
                    <a:pt x="3759" y="147"/>
                    <a:pt x="3717" y="137"/>
                  </a:cubicBezTo>
                  <a:lnTo>
                    <a:pt x="3707" y="124"/>
                  </a:lnTo>
                  <a:lnTo>
                    <a:pt x="3181" y="342"/>
                  </a:lnTo>
                  <a:lnTo>
                    <a:pt x="3038" y="517"/>
                  </a:lnTo>
                  <a:lnTo>
                    <a:pt x="2884" y="270"/>
                  </a:lnTo>
                  <a:lnTo>
                    <a:pt x="2267" y="33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87;p57">
              <a:extLst>
                <a:ext uri="{FF2B5EF4-FFF2-40B4-BE49-F238E27FC236}">
                  <a16:creationId xmlns:a16="http://schemas.microsoft.com/office/drawing/2014/main" id="{D496A864-C584-4BFE-9DB9-322E7458A4E3}"/>
                </a:ext>
              </a:extLst>
            </p:cNvPr>
            <p:cNvSpPr/>
            <p:nvPr/>
          </p:nvSpPr>
          <p:spPr>
            <a:xfrm>
              <a:off x="1486373" y="3453319"/>
              <a:ext cx="186835" cy="175531"/>
            </a:xfrm>
            <a:custGeom>
              <a:avLst/>
              <a:gdLst/>
              <a:ahLst/>
              <a:cxnLst/>
              <a:rect l="l" t="t" r="r" b="b"/>
              <a:pathLst>
                <a:path w="876" h="823" extrusionOk="0">
                  <a:moveTo>
                    <a:pt x="186" y="0"/>
                  </a:moveTo>
                  <a:lnTo>
                    <a:pt x="1" y="225"/>
                  </a:lnTo>
                  <a:cubicBezTo>
                    <a:pt x="1" y="225"/>
                    <a:pt x="218" y="709"/>
                    <a:pt x="443" y="823"/>
                  </a:cubicBezTo>
                  <a:lnTo>
                    <a:pt x="680" y="647"/>
                  </a:lnTo>
                  <a:lnTo>
                    <a:pt x="722" y="680"/>
                  </a:lnTo>
                  <a:lnTo>
                    <a:pt x="856" y="803"/>
                  </a:lnTo>
                  <a:cubicBezTo>
                    <a:pt x="856" y="793"/>
                    <a:pt x="865" y="731"/>
                    <a:pt x="865" y="657"/>
                  </a:cubicBezTo>
                  <a:cubicBezTo>
                    <a:pt x="875" y="556"/>
                    <a:pt x="875" y="423"/>
                    <a:pt x="846" y="400"/>
                  </a:cubicBezTo>
                  <a:cubicBezTo>
                    <a:pt x="784" y="361"/>
                    <a:pt x="156" y="133"/>
                    <a:pt x="156" y="133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88;p57">
              <a:extLst>
                <a:ext uri="{FF2B5EF4-FFF2-40B4-BE49-F238E27FC236}">
                  <a16:creationId xmlns:a16="http://schemas.microsoft.com/office/drawing/2014/main" id="{E4CC9470-40DF-4F6E-93E7-376BEC3C236A}"/>
                </a:ext>
              </a:extLst>
            </p:cNvPr>
            <p:cNvSpPr/>
            <p:nvPr/>
          </p:nvSpPr>
          <p:spPr>
            <a:xfrm>
              <a:off x="1631407" y="3551855"/>
              <a:ext cx="37538" cy="72943"/>
            </a:xfrm>
            <a:custGeom>
              <a:avLst/>
              <a:gdLst/>
              <a:ahLst/>
              <a:cxnLst/>
              <a:rect l="l" t="t" r="r" b="b"/>
              <a:pathLst>
                <a:path w="176" h="342" extrusionOk="0">
                  <a:moveTo>
                    <a:pt x="104" y="0"/>
                  </a:moveTo>
                  <a:lnTo>
                    <a:pt x="0" y="185"/>
                  </a:lnTo>
                  <a:lnTo>
                    <a:pt x="176" y="3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89;p57">
              <a:extLst>
                <a:ext uri="{FF2B5EF4-FFF2-40B4-BE49-F238E27FC236}">
                  <a16:creationId xmlns:a16="http://schemas.microsoft.com/office/drawing/2014/main" id="{6F132964-B82C-4A3B-B624-77C04A975215}"/>
                </a:ext>
              </a:extLst>
            </p:cNvPr>
            <p:cNvSpPr/>
            <p:nvPr/>
          </p:nvSpPr>
          <p:spPr>
            <a:xfrm>
              <a:off x="1222967" y="2699363"/>
              <a:ext cx="812820" cy="760352"/>
            </a:xfrm>
            <a:custGeom>
              <a:avLst/>
              <a:gdLst/>
              <a:ahLst/>
              <a:cxnLst/>
              <a:rect l="l" t="t" r="r" b="b"/>
              <a:pathLst>
                <a:path w="3811" h="3565" extrusionOk="0">
                  <a:moveTo>
                    <a:pt x="2025" y="1"/>
                  </a:moveTo>
                  <a:cubicBezTo>
                    <a:pt x="1653" y="1"/>
                    <a:pt x="1285" y="83"/>
                    <a:pt x="1011" y="291"/>
                  </a:cubicBezTo>
                  <a:cubicBezTo>
                    <a:pt x="702" y="528"/>
                    <a:pt x="516" y="1042"/>
                    <a:pt x="504" y="1598"/>
                  </a:cubicBezTo>
                  <a:cubicBezTo>
                    <a:pt x="475" y="1583"/>
                    <a:pt x="440" y="1574"/>
                    <a:pt x="398" y="1574"/>
                  </a:cubicBezTo>
                  <a:cubicBezTo>
                    <a:pt x="383" y="1574"/>
                    <a:pt x="367" y="1575"/>
                    <a:pt x="351" y="1578"/>
                  </a:cubicBezTo>
                  <a:cubicBezTo>
                    <a:pt x="72" y="1640"/>
                    <a:pt x="0" y="2485"/>
                    <a:pt x="680" y="2524"/>
                  </a:cubicBezTo>
                  <a:cubicBezTo>
                    <a:pt x="887" y="2999"/>
                    <a:pt x="1278" y="3402"/>
                    <a:pt x="1895" y="3513"/>
                  </a:cubicBezTo>
                  <a:cubicBezTo>
                    <a:pt x="2086" y="3549"/>
                    <a:pt x="2258" y="3565"/>
                    <a:pt x="2415" y="3565"/>
                  </a:cubicBezTo>
                  <a:cubicBezTo>
                    <a:pt x="3434" y="3565"/>
                    <a:pt x="3752" y="2873"/>
                    <a:pt x="3645" y="2391"/>
                  </a:cubicBezTo>
                  <a:cubicBezTo>
                    <a:pt x="3605" y="2176"/>
                    <a:pt x="3593" y="1959"/>
                    <a:pt x="3635" y="1744"/>
                  </a:cubicBezTo>
                  <a:cubicBezTo>
                    <a:pt x="3707" y="1383"/>
                    <a:pt x="3810" y="889"/>
                    <a:pt x="3553" y="528"/>
                  </a:cubicBezTo>
                  <a:cubicBezTo>
                    <a:pt x="3356" y="258"/>
                    <a:pt x="2683" y="1"/>
                    <a:pt x="2025" y="1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290;p57">
              <a:extLst>
                <a:ext uri="{FF2B5EF4-FFF2-40B4-BE49-F238E27FC236}">
                  <a16:creationId xmlns:a16="http://schemas.microsoft.com/office/drawing/2014/main" id="{91882F2B-13BD-436B-ACAE-80FB7326601F}"/>
                </a:ext>
              </a:extLst>
            </p:cNvPr>
            <p:cNvSpPr/>
            <p:nvPr/>
          </p:nvSpPr>
          <p:spPr>
            <a:xfrm>
              <a:off x="2011266" y="2994120"/>
              <a:ext cx="213" cy="2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291;p57">
              <a:extLst>
                <a:ext uri="{FF2B5EF4-FFF2-40B4-BE49-F238E27FC236}">
                  <a16:creationId xmlns:a16="http://schemas.microsoft.com/office/drawing/2014/main" id="{0061CD53-8FE6-46F1-A682-FC341BDB28B7}"/>
                </a:ext>
              </a:extLst>
            </p:cNvPr>
            <p:cNvSpPr/>
            <p:nvPr/>
          </p:nvSpPr>
          <p:spPr>
            <a:xfrm>
              <a:off x="1473150" y="2879801"/>
              <a:ext cx="538325" cy="209017"/>
            </a:xfrm>
            <a:custGeom>
              <a:avLst/>
              <a:gdLst/>
              <a:ahLst/>
              <a:cxnLst/>
              <a:rect l="l" t="t" r="r" b="b"/>
              <a:pathLst>
                <a:path w="2524" h="980" extrusionOk="0">
                  <a:moveTo>
                    <a:pt x="218" y="1"/>
                  </a:moveTo>
                  <a:cubicBezTo>
                    <a:pt x="196" y="10"/>
                    <a:pt x="166" y="23"/>
                    <a:pt x="147" y="33"/>
                  </a:cubicBezTo>
                  <a:cubicBezTo>
                    <a:pt x="124" y="43"/>
                    <a:pt x="114" y="52"/>
                    <a:pt x="95" y="72"/>
                  </a:cubicBezTo>
                  <a:cubicBezTo>
                    <a:pt x="43" y="124"/>
                    <a:pt x="11" y="196"/>
                    <a:pt x="1" y="280"/>
                  </a:cubicBezTo>
                  <a:lnTo>
                    <a:pt x="1" y="309"/>
                  </a:lnTo>
                  <a:lnTo>
                    <a:pt x="1" y="342"/>
                  </a:lnTo>
                  <a:cubicBezTo>
                    <a:pt x="23" y="300"/>
                    <a:pt x="43" y="280"/>
                    <a:pt x="63" y="248"/>
                  </a:cubicBezTo>
                  <a:cubicBezTo>
                    <a:pt x="85" y="238"/>
                    <a:pt x="105" y="228"/>
                    <a:pt x="114" y="208"/>
                  </a:cubicBezTo>
                  <a:cubicBezTo>
                    <a:pt x="134" y="208"/>
                    <a:pt x="156" y="196"/>
                    <a:pt x="176" y="186"/>
                  </a:cubicBezTo>
                  <a:lnTo>
                    <a:pt x="186" y="186"/>
                  </a:lnTo>
                  <a:cubicBezTo>
                    <a:pt x="208" y="176"/>
                    <a:pt x="218" y="176"/>
                    <a:pt x="238" y="176"/>
                  </a:cubicBezTo>
                  <a:lnTo>
                    <a:pt x="270" y="176"/>
                  </a:lnTo>
                  <a:cubicBezTo>
                    <a:pt x="280" y="186"/>
                    <a:pt x="300" y="186"/>
                    <a:pt x="310" y="186"/>
                  </a:cubicBezTo>
                  <a:cubicBezTo>
                    <a:pt x="342" y="196"/>
                    <a:pt x="362" y="218"/>
                    <a:pt x="394" y="248"/>
                  </a:cubicBezTo>
                  <a:cubicBezTo>
                    <a:pt x="423" y="290"/>
                    <a:pt x="465" y="332"/>
                    <a:pt x="527" y="381"/>
                  </a:cubicBezTo>
                  <a:cubicBezTo>
                    <a:pt x="619" y="465"/>
                    <a:pt x="732" y="557"/>
                    <a:pt x="856" y="641"/>
                  </a:cubicBezTo>
                  <a:cubicBezTo>
                    <a:pt x="1011" y="742"/>
                    <a:pt x="1165" y="826"/>
                    <a:pt x="1278" y="826"/>
                  </a:cubicBezTo>
                  <a:lnTo>
                    <a:pt x="1308" y="826"/>
                  </a:lnTo>
                  <a:cubicBezTo>
                    <a:pt x="1525" y="774"/>
                    <a:pt x="1577" y="589"/>
                    <a:pt x="1577" y="589"/>
                  </a:cubicBezTo>
                  <a:cubicBezTo>
                    <a:pt x="1577" y="589"/>
                    <a:pt x="1639" y="660"/>
                    <a:pt x="1731" y="732"/>
                  </a:cubicBezTo>
                  <a:lnTo>
                    <a:pt x="1731" y="742"/>
                  </a:lnTo>
                  <a:cubicBezTo>
                    <a:pt x="1753" y="752"/>
                    <a:pt x="1773" y="774"/>
                    <a:pt x="1792" y="794"/>
                  </a:cubicBezTo>
                  <a:lnTo>
                    <a:pt x="1802" y="794"/>
                  </a:lnTo>
                  <a:cubicBezTo>
                    <a:pt x="1824" y="826"/>
                    <a:pt x="1854" y="846"/>
                    <a:pt x="1886" y="865"/>
                  </a:cubicBezTo>
                  <a:cubicBezTo>
                    <a:pt x="1978" y="927"/>
                    <a:pt x="2081" y="979"/>
                    <a:pt x="2173" y="979"/>
                  </a:cubicBezTo>
                  <a:lnTo>
                    <a:pt x="2235" y="979"/>
                  </a:lnTo>
                  <a:cubicBezTo>
                    <a:pt x="2329" y="949"/>
                    <a:pt x="2420" y="836"/>
                    <a:pt x="2494" y="712"/>
                  </a:cubicBezTo>
                  <a:lnTo>
                    <a:pt x="2494" y="712"/>
                  </a:lnTo>
                  <a:cubicBezTo>
                    <a:pt x="2494" y="742"/>
                    <a:pt x="2494" y="764"/>
                    <a:pt x="2482" y="793"/>
                  </a:cubicBezTo>
                  <a:lnTo>
                    <a:pt x="2482" y="793"/>
                  </a:lnTo>
                  <a:cubicBezTo>
                    <a:pt x="2494" y="764"/>
                    <a:pt x="2494" y="742"/>
                    <a:pt x="2504" y="722"/>
                  </a:cubicBezTo>
                  <a:cubicBezTo>
                    <a:pt x="2514" y="660"/>
                    <a:pt x="2524" y="599"/>
                    <a:pt x="2524" y="537"/>
                  </a:cubicBezTo>
                  <a:lnTo>
                    <a:pt x="2524" y="537"/>
                  </a:lnTo>
                  <a:cubicBezTo>
                    <a:pt x="2452" y="650"/>
                    <a:pt x="2358" y="764"/>
                    <a:pt x="2267" y="794"/>
                  </a:cubicBezTo>
                  <a:lnTo>
                    <a:pt x="2257" y="794"/>
                  </a:lnTo>
                  <a:cubicBezTo>
                    <a:pt x="2247" y="804"/>
                    <a:pt x="2225" y="804"/>
                    <a:pt x="2205" y="804"/>
                  </a:cubicBezTo>
                  <a:cubicBezTo>
                    <a:pt x="2133" y="804"/>
                    <a:pt x="2049" y="764"/>
                    <a:pt x="1968" y="722"/>
                  </a:cubicBezTo>
                  <a:cubicBezTo>
                    <a:pt x="1968" y="722"/>
                    <a:pt x="1968" y="712"/>
                    <a:pt x="1958" y="712"/>
                  </a:cubicBezTo>
                  <a:lnTo>
                    <a:pt x="1948" y="712"/>
                  </a:lnTo>
                  <a:lnTo>
                    <a:pt x="1948" y="702"/>
                  </a:lnTo>
                  <a:cubicBezTo>
                    <a:pt x="1948" y="702"/>
                    <a:pt x="1938" y="702"/>
                    <a:pt x="1938" y="690"/>
                  </a:cubicBezTo>
                  <a:lnTo>
                    <a:pt x="1916" y="690"/>
                  </a:lnTo>
                  <a:cubicBezTo>
                    <a:pt x="1886" y="660"/>
                    <a:pt x="1854" y="641"/>
                    <a:pt x="1834" y="618"/>
                  </a:cubicBezTo>
                  <a:lnTo>
                    <a:pt x="1824" y="608"/>
                  </a:lnTo>
                  <a:cubicBezTo>
                    <a:pt x="1802" y="589"/>
                    <a:pt x="1782" y="579"/>
                    <a:pt x="1763" y="557"/>
                  </a:cubicBezTo>
                  <a:cubicBezTo>
                    <a:pt x="1669" y="475"/>
                    <a:pt x="1607" y="403"/>
                    <a:pt x="1607" y="403"/>
                  </a:cubicBezTo>
                  <a:cubicBezTo>
                    <a:pt x="1607" y="403"/>
                    <a:pt x="1555" y="589"/>
                    <a:pt x="1340" y="641"/>
                  </a:cubicBezTo>
                  <a:lnTo>
                    <a:pt x="1308" y="641"/>
                  </a:lnTo>
                  <a:cubicBezTo>
                    <a:pt x="1207" y="641"/>
                    <a:pt x="1061" y="579"/>
                    <a:pt x="927" y="485"/>
                  </a:cubicBezTo>
                  <a:lnTo>
                    <a:pt x="918" y="485"/>
                  </a:lnTo>
                  <a:cubicBezTo>
                    <a:pt x="908" y="475"/>
                    <a:pt x="898" y="465"/>
                    <a:pt x="888" y="465"/>
                  </a:cubicBezTo>
                  <a:lnTo>
                    <a:pt x="888" y="455"/>
                  </a:lnTo>
                  <a:cubicBezTo>
                    <a:pt x="846" y="433"/>
                    <a:pt x="814" y="403"/>
                    <a:pt x="774" y="381"/>
                  </a:cubicBezTo>
                  <a:lnTo>
                    <a:pt x="774" y="371"/>
                  </a:lnTo>
                  <a:lnTo>
                    <a:pt x="764" y="371"/>
                  </a:lnTo>
                  <a:cubicBezTo>
                    <a:pt x="742" y="351"/>
                    <a:pt x="722" y="332"/>
                    <a:pt x="690" y="319"/>
                  </a:cubicBezTo>
                  <a:lnTo>
                    <a:pt x="690" y="309"/>
                  </a:lnTo>
                  <a:cubicBezTo>
                    <a:pt x="641" y="280"/>
                    <a:pt x="599" y="238"/>
                    <a:pt x="557" y="196"/>
                  </a:cubicBezTo>
                  <a:cubicBezTo>
                    <a:pt x="495" y="146"/>
                    <a:pt x="455" y="104"/>
                    <a:pt x="423" y="62"/>
                  </a:cubicBezTo>
                  <a:cubicBezTo>
                    <a:pt x="394" y="43"/>
                    <a:pt x="371" y="23"/>
                    <a:pt x="342" y="10"/>
                  </a:cubicBezTo>
                  <a:cubicBezTo>
                    <a:pt x="342" y="10"/>
                    <a:pt x="332" y="10"/>
                    <a:pt x="332" y="1"/>
                  </a:cubicBezTo>
                  <a:close/>
                </a:path>
              </a:pathLst>
            </a:custGeom>
            <a:solidFill>
              <a:srgbClr val="D6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92;p57">
              <a:extLst>
                <a:ext uri="{FF2B5EF4-FFF2-40B4-BE49-F238E27FC236}">
                  <a16:creationId xmlns:a16="http://schemas.microsoft.com/office/drawing/2014/main" id="{058F81A6-72F1-4575-BD2E-330931F8DCCE}"/>
                </a:ext>
              </a:extLst>
            </p:cNvPr>
            <p:cNvSpPr/>
            <p:nvPr/>
          </p:nvSpPr>
          <p:spPr>
            <a:xfrm>
              <a:off x="1501730" y="2936961"/>
              <a:ext cx="83180" cy="61639"/>
            </a:xfrm>
            <a:custGeom>
              <a:avLst/>
              <a:gdLst/>
              <a:ahLst/>
              <a:cxnLst/>
              <a:rect l="l" t="t" r="r" b="b"/>
              <a:pathLst>
                <a:path w="390" h="289" extrusionOk="0">
                  <a:moveTo>
                    <a:pt x="246" y="1"/>
                  </a:moveTo>
                  <a:cubicBezTo>
                    <a:pt x="240" y="1"/>
                    <a:pt x="234" y="1"/>
                    <a:pt x="228" y="2"/>
                  </a:cubicBezTo>
                  <a:cubicBezTo>
                    <a:pt x="186" y="12"/>
                    <a:pt x="146" y="32"/>
                    <a:pt x="114" y="51"/>
                  </a:cubicBezTo>
                  <a:cubicBezTo>
                    <a:pt x="84" y="74"/>
                    <a:pt x="52" y="93"/>
                    <a:pt x="32" y="125"/>
                  </a:cubicBezTo>
                  <a:cubicBezTo>
                    <a:pt x="13" y="165"/>
                    <a:pt x="0" y="207"/>
                    <a:pt x="22" y="237"/>
                  </a:cubicBezTo>
                  <a:cubicBezTo>
                    <a:pt x="42" y="269"/>
                    <a:pt x="84" y="289"/>
                    <a:pt x="124" y="289"/>
                  </a:cubicBezTo>
                  <a:cubicBezTo>
                    <a:pt x="166" y="279"/>
                    <a:pt x="198" y="269"/>
                    <a:pt x="237" y="249"/>
                  </a:cubicBezTo>
                  <a:cubicBezTo>
                    <a:pt x="270" y="227"/>
                    <a:pt x="309" y="197"/>
                    <a:pt x="341" y="165"/>
                  </a:cubicBezTo>
                  <a:cubicBezTo>
                    <a:pt x="390" y="80"/>
                    <a:pt x="330" y="1"/>
                    <a:pt x="2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93;p57">
              <a:extLst>
                <a:ext uri="{FF2B5EF4-FFF2-40B4-BE49-F238E27FC236}">
                  <a16:creationId xmlns:a16="http://schemas.microsoft.com/office/drawing/2014/main" id="{14D723AC-5D6B-4EDF-9A56-4FC7D91EF137}"/>
                </a:ext>
              </a:extLst>
            </p:cNvPr>
            <p:cNvSpPr/>
            <p:nvPr/>
          </p:nvSpPr>
          <p:spPr>
            <a:xfrm>
              <a:off x="1893960" y="2964687"/>
              <a:ext cx="78061" cy="65691"/>
            </a:xfrm>
            <a:custGeom>
              <a:avLst/>
              <a:gdLst/>
              <a:ahLst/>
              <a:cxnLst/>
              <a:rect l="l" t="t" r="r" b="b"/>
              <a:pathLst>
                <a:path w="366" h="308" extrusionOk="0">
                  <a:moveTo>
                    <a:pt x="133" y="1"/>
                  </a:moveTo>
                  <a:cubicBezTo>
                    <a:pt x="56" y="1"/>
                    <a:pt x="1" y="59"/>
                    <a:pt x="37" y="149"/>
                  </a:cubicBezTo>
                  <a:cubicBezTo>
                    <a:pt x="57" y="191"/>
                    <a:pt x="89" y="220"/>
                    <a:pt x="128" y="252"/>
                  </a:cubicBezTo>
                  <a:cubicBezTo>
                    <a:pt x="160" y="272"/>
                    <a:pt x="190" y="292"/>
                    <a:pt x="232" y="304"/>
                  </a:cubicBezTo>
                  <a:cubicBezTo>
                    <a:pt x="239" y="307"/>
                    <a:pt x="248" y="308"/>
                    <a:pt x="257" y="308"/>
                  </a:cubicBezTo>
                  <a:cubicBezTo>
                    <a:pt x="285" y="308"/>
                    <a:pt x="319" y="296"/>
                    <a:pt x="336" y="272"/>
                  </a:cubicBezTo>
                  <a:cubicBezTo>
                    <a:pt x="365" y="243"/>
                    <a:pt x="365" y="201"/>
                    <a:pt x="346" y="159"/>
                  </a:cubicBezTo>
                  <a:cubicBezTo>
                    <a:pt x="336" y="129"/>
                    <a:pt x="304" y="97"/>
                    <a:pt x="274" y="67"/>
                  </a:cubicBezTo>
                  <a:cubicBezTo>
                    <a:pt x="242" y="45"/>
                    <a:pt x="212" y="25"/>
                    <a:pt x="170" y="5"/>
                  </a:cubicBezTo>
                  <a:cubicBezTo>
                    <a:pt x="157" y="2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94;p57">
              <a:extLst>
                <a:ext uri="{FF2B5EF4-FFF2-40B4-BE49-F238E27FC236}">
                  <a16:creationId xmlns:a16="http://schemas.microsoft.com/office/drawing/2014/main" id="{CB2A36B1-46F0-4725-A62E-FD682FCBC26A}"/>
                </a:ext>
              </a:extLst>
            </p:cNvPr>
            <p:cNvSpPr/>
            <p:nvPr/>
          </p:nvSpPr>
          <p:spPr>
            <a:xfrm>
              <a:off x="1681955" y="3161761"/>
              <a:ext cx="81261" cy="45642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130" y="1"/>
                  </a:moveTo>
                  <a:cubicBezTo>
                    <a:pt x="124" y="1"/>
                    <a:pt x="119" y="3"/>
                    <a:pt x="114" y="8"/>
                  </a:cubicBezTo>
                  <a:cubicBezTo>
                    <a:pt x="82" y="8"/>
                    <a:pt x="52" y="8"/>
                    <a:pt x="20" y="28"/>
                  </a:cubicBezTo>
                  <a:cubicBezTo>
                    <a:pt x="10" y="38"/>
                    <a:pt x="10" y="48"/>
                    <a:pt x="0" y="48"/>
                  </a:cubicBezTo>
                  <a:lnTo>
                    <a:pt x="0" y="80"/>
                  </a:lnTo>
                  <a:cubicBezTo>
                    <a:pt x="0" y="99"/>
                    <a:pt x="0" y="109"/>
                    <a:pt x="10" y="122"/>
                  </a:cubicBezTo>
                  <a:cubicBezTo>
                    <a:pt x="20" y="151"/>
                    <a:pt x="42" y="171"/>
                    <a:pt x="72" y="193"/>
                  </a:cubicBezTo>
                  <a:cubicBezTo>
                    <a:pt x="52" y="171"/>
                    <a:pt x="32" y="141"/>
                    <a:pt x="32" y="122"/>
                  </a:cubicBezTo>
                  <a:cubicBezTo>
                    <a:pt x="20" y="90"/>
                    <a:pt x="20" y="70"/>
                    <a:pt x="42" y="60"/>
                  </a:cubicBezTo>
                  <a:cubicBezTo>
                    <a:pt x="52" y="38"/>
                    <a:pt x="82" y="38"/>
                    <a:pt x="114" y="38"/>
                  </a:cubicBezTo>
                  <a:lnTo>
                    <a:pt x="196" y="38"/>
                  </a:lnTo>
                  <a:lnTo>
                    <a:pt x="238" y="48"/>
                  </a:lnTo>
                  <a:lnTo>
                    <a:pt x="280" y="60"/>
                  </a:lnTo>
                  <a:cubicBezTo>
                    <a:pt x="299" y="60"/>
                    <a:pt x="329" y="70"/>
                    <a:pt x="341" y="80"/>
                  </a:cubicBezTo>
                  <a:cubicBezTo>
                    <a:pt x="361" y="99"/>
                    <a:pt x="361" y="122"/>
                    <a:pt x="351" y="151"/>
                  </a:cubicBezTo>
                  <a:cubicBezTo>
                    <a:pt x="341" y="171"/>
                    <a:pt x="319" y="193"/>
                    <a:pt x="299" y="213"/>
                  </a:cubicBezTo>
                  <a:cubicBezTo>
                    <a:pt x="319" y="203"/>
                    <a:pt x="341" y="183"/>
                    <a:pt x="361" y="161"/>
                  </a:cubicBezTo>
                  <a:cubicBezTo>
                    <a:pt x="371" y="141"/>
                    <a:pt x="381" y="132"/>
                    <a:pt x="381" y="109"/>
                  </a:cubicBezTo>
                  <a:lnTo>
                    <a:pt x="381" y="90"/>
                  </a:lnTo>
                  <a:cubicBezTo>
                    <a:pt x="371" y="80"/>
                    <a:pt x="371" y="70"/>
                    <a:pt x="361" y="70"/>
                  </a:cubicBezTo>
                  <a:cubicBezTo>
                    <a:pt x="341" y="38"/>
                    <a:pt x="309" y="28"/>
                    <a:pt x="280" y="18"/>
                  </a:cubicBezTo>
                  <a:lnTo>
                    <a:pt x="238" y="18"/>
                  </a:lnTo>
                  <a:lnTo>
                    <a:pt x="196" y="8"/>
                  </a:lnTo>
                  <a:lnTo>
                    <a:pt x="156" y="8"/>
                  </a:lnTo>
                  <a:cubicBezTo>
                    <a:pt x="145" y="3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95;p57">
              <a:extLst>
                <a:ext uri="{FF2B5EF4-FFF2-40B4-BE49-F238E27FC236}">
                  <a16:creationId xmlns:a16="http://schemas.microsoft.com/office/drawing/2014/main" id="{97BCD0EB-8194-41A2-9BCD-60FB318A0377}"/>
                </a:ext>
              </a:extLst>
            </p:cNvPr>
            <p:cNvSpPr/>
            <p:nvPr/>
          </p:nvSpPr>
          <p:spPr>
            <a:xfrm>
              <a:off x="1273516" y="3055759"/>
              <a:ext cx="101309" cy="134155"/>
            </a:xfrm>
            <a:custGeom>
              <a:avLst/>
              <a:gdLst/>
              <a:ahLst/>
              <a:cxnLst/>
              <a:rect l="l" t="t" r="r" b="b"/>
              <a:pathLst>
                <a:path w="475" h="629" extrusionOk="0">
                  <a:moveTo>
                    <a:pt x="156" y="1"/>
                  </a:moveTo>
                  <a:cubicBezTo>
                    <a:pt x="144" y="1"/>
                    <a:pt x="124" y="11"/>
                    <a:pt x="114" y="11"/>
                  </a:cubicBezTo>
                  <a:cubicBezTo>
                    <a:pt x="104" y="21"/>
                    <a:pt x="94" y="21"/>
                    <a:pt x="82" y="31"/>
                  </a:cubicBezTo>
                  <a:cubicBezTo>
                    <a:pt x="62" y="50"/>
                    <a:pt x="52" y="73"/>
                    <a:pt x="32" y="92"/>
                  </a:cubicBezTo>
                  <a:cubicBezTo>
                    <a:pt x="20" y="112"/>
                    <a:pt x="20" y="134"/>
                    <a:pt x="10" y="154"/>
                  </a:cubicBezTo>
                  <a:cubicBezTo>
                    <a:pt x="0" y="206"/>
                    <a:pt x="10" y="248"/>
                    <a:pt x="20" y="297"/>
                  </a:cubicBezTo>
                  <a:cubicBezTo>
                    <a:pt x="10" y="248"/>
                    <a:pt x="20" y="206"/>
                    <a:pt x="32" y="164"/>
                  </a:cubicBezTo>
                  <a:cubicBezTo>
                    <a:pt x="32" y="134"/>
                    <a:pt x="42" y="112"/>
                    <a:pt x="52" y="102"/>
                  </a:cubicBezTo>
                  <a:cubicBezTo>
                    <a:pt x="62" y="82"/>
                    <a:pt x="82" y="63"/>
                    <a:pt x="104" y="50"/>
                  </a:cubicBezTo>
                  <a:cubicBezTo>
                    <a:pt x="121" y="39"/>
                    <a:pt x="143" y="34"/>
                    <a:pt x="166" y="34"/>
                  </a:cubicBezTo>
                  <a:cubicBezTo>
                    <a:pt x="183" y="34"/>
                    <a:pt x="200" y="36"/>
                    <a:pt x="218" y="40"/>
                  </a:cubicBezTo>
                  <a:cubicBezTo>
                    <a:pt x="257" y="50"/>
                    <a:pt x="299" y="82"/>
                    <a:pt x="329" y="112"/>
                  </a:cubicBezTo>
                  <a:cubicBezTo>
                    <a:pt x="361" y="144"/>
                    <a:pt x="381" y="186"/>
                    <a:pt x="403" y="226"/>
                  </a:cubicBezTo>
                  <a:cubicBezTo>
                    <a:pt x="413" y="248"/>
                    <a:pt x="423" y="268"/>
                    <a:pt x="423" y="288"/>
                  </a:cubicBezTo>
                  <a:cubicBezTo>
                    <a:pt x="433" y="310"/>
                    <a:pt x="433" y="330"/>
                    <a:pt x="443" y="349"/>
                  </a:cubicBezTo>
                  <a:cubicBezTo>
                    <a:pt x="463" y="435"/>
                    <a:pt x="454" y="519"/>
                    <a:pt x="445" y="604"/>
                  </a:cubicBezTo>
                  <a:lnTo>
                    <a:pt x="445" y="604"/>
                  </a:lnTo>
                  <a:cubicBezTo>
                    <a:pt x="448" y="588"/>
                    <a:pt x="452" y="570"/>
                    <a:pt x="452" y="557"/>
                  </a:cubicBezTo>
                  <a:cubicBezTo>
                    <a:pt x="465" y="535"/>
                    <a:pt x="465" y="515"/>
                    <a:pt x="475" y="483"/>
                  </a:cubicBezTo>
                  <a:lnTo>
                    <a:pt x="475" y="421"/>
                  </a:lnTo>
                  <a:lnTo>
                    <a:pt x="475" y="349"/>
                  </a:lnTo>
                  <a:cubicBezTo>
                    <a:pt x="452" y="258"/>
                    <a:pt x="423" y="164"/>
                    <a:pt x="351" y="92"/>
                  </a:cubicBezTo>
                  <a:cubicBezTo>
                    <a:pt x="319" y="50"/>
                    <a:pt x="279" y="31"/>
                    <a:pt x="228" y="11"/>
                  </a:cubicBezTo>
                  <a:cubicBezTo>
                    <a:pt x="205" y="1"/>
                    <a:pt x="176" y="1"/>
                    <a:pt x="156" y="1"/>
                  </a:cubicBezTo>
                  <a:close/>
                  <a:moveTo>
                    <a:pt x="445" y="604"/>
                  </a:moveTo>
                  <a:lnTo>
                    <a:pt x="445" y="604"/>
                  </a:lnTo>
                  <a:cubicBezTo>
                    <a:pt x="444" y="613"/>
                    <a:pt x="443" y="621"/>
                    <a:pt x="443" y="629"/>
                  </a:cubicBezTo>
                  <a:cubicBezTo>
                    <a:pt x="443" y="620"/>
                    <a:pt x="444" y="612"/>
                    <a:pt x="445" y="604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96;p57">
              <a:extLst>
                <a:ext uri="{FF2B5EF4-FFF2-40B4-BE49-F238E27FC236}">
                  <a16:creationId xmlns:a16="http://schemas.microsoft.com/office/drawing/2014/main" id="{111FF9C9-E03B-4F3E-BAEC-FA65DAFD1683}"/>
                </a:ext>
              </a:extLst>
            </p:cNvPr>
            <p:cNvSpPr/>
            <p:nvPr/>
          </p:nvSpPr>
          <p:spPr>
            <a:xfrm>
              <a:off x="1317239" y="3105028"/>
              <a:ext cx="48628" cy="84886"/>
            </a:xfrm>
            <a:custGeom>
              <a:avLst/>
              <a:gdLst/>
              <a:ahLst/>
              <a:cxnLst/>
              <a:rect l="l" t="t" r="r" b="b"/>
              <a:pathLst>
                <a:path w="228" h="398" extrusionOk="0">
                  <a:moveTo>
                    <a:pt x="125" y="1"/>
                  </a:moveTo>
                  <a:cubicBezTo>
                    <a:pt x="112" y="1"/>
                    <a:pt x="98" y="2"/>
                    <a:pt x="84" y="5"/>
                  </a:cubicBezTo>
                  <a:cubicBezTo>
                    <a:pt x="62" y="17"/>
                    <a:pt x="42" y="37"/>
                    <a:pt x="23" y="57"/>
                  </a:cubicBezTo>
                  <a:cubicBezTo>
                    <a:pt x="13" y="79"/>
                    <a:pt x="13" y="108"/>
                    <a:pt x="13" y="128"/>
                  </a:cubicBezTo>
                  <a:cubicBezTo>
                    <a:pt x="0" y="180"/>
                    <a:pt x="13" y="222"/>
                    <a:pt x="32" y="274"/>
                  </a:cubicBezTo>
                  <a:cubicBezTo>
                    <a:pt x="42" y="314"/>
                    <a:pt x="62" y="356"/>
                    <a:pt x="94" y="398"/>
                  </a:cubicBezTo>
                  <a:cubicBezTo>
                    <a:pt x="84" y="346"/>
                    <a:pt x="62" y="304"/>
                    <a:pt x="52" y="264"/>
                  </a:cubicBezTo>
                  <a:cubicBezTo>
                    <a:pt x="52" y="222"/>
                    <a:pt x="42" y="170"/>
                    <a:pt x="42" y="128"/>
                  </a:cubicBezTo>
                  <a:cubicBezTo>
                    <a:pt x="42" y="89"/>
                    <a:pt x="52" y="47"/>
                    <a:pt x="94" y="37"/>
                  </a:cubicBezTo>
                  <a:cubicBezTo>
                    <a:pt x="119" y="25"/>
                    <a:pt x="143" y="20"/>
                    <a:pt x="169" y="20"/>
                  </a:cubicBezTo>
                  <a:cubicBezTo>
                    <a:pt x="187" y="20"/>
                    <a:pt x="206" y="23"/>
                    <a:pt x="228" y="27"/>
                  </a:cubicBezTo>
                  <a:cubicBezTo>
                    <a:pt x="197" y="10"/>
                    <a:pt x="162" y="1"/>
                    <a:pt x="125" y="1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97;p57">
              <a:extLst>
                <a:ext uri="{FF2B5EF4-FFF2-40B4-BE49-F238E27FC236}">
                  <a16:creationId xmlns:a16="http://schemas.microsoft.com/office/drawing/2014/main" id="{6A050A17-CA40-488C-B052-2421A9EE1584}"/>
                </a:ext>
              </a:extLst>
            </p:cNvPr>
            <p:cNvSpPr/>
            <p:nvPr/>
          </p:nvSpPr>
          <p:spPr>
            <a:xfrm>
              <a:off x="1598561" y="3222333"/>
              <a:ext cx="241649" cy="107494"/>
            </a:xfrm>
            <a:custGeom>
              <a:avLst/>
              <a:gdLst/>
              <a:ahLst/>
              <a:cxnLst/>
              <a:rect l="l" t="t" r="r" b="b"/>
              <a:pathLst>
                <a:path w="1133" h="504" extrusionOk="0">
                  <a:moveTo>
                    <a:pt x="196" y="1"/>
                  </a:moveTo>
                  <a:cubicBezTo>
                    <a:pt x="164" y="1"/>
                    <a:pt x="134" y="1"/>
                    <a:pt x="115" y="11"/>
                  </a:cubicBezTo>
                  <a:cubicBezTo>
                    <a:pt x="53" y="33"/>
                    <a:pt x="1" y="258"/>
                    <a:pt x="186" y="394"/>
                  </a:cubicBezTo>
                  <a:cubicBezTo>
                    <a:pt x="186" y="404"/>
                    <a:pt x="196" y="404"/>
                    <a:pt x="206" y="404"/>
                  </a:cubicBezTo>
                  <a:cubicBezTo>
                    <a:pt x="278" y="455"/>
                    <a:pt x="372" y="485"/>
                    <a:pt x="515" y="495"/>
                  </a:cubicBezTo>
                  <a:cubicBezTo>
                    <a:pt x="559" y="501"/>
                    <a:pt x="600" y="504"/>
                    <a:pt x="637" y="504"/>
                  </a:cubicBezTo>
                  <a:cubicBezTo>
                    <a:pt x="732" y="504"/>
                    <a:pt x="808" y="487"/>
                    <a:pt x="876" y="465"/>
                  </a:cubicBezTo>
                  <a:cubicBezTo>
                    <a:pt x="886" y="455"/>
                    <a:pt x="886" y="455"/>
                    <a:pt x="895" y="455"/>
                  </a:cubicBezTo>
                  <a:cubicBezTo>
                    <a:pt x="1133" y="342"/>
                    <a:pt x="1103" y="95"/>
                    <a:pt x="1009" y="72"/>
                  </a:cubicBezTo>
                  <a:cubicBezTo>
                    <a:pt x="999" y="62"/>
                    <a:pt x="979" y="62"/>
                    <a:pt x="967" y="62"/>
                  </a:cubicBezTo>
                  <a:cubicBezTo>
                    <a:pt x="918" y="53"/>
                    <a:pt x="856" y="53"/>
                    <a:pt x="794" y="53"/>
                  </a:cubicBezTo>
                  <a:cubicBezTo>
                    <a:pt x="767" y="54"/>
                    <a:pt x="741" y="55"/>
                    <a:pt x="714" y="55"/>
                  </a:cubicBezTo>
                  <a:cubicBezTo>
                    <a:pt x="596" y="55"/>
                    <a:pt x="481" y="39"/>
                    <a:pt x="372" y="23"/>
                  </a:cubicBezTo>
                  <a:cubicBezTo>
                    <a:pt x="310" y="11"/>
                    <a:pt x="248" y="1"/>
                    <a:pt x="2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98;p57">
              <a:extLst>
                <a:ext uri="{FF2B5EF4-FFF2-40B4-BE49-F238E27FC236}">
                  <a16:creationId xmlns:a16="http://schemas.microsoft.com/office/drawing/2014/main" id="{C61FC341-C7DF-4F8B-8297-6015946C93D2}"/>
                </a:ext>
              </a:extLst>
            </p:cNvPr>
            <p:cNvSpPr/>
            <p:nvPr/>
          </p:nvSpPr>
          <p:spPr>
            <a:xfrm>
              <a:off x="1640365" y="3222333"/>
              <a:ext cx="164654" cy="43083"/>
            </a:xfrm>
            <a:custGeom>
              <a:avLst/>
              <a:gdLst/>
              <a:ahLst/>
              <a:cxnLst/>
              <a:rect l="l" t="t" r="r" b="b"/>
              <a:pathLst>
                <a:path w="772" h="202" extrusionOk="0">
                  <a:moveTo>
                    <a:pt x="0" y="1"/>
                  </a:moveTo>
                  <a:cubicBezTo>
                    <a:pt x="0" y="62"/>
                    <a:pt x="10" y="147"/>
                    <a:pt x="114" y="166"/>
                  </a:cubicBezTo>
                  <a:cubicBezTo>
                    <a:pt x="220" y="186"/>
                    <a:pt x="424" y="202"/>
                    <a:pt x="571" y="202"/>
                  </a:cubicBezTo>
                  <a:cubicBezTo>
                    <a:pt x="649" y="202"/>
                    <a:pt x="710" y="197"/>
                    <a:pt x="732" y="186"/>
                  </a:cubicBezTo>
                  <a:cubicBezTo>
                    <a:pt x="761" y="176"/>
                    <a:pt x="771" y="114"/>
                    <a:pt x="771" y="62"/>
                  </a:cubicBezTo>
                  <a:cubicBezTo>
                    <a:pt x="722" y="53"/>
                    <a:pt x="660" y="53"/>
                    <a:pt x="598" y="53"/>
                  </a:cubicBezTo>
                  <a:cubicBezTo>
                    <a:pt x="571" y="54"/>
                    <a:pt x="545" y="55"/>
                    <a:pt x="518" y="55"/>
                  </a:cubicBezTo>
                  <a:cubicBezTo>
                    <a:pt x="400" y="55"/>
                    <a:pt x="285" y="39"/>
                    <a:pt x="176" y="23"/>
                  </a:cubicBezTo>
                  <a:cubicBezTo>
                    <a:pt x="114" y="11"/>
                    <a:pt x="52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299;p57">
              <a:extLst>
                <a:ext uri="{FF2B5EF4-FFF2-40B4-BE49-F238E27FC236}">
                  <a16:creationId xmlns:a16="http://schemas.microsoft.com/office/drawing/2014/main" id="{B43E154E-C705-45B3-B421-EEEE4BDBF7A6}"/>
                </a:ext>
              </a:extLst>
            </p:cNvPr>
            <p:cNvSpPr/>
            <p:nvPr/>
          </p:nvSpPr>
          <p:spPr>
            <a:xfrm>
              <a:off x="1642497" y="3296556"/>
              <a:ext cx="142899" cy="33272"/>
            </a:xfrm>
            <a:custGeom>
              <a:avLst/>
              <a:gdLst/>
              <a:ahLst/>
              <a:cxnLst/>
              <a:rect l="l" t="t" r="r" b="b"/>
              <a:pathLst>
                <a:path w="670" h="156" extrusionOk="0">
                  <a:moveTo>
                    <a:pt x="261" y="1"/>
                  </a:moveTo>
                  <a:cubicBezTo>
                    <a:pt x="139" y="1"/>
                    <a:pt x="49" y="34"/>
                    <a:pt x="0" y="56"/>
                  </a:cubicBezTo>
                  <a:cubicBezTo>
                    <a:pt x="72" y="107"/>
                    <a:pt x="166" y="137"/>
                    <a:pt x="309" y="147"/>
                  </a:cubicBezTo>
                  <a:cubicBezTo>
                    <a:pt x="353" y="153"/>
                    <a:pt x="394" y="156"/>
                    <a:pt x="431" y="156"/>
                  </a:cubicBezTo>
                  <a:cubicBezTo>
                    <a:pt x="526" y="156"/>
                    <a:pt x="602" y="139"/>
                    <a:pt x="670" y="117"/>
                  </a:cubicBezTo>
                  <a:cubicBezTo>
                    <a:pt x="512" y="29"/>
                    <a:pt x="374" y="1"/>
                    <a:pt x="261" y="1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300;p57">
              <a:extLst>
                <a:ext uri="{FF2B5EF4-FFF2-40B4-BE49-F238E27FC236}">
                  <a16:creationId xmlns:a16="http://schemas.microsoft.com/office/drawing/2014/main" id="{9597B621-4B45-4217-A665-2F51CFBEE65D}"/>
                </a:ext>
              </a:extLst>
            </p:cNvPr>
            <p:cNvSpPr/>
            <p:nvPr/>
          </p:nvSpPr>
          <p:spPr>
            <a:xfrm>
              <a:off x="1811632" y="3095430"/>
              <a:ext cx="142899" cy="45429"/>
            </a:xfrm>
            <a:custGeom>
              <a:avLst/>
              <a:gdLst/>
              <a:ahLst/>
              <a:cxnLst/>
              <a:rect l="l" t="t" r="r" b="b"/>
              <a:pathLst>
                <a:path w="670" h="213" extrusionOk="0">
                  <a:moveTo>
                    <a:pt x="329" y="0"/>
                  </a:moveTo>
                  <a:cubicBezTo>
                    <a:pt x="299" y="0"/>
                    <a:pt x="267" y="10"/>
                    <a:pt x="237" y="10"/>
                  </a:cubicBezTo>
                  <a:cubicBezTo>
                    <a:pt x="205" y="20"/>
                    <a:pt x="186" y="30"/>
                    <a:pt x="153" y="40"/>
                  </a:cubicBezTo>
                  <a:cubicBezTo>
                    <a:pt x="104" y="62"/>
                    <a:pt x="52" y="92"/>
                    <a:pt x="10" y="144"/>
                  </a:cubicBezTo>
                  <a:cubicBezTo>
                    <a:pt x="0" y="153"/>
                    <a:pt x="0" y="163"/>
                    <a:pt x="0" y="163"/>
                  </a:cubicBezTo>
                  <a:cubicBezTo>
                    <a:pt x="7" y="180"/>
                    <a:pt x="15" y="189"/>
                    <a:pt x="22" y="189"/>
                  </a:cubicBezTo>
                  <a:cubicBezTo>
                    <a:pt x="25" y="189"/>
                    <a:pt x="27" y="188"/>
                    <a:pt x="30" y="186"/>
                  </a:cubicBezTo>
                  <a:lnTo>
                    <a:pt x="42" y="186"/>
                  </a:lnTo>
                  <a:cubicBezTo>
                    <a:pt x="92" y="173"/>
                    <a:pt x="144" y="163"/>
                    <a:pt x="195" y="153"/>
                  </a:cubicBezTo>
                  <a:lnTo>
                    <a:pt x="237" y="153"/>
                  </a:lnTo>
                  <a:cubicBezTo>
                    <a:pt x="267" y="144"/>
                    <a:pt x="299" y="144"/>
                    <a:pt x="329" y="144"/>
                  </a:cubicBezTo>
                  <a:lnTo>
                    <a:pt x="371" y="144"/>
                  </a:lnTo>
                  <a:cubicBezTo>
                    <a:pt x="401" y="144"/>
                    <a:pt x="433" y="144"/>
                    <a:pt x="462" y="153"/>
                  </a:cubicBezTo>
                  <a:lnTo>
                    <a:pt x="475" y="153"/>
                  </a:lnTo>
                  <a:cubicBezTo>
                    <a:pt x="524" y="163"/>
                    <a:pt x="566" y="186"/>
                    <a:pt x="618" y="205"/>
                  </a:cubicBezTo>
                  <a:lnTo>
                    <a:pt x="628" y="205"/>
                  </a:lnTo>
                  <a:cubicBezTo>
                    <a:pt x="628" y="210"/>
                    <a:pt x="630" y="213"/>
                    <a:pt x="634" y="213"/>
                  </a:cubicBezTo>
                  <a:cubicBezTo>
                    <a:pt x="638" y="213"/>
                    <a:pt x="643" y="210"/>
                    <a:pt x="648" y="205"/>
                  </a:cubicBezTo>
                  <a:cubicBezTo>
                    <a:pt x="660" y="195"/>
                    <a:pt x="670" y="186"/>
                    <a:pt x="660" y="173"/>
                  </a:cubicBezTo>
                  <a:cubicBezTo>
                    <a:pt x="628" y="124"/>
                    <a:pt x="576" y="72"/>
                    <a:pt x="524" y="40"/>
                  </a:cubicBezTo>
                  <a:cubicBezTo>
                    <a:pt x="504" y="30"/>
                    <a:pt x="485" y="30"/>
                    <a:pt x="462" y="20"/>
                  </a:cubicBezTo>
                  <a:cubicBezTo>
                    <a:pt x="433" y="10"/>
                    <a:pt x="401" y="0"/>
                    <a:pt x="37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301;p57">
              <a:extLst>
                <a:ext uri="{FF2B5EF4-FFF2-40B4-BE49-F238E27FC236}">
                  <a16:creationId xmlns:a16="http://schemas.microsoft.com/office/drawing/2014/main" id="{E596CDEB-3700-4A5A-A530-7D38B728265E}"/>
                </a:ext>
              </a:extLst>
            </p:cNvPr>
            <p:cNvSpPr/>
            <p:nvPr/>
          </p:nvSpPr>
          <p:spPr>
            <a:xfrm>
              <a:off x="1862180" y="3095430"/>
              <a:ext cx="19622" cy="32846"/>
            </a:xfrm>
            <a:custGeom>
              <a:avLst/>
              <a:gdLst/>
              <a:ahLst/>
              <a:cxnLst/>
              <a:rect l="l" t="t" r="r" b="b"/>
              <a:pathLst>
                <a:path w="92" h="154" extrusionOk="0">
                  <a:moveTo>
                    <a:pt x="92" y="0"/>
                  </a:moveTo>
                  <a:cubicBezTo>
                    <a:pt x="62" y="0"/>
                    <a:pt x="30" y="10"/>
                    <a:pt x="0" y="10"/>
                  </a:cubicBezTo>
                  <a:lnTo>
                    <a:pt x="0" y="153"/>
                  </a:lnTo>
                  <a:cubicBezTo>
                    <a:pt x="30" y="144"/>
                    <a:pt x="62" y="144"/>
                    <a:pt x="92" y="1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302;p57">
              <a:extLst>
                <a:ext uri="{FF2B5EF4-FFF2-40B4-BE49-F238E27FC236}">
                  <a16:creationId xmlns:a16="http://schemas.microsoft.com/office/drawing/2014/main" id="{E900556B-923B-44E2-927E-9DE6992D17D9}"/>
                </a:ext>
              </a:extLst>
            </p:cNvPr>
            <p:cNvSpPr/>
            <p:nvPr/>
          </p:nvSpPr>
          <p:spPr>
            <a:xfrm>
              <a:off x="1890547" y="3095430"/>
              <a:ext cx="19835" cy="32846"/>
            </a:xfrm>
            <a:custGeom>
              <a:avLst/>
              <a:gdLst/>
              <a:ahLst/>
              <a:cxnLst/>
              <a:rect l="l" t="t" r="r" b="b"/>
              <a:pathLst>
                <a:path w="93" h="154" extrusionOk="0">
                  <a:moveTo>
                    <a:pt x="1" y="0"/>
                  </a:moveTo>
                  <a:lnTo>
                    <a:pt x="1" y="144"/>
                  </a:lnTo>
                  <a:cubicBezTo>
                    <a:pt x="31" y="144"/>
                    <a:pt x="63" y="144"/>
                    <a:pt x="92" y="153"/>
                  </a:cubicBezTo>
                  <a:lnTo>
                    <a:pt x="92" y="20"/>
                  </a:lnTo>
                  <a:cubicBezTo>
                    <a:pt x="63" y="1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303;p57">
              <a:extLst>
                <a:ext uri="{FF2B5EF4-FFF2-40B4-BE49-F238E27FC236}">
                  <a16:creationId xmlns:a16="http://schemas.microsoft.com/office/drawing/2014/main" id="{4C6E005A-CF15-4818-94E2-2F04378A4EBC}"/>
                </a:ext>
              </a:extLst>
            </p:cNvPr>
            <p:cNvSpPr/>
            <p:nvPr/>
          </p:nvSpPr>
          <p:spPr>
            <a:xfrm>
              <a:off x="1532869" y="3082206"/>
              <a:ext cx="138207" cy="55027"/>
            </a:xfrm>
            <a:custGeom>
              <a:avLst/>
              <a:gdLst/>
              <a:ahLst/>
              <a:cxnLst/>
              <a:rect l="l" t="t" r="r" b="b"/>
              <a:pathLst>
                <a:path w="648" h="258" extrusionOk="0">
                  <a:moveTo>
                    <a:pt x="225" y="0"/>
                  </a:moveTo>
                  <a:cubicBezTo>
                    <a:pt x="205" y="0"/>
                    <a:pt x="185" y="10"/>
                    <a:pt x="163" y="10"/>
                  </a:cubicBezTo>
                  <a:cubicBezTo>
                    <a:pt x="101" y="30"/>
                    <a:pt x="52" y="72"/>
                    <a:pt x="10" y="112"/>
                  </a:cubicBezTo>
                  <a:cubicBezTo>
                    <a:pt x="0" y="124"/>
                    <a:pt x="0" y="144"/>
                    <a:pt x="10" y="154"/>
                  </a:cubicBezTo>
                  <a:lnTo>
                    <a:pt x="30" y="154"/>
                  </a:lnTo>
                  <a:cubicBezTo>
                    <a:pt x="91" y="144"/>
                    <a:pt x="133" y="134"/>
                    <a:pt x="185" y="134"/>
                  </a:cubicBezTo>
                  <a:lnTo>
                    <a:pt x="205" y="134"/>
                  </a:lnTo>
                  <a:cubicBezTo>
                    <a:pt x="237" y="134"/>
                    <a:pt x="267" y="134"/>
                    <a:pt x="299" y="144"/>
                  </a:cubicBezTo>
                  <a:lnTo>
                    <a:pt x="329" y="144"/>
                  </a:lnTo>
                  <a:lnTo>
                    <a:pt x="339" y="154"/>
                  </a:lnTo>
                  <a:cubicBezTo>
                    <a:pt x="361" y="154"/>
                    <a:pt x="390" y="164"/>
                    <a:pt x="423" y="173"/>
                  </a:cubicBezTo>
                  <a:cubicBezTo>
                    <a:pt x="442" y="186"/>
                    <a:pt x="452" y="186"/>
                    <a:pt x="462" y="196"/>
                  </a:cubicBezTo>
                  <a:cubicBezTo>
                    <a:pt x="514" y="206"/>
                    <a:pt x="556" y="235"/>
                    <a:pt x="608" y="257"/>
                  </a:cubicBezTo>
                  <a:cubicBezTo>
                    <a:pt x="628" y="257"/>
                    <a:pt x="638" y="257"/>
                    <a:pt x="647" y="235"/>
                  </a:cubicBezTo>
                  <a:lnTo>
                    <a:pt x="647" y="215"/>
                  </a:lnTo>
                  <a:cubicBezTo>
                    <a:pt x="618" y="164"/>
                    <a:pt x="576" y="124"/>
                    <a:pt x="524" y="82"/>
                  </a:cubicBezTo>
                  <a:cubicBezTo>
                    <a:pt x="504" y="72"/>
                    <a:pt x="472" y="50"/>
                    <a:pt x="452" y="40"/>
                  </a:cubicBezTo>
                  <a:cubicBezTo>
                    <a:pt x="423" y="30"/>
                    <a:pt x="390" y="20"/>
                    <a:pt x="361" y="10"/>
                  </a:cubicBezTo>
                  <a:lnTo>
                    <a:pt x="348" y="10"/>
                  </a:lnTo>
                  <a:cubicBezTo>
                    <a:pt x="348" y="10"/>
                    <a:pt x="339" y="10"/>
                    <a:pt x="32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304;p57">
              <a:extLst>
                <a:ext uri="{FF2B5EF4-FFF2-40B4-BE49-F238E27FC236}">
                  <a16:creationId xmlns:a16="http://schemas.microsoft.com/office/drawing/2014/main" id="{284E2018-0C38-4F7A-A500-DF1F091A1DAE}"/>
                </a:ext>
              </a:extLst>
            </p:cNvPr>
            <p:cNvSpPr/>
            <p:nvPr/>
          </p:nvSpPr>
          <p:spPr>
            <a:xfrm>
              <a:off x="1604959" y="3084339"/>
              <a:ext cx="24527" cy="34978"/>
            </a:xfrm>
            <a:custGeom>
              <a:avLst/>
              <a:gdLst/>
              <a:ahLst/>
              <a:cxnLst/>
              <a:rect l="l" t="t" r="r" b="b"/>
              <a:pathLst>
                <a:path w="115" h="164" extrusionOk="0">
                  <a:moveTo>
                    <a:pt x="23" y="0"/>
                  </a:moveTo>
                  <a:lnTo>
                    <a:pt x="1" y="144"/>
                  </a:lnTo>
                  <a:cubicBezTo>
                    <a:pt x="23" y="144"/>
                    <a:pt x="52" y="154"/>
                    <a:pt x="85" y="163"/>
                  </a:cubicBezTo>
                  <a:lnTo>
                    <a:pt x="114" y="30"/>
                  </a:lnTo>
                  <a:cubicBezTo>
                    <a:pt x="85" y="20"/>
                    <a:pt x="52" y="10"/>
                    <a:pt x="23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305;p57">
              <a:extLst>
                <a:ext uri="{FF2B5EF4-FFF2-40B4-BE49-F238E27FC236}">
                  <a16:creationId xmlns:a16="http://schemas.microsoft.com/office/drawing/2014/main" id="{8A56AAF0-2A77-4FDF-A773-A9179F0CAF93}"/>
                </a:ext>
              </a:extLst>
            </p:cNvPr>
            <p:cNvSpPr/>
            <p:nvPr/>
          </p:nvSpPr>
          <p:spPr>
            <a:xfrm>
              <a:off x="1576593" y="3082206"/>
              <a:ext cx="26447" cy="30713"/>
            </a:xfrm>
            <a:custGeom>
              <a:avLst/>
              <a:gdLst/>
              <a:ahLst/>
              <a:cxnLst/>
              <a:rect l="l" t="t" r="r" b="b"/>
              <a:pathLst>
                <a:path w="124" h="144" extrusionOk="0">
                  <a:moveTo>
                    <a:pt x="20" y="0"/>
                  </a:moveTo>
                  <a:lnTo>
                    <a:pt x="0" y="134"/>
                  </a:lnTo>
                  <a:cubicBezTo>
                    <a:pt x="32" y="134"/>
                    <a:pt x="62" y="134"/>
                    <a:pt x="94" y="144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306;p57">
              <a:extLst>
                <a:ext uri="{FF2B5EF4-FFF2-40B4-BE49-F238E27FC236}">
                  <a16:creationId xmlns:a16="http://schemas.microsoft.com/office/drawing/2014/main" id="{0F0227B6-4D97-4DA9-967E-5B94F156D20E}"/>
                </a:ext>
              </a:extLst>
            </p:cNvPr>
            <p:cNvSpPr/>
            <p:nvPr/>
          </p:nvSpPr>
          <p:spPr>
            <a:xfrm>
              <a:off x="1207611" y="2607225"/>
              <a:ext cx="898346" cy="532140"/>
            </a:xfrm>
            <a:custGeom>
              <a:avLst/>
              <a:gdLst/>
              <a:ahLst/>
              <a:cxnLst/>
              <a:rect l="l" t="t" r="r" b="b"/>
              <a:pathLst>
                <a:path w="4212" h="2495" extrusionOk="0">
                  <a:moveTo>
                    <a:pt x="2018" y="0"/>
                  </a:moveTo>
                  <a:cubicBezTo>
                    <a:pt x="1994" y="0"/>
                    <a:pt x="1971" y="1"/>
                    <a:pt x="1948" y="3"/>
                  </a:cubicBezTo>
                  <a:lnTo>
                    <a:pt x="1896" y="3"/>
                  </a:lnTo>
                  <a:cubicBezTo>
                    <a:pt x="1792" y="13"/>
                    <a:pt x="1688" y="33"/>
                    <a:pt x="1587" y="65"/>
                  </a:cubicBezTo>
                  <a:cubicBezTo>
                    <a:pt x="1493" y="95"/>
                    <a:pt x="1401" y="137"/>
                    <a:pt x="1317" y="189"/>
                  </a:cubicBezTo>
                  <a:cubicBezTo>
                    <a:pt x="1226" y="238"/>
                    <a:pt x="1132" y="300"/>
                    <a:pt x="1051" y="374"/>
                  </a:cubicBezTo>
                  <a:cubicBezTo>
                    <a:pt x="907" y="508"/>
                    <a:pt x="794" y="661"/>
                    <a:pt x="722" y="826"/>
                  </a:cubicBezTo>
                  <a:cubicBezTo>
                    <a:pt x="690" y="816"/>
                    <a:pt x="660" y="816"/>
                    <a:pt x="638" y="816"/>
                  </a:cubicBezTo>
                  <a:lnTo>
                    <a:pt x="527" y="816"/>
                  </a:lnTo>
                  <a:cubicBezTo>
                    <a:pt x="504" y="826"/>
                    <a:pt x="485" y="826"/>
                    <a:pt x="475" y="836"/>
                  </a:cubicBezTo>
                  <a:cubicBezTo>
                    <a:pt x="391" y="856"/>
                    <a:pt x="319" y="918"/>
                    <a:pt x="280" y="992"/>
                  </a:cubicBezTo>
                  <a:cubicBezTo>
                    <a:pt x="257" y="1041"/>
                    <a:pt x="247" y="1093"/>
                    <a:pt x="238" y="1155"/>
                  </a:cubicBezTo>
                  <a:lnTo>
                    <a:pt x="238" y="1249"/>
                  </a:lnTo>
                  <a:cubicBezTo>
                    <a:pt x="247" y="1301"/>
                    <a:pt x="257" y="1350"/>
                    <a:pt x="299" y="1392"/>
                  </a:cubicBezTo>
                  <a:cubicBezTo>
                    <a:pt x="293" y="1392"/>
                    <a:pt x="287" y="1391"/>
                    <a:pt x="280" y="1391"/>
                  </a:cubicBezTo>
                  <a:cubicBezTo>
                    <a:pt x="183" y="1391"/>
                    <a:pt x="91" y="1460"/>
                    <a:pt x="42" y="1548"/>
                  </a:cubicBezTo>
                  <a:cubicBezTo>
                    <a:pt x="0" y="1639"/>
                    <a:pt x="0" y="1743"/>
                    <a:pt x="0" y="1844"/>
                  </a:cubicBezTo>
                  <a:cubicBezTo>
                    <a:pt x="20" y="2052"/>
                    <a:pt x="94" y="2257"/>
                    <a:pt x="218" y="2413"/>
                  </a:cubicBezTo>
                  <a:cubicBezTo>
                    <a:pt x="218" y="2215"/>
                    <a:pt x="299" y="2042"/>
                    <a:pt x="423" y="2010"/>
                  </a:cubicBezTo>
                  <a:cubicBezTo>
                    <a:pt x="439" y="2007"/>
                    <a:pt x="455" y="2006"/>
                    <a:pt x="470" y="2006"/>
                  </a:cubicBezTo>
                  <a:cubicBezTo>
                    <a:pt x="512" y="2006"/>
                    <a:pt x="547" y="2015"/>
                    <a:pt x="576" y="2030"/>
                  </a:cubicBezTo>
                  <a:cubicBezTo>
                    <a:pt x="690" y="2114"/>
                    <a:pt x="875" y="2277"/>
                    <a:pt x="937" y="2494"/>
                  </a:cubicBezTo>
                  <a:cubicBezTo>
                    <a:pt x="937" y="2494"/>
                    <a:pt x="1060" y="2339"/>
                    <a:pt x="1154" y="2092"/>
                  </a:cubicBezTo>
                  <a:cubicBezTo>
                    <a:pt x="1194" y="1968"/>
                    <a:pt x="1236" y="1825"/>
                    <a:pt x="1246" y="1671"/>
                  </a:cubicBezTo>
                  <a:lnTo>
                    <a:pt x="1246" y="1587"/>
                  </a:lnTo>
                  <a:lnTo>
                    <a:pt x="1246" y="1558"/>
                  </a:lnTo>
                  <a:cubicBezTo>
                    <a:pt x="1256" y="1474"/>
                    <a:pt x="1288" y="1402"/>
                    <a:pt x="1340" y="1350"/>
                  </a:cubicBezTo>
                  <a:cubicBezTo>
                    <a:pt x="1359" y="1330"/>
                    <a:pt x="1379" y="1321"/>
                    <a:pt x="1392" y="1311"/>
                  </a:cubicBezTo>
                  <a:cubicBezTo>
                    <a:pt x="1411" y="1301"/>
                    <a:pt x="1431" y="1288"/>
                    <a:pt x="1453" y="1288"/>
                  </a:cubicBezTo>
                  <a:cubicBezTo>
                    <a:pt x="1453" y="1279"/>
                    <a:pt x="1463" y="1279"/>
                    <a:pt x="1463" y="1279"/>
                  </a:cubicBezTo>
                  <a:cubicBezTo>
                    <a:pt x="1483" y="1279"/>
                    <a:pt x="1499" y="1274"/>
                    <a:pt x="1517" y="1274"/>
                  </a:cubicBezTo>
                  <a:cubicBezTo>
                    <a:pt x="1526" y="1274"/>
                    <a:pt x="1535" y="1275"/>
                    <a:pt x="1545" y="1279"/>
                  </a:cubicBezTo>
                  <a:cubicBezTo>
                    <a:pt x="1555" y="1279"/>
                    <a:pt x="1577" y="1279"/>
                    <a:pt x="1587" y="1288"/>
                  </a:cubicBezTo>
                  <a:cubicBezTo>
                    <a:pt x="1616" y="1301"/>
                    <a:pt x="1639" y="1321"/>
                    <a:pt x="1668" y="1340"/>
                  </a:cubicBezTo>
                  <a:cubicBezTo>
                    <a:pt x="1700" y="1382"/>
                    <a:pt x="1740" y="1424"/>
                    <a:pt x="1802" y="1474"/>
                  </a:cubicBezTo>
                  <a:cubicBezTo>
                    <a:pt x="1896" y="1558"/>
                    <a:pt x="2009" y="1659"/>
                    <a:pt x="2133" y="1733"/>
                  </a:cubicBezTo>
                  <a:cubicBezTo>
                    <a:pt x="2288" y="1844"/>
                    <a:pt x="2446" y="1921"/>
                    <a:pt x="2552" y="1921"/>
                  </a:cubicBezTo>
                  <a:cubicBezTo>
                    <a:pt x="2564" y="1921"/>
                    <a:pt x="2575" y="1921"/>
                    <a:pt x="2585" y="1919"/>
                  </a:cubicBezTo>
                  <a:cubicBezTo>
                    <a:pt x="2800" y="1867"/>
                    <a:pt x="2852" y="1681"/>
                    <a:pt x="2852" y="1681"/>
                  </a:cubicBezTo>
                  <a:cubicBezTo>
                    <a:pt x="2852" y="1681"/>
                    <a:pt x="2914" y="1753"/>
                    <a:pt x="3008" y="1835"/>
                  </a:cubicBezTo>
                  <a:cubicBezTo>
                    <a:pt x="3027" y="1857"/>
                    <a:pt x="3047" y="1867"/>
                    <a:pt x="3069" y="1886"/>
                  </a:cubicBezTo>
                  <a:lnTo>
                    <a:pt x="3079" y="1896"/>
                  </a:lnTo>
                  <a:cubicBezTo>
                    <a:pt x="3099" y="1919"/>
                    <a:pt x="3131" y="1938"/>
                    <a:pt x="3161" y="1968"/>
                  </a:cubicBezTo>
                  <a:cubicBezTo>
                    <a:pt x="3261" y="2028"/>
                    <a:pt x="3362" y="2080"/>
                    <a:pt x="3452" y="2080"/>
                  </a:cubicBezTo>
                  <a:cubicBezTo>
                    <a:pt x="3472" y="2080"/>
                    <a:pt x="3492" y="2078"/>
                    <a:pt x="3512" y="2072"/>
                  </a:cubicBezTo>
                  <a:cubicBezTo>
                    <a:pt x="3603" y="2042"/>
                    <a:pt x="3697" y="1928"/>
                    <a:pt x="3769" y="1815"/>
                  </a:cubicBezTo>
                  <a:lnTo>
                    <a:pt x="3769" y="1815"/>
                  </a:lnTo>
                  <a:cubicBezTo>
                    <a:pt x="3759" y="1938"/>
                    <a:pt x="3727" y="2062"/>
                    <a:pt x="3707" y="2176"/>
                  </a:cubicBezTo>
                  <a:cubicBezTo>
                    <a:pt x="3697" y="2257"/>
                    <a:pt x="3687" y="2339"/>
                    <a:pt x="3687" y="2423"/>
                  </a:cubicBezTo>
                  <a:cubicBezTo>
                    <a:pt x="3759" y="2371"/>
                    <a:pt x="3821" y="2309"/>
                    <a:pt x="3873" y="2237"/>
                  </a:cubicBezTo>
                  <a:cubicBezTo>
                    <a:pt x="3974" y="2114"/>
                    <a:pt x="4048" y="1958"/>
                    <a:pt x="4036" y="1795"/>
                  </a:cubicBezTo>
                  <a:cubicBezTo>
                    <a:pt x="4036" y="1671"/>
                    <a:pt x="4016" y="1526"/>
                    <a:pt x="3974" y="1402"/>
                  </a:cubicBezTo>
                  <a:cubicBezTo>
                    <a:pt x="4149" y="1197"/>
                    <a:pt x="4211" y="868"/>
                    <a:pt x="4087" y="621"/>
                  </a:cubicBezTo>
                  <a:cubicBezTo>
                    <a:pt x="4006" y="466"/>
                    <a:pt x="3873" y="342"/>
                    <a:pt x="3707" y="280"/>
                  </a:cubicBezTo>
                  <a:cubicBezTo>
                    <a:pt x="3574" y="218"/>
                    <a:pt x="3440" y="199"/>
                    <a:pt x="3307" y="199"/>
                  </a:cubicBezTo>
                  <a:cubicBezTo>
                    <a:pt x="3296" y="194"/>
                    <a:pt x="3285" y="191"/>
                    <a:pt x="3275" y="191"/>
                  </a:cubicBezTo>
                  <a:cubicBezTo>
                    <a:pt x="3265" y="191"/>
                    <a:pt x="3255" y="194"/>
                    <a:pt x="3245" y="199"/>
                  </a:cubicBezTo>
                  <a:lnTo>
                    <a:pt x="3193" y="199"/>
                  </a:lnTo>
                  <a:cubicBezTo>
                    <a:pt x="3069" y="199"/>
                    <a:pt x="2946" y="218"/>
                    <a:pt x="2832" y="260"/>
                  </a:cubicBezTo>
                  <a:cubicBezTo>
                    <a:pt x="2780" y="280"/>
                    <a:pt x="2719" y="300"/>
                    <a:pt x="2667" y="322"/>
                  </a:cubicBezTo>
                  <a:cubicBezTo>
                    <a:pt x="2657" y="322"/>
                    <a:pt x="2657" y="322"/>
                    <a:pt x="2647" y="332"/>
                  </a:cubicBezTo>
                  <a:cubicBezTo>
                    <a:pt x="2637" y="312"/>
                    <a:pt x="2627" y="290"/>
                    <a:pt x="2615" y="270"/>
                  </a:cubicBezTo>
                  <a:cubicBezTo>
                    <a:pt x="2543" y="167"/>
                    <a:pt x="2442" y="105"/>
                    <a:pt x="2318" y="53"/>
                  </a:cubicBezTo>
                  <a:cubicBezTo>
                    <a:pt x="2226" y="21"/>
                    <a:pt x="2120" y="0"/>
                    <a:pt x="201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307;p57">
              <a:extLst>
                <a:ext uri="{FF2B5EF4-FFF2-40B4-BE49-F238E27FC236}">
                  <a16:creationId xmlns:a16="http://schemas.microsoft.com/office/drawing/2014/main" id="{225E0BC1-411A-4588-B415-17F9398F2A81}"/>
                </a:ext>
              </a:extLst>
            </p:cNvPr>
            <p:cNvSpPr/>
            <p:nvPr/>
          </p:nvSpPr>
          <p:spPr>
            <a:xfrm>
              <a:off x="1258159" y="2853354"/>
              <a:ext cx="2346" cy="26660"/>
            </a:xfrm>
            <a:custGeom>
              <a:avLst/>
              <a:gdLst/>
              <a:ahLst/>
              <a:cxnLst/>
              <a:rect l="l" t="t" r="r" b="b"/>
              <a:pathLst>
                <a:path w="11" h="12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105"/>
                    <a:pt x="1" y="115"/>
                    <a:pt x="10" y="125"/>
                  </a:cubicBezTo>
                  <a:cubicBezTo>
                    <a:pt x="1" y="85"/>
                    <a:pt x="1" y="43"/>
                    <a:pt x="1" y="1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308;p57">
              <a:extLst>
                <a:ext uri="{FF2B5EF4-FFF2-40B4-BE49-F238E27FC236}">
                  <a16:creationId xmlns:a16="http://schemas.microsoft.com/office/drawing/2014/main" id="{6A544BCC-7153-494E-8697-BBACA3581F59}"/>
                </a:ext>
              </a:extLst>
            </p:cNvPr>
            <p:cNvSpPr/>
            <p:nvPr/>
          </p:nvSpPr>
          <p:spPr>
            <a:xfrm>
              <a:off x="1207611" y="2781264"/>
              <a:ext cx="246341" cy="358101"/>
            </a:xfrm>
            <a:custGeom>
              <a:avLst/>
              <a:gdLst/>
              <a:ahLst/>
              <a:cxnLst/>
              <a:rect l="l" t="t" r="r" b="b"/>
              <a:pathLst>
                <a:path w="1155" h="1679" extrusionOk="0">
                  <a:moveTo>
                    <a:pt x="514" y="0"/>
                  </a:moveTo>
                  <a:cubicBezTo>
                    <a:pt x="514" y="10"/>
                    <a:pt x="504" y="10"/>
                    <a:pt x="504" y="10"/>
                  </a:cubicBezTo>
                  <a:cubicBezTo>
                    <a:pt x="495" y="10"/>
                    <a:pt x="485" y="10"/>
                    <a:pt x="475" y="20"/>
                  </a:cubicBezTo>
                  <a:cubicBezTo>
                    <a:pt x="391" y="40"/>
                    <a:pt x="319" y="102"/>
                    <a:pt x="280" y="176"/>
                  </a:cubicBezTo>
                  <a:cubicBezTo>
                    <a:pt x="257" y="225"/>
                    <a:pt x="247" y="277"/>
                    <a:pt x="238" y="339"/>
                  </a:cubicBezTo>
                  <a:lnTo>
                    <a:pt x="238" y="433"/>
                  </a:lnTo>
                  <a:cubicBezTo>
                    <a:pt x="238" y="443"/>
                    <a:pt x="238" y="453"/>
                    <a:pt x="247" y="463"/>
                  </a:cubicBezTo>
                  <a:cubicBezTo>
                    <a:pt x="247" y="495"/>
                    <a:pt x="257" y="524"/>
                    <a:pt x="280" y="556"/>
                  </a:cubicBezTo>
                  <a:lnTo>
                    <a:pt x="289" y="556"/>
                  </a:lnTo>
                  <a:lnTo>
                    <a:pt x="289" y="566"/>
                  </a:lnTo>
                  <a:lnTo>
                    <a:pt x="289" y="576"/>
                  </a:lnTo>
                  <a:lnTo>
                    <a:pt x="280" y="576"/>
                  </a:lnTo>
                  <a:cubicBezTo>
                    <a:pt x="186" y="576"/>
                    <a:pt x="82" y="648"/>
                    <a:pt x="42" y="732"/>
                  </a:cubicBezTo>
                  <a:cubicBezTo>
                    <a:pt x="10" y="794"/>
                    <a:pt x="0" y="865"/>
                    <a:pt x="0" y="937"/>
                  </a:cubicBezTo>
                  <a:lnTo>
                    <a:pt x="0" y="1028"/>
                  </a:lnTo>
                  <a:cubicBezTo>
                    <a:pt x="20" y="1236"/>
                    <a:pt x="94" y="1441"/>
                    <a:pt x="218" y="1597"/>
                  </a:cubicBezTo>
                  <a:lnTo>
                    <a:pt x="218" y="1575"/>
                  </a:lnTo>
                  <a:cubicBezTo>
                    <a:pt x="218" y="1389"/>
                    <a:pt x="299" y="1226"/>
                    <a:pt x="423" y="1194"/>
                  </a:cubicBezTo>
                  <a:lnTo>
                    <a:pt x="485" y="1194"/>
                  </a:lnTo>
                  <a:cubicBezTo>
                    <a:pt x="514" y="1194"/>
                    <a:pt x="546" y="1194"/>
                    <a:pt x="576" y="1214"/>
                  </a:cubicBezTo>
                  <a:cubicBezTo>
                    <a:pt x="690" y="1298"/>
                    <a:pt x="875" y="1461"/>
                    <a:pt x="937" y="1678"/>
                  </a:cubicBezTo>
                  <a:cubicBezTo>
                    <a:pt x="937" y="1678"/>
                    <a:pt x="1060" y="1523"/>
                    <a:pt x="1154" y="1276"/>
                  </a:cubicBezTo>
                  <a:cubicBezTo>
                    <a:pt x="1031" y="1256"/>
                    <a:pt x="917" y="1214"/>
                    <a:pt x="855" y="1122"/>
                  </a:cubicBezTo>
                  <a:cubicBezTo>
                    <a:pt x="752" y="979"/>
                    <a:pt x="752" y="794"/>
                    <a:pt x="803" y="628"/>
                  </a:cubicBezTo>
                  <a:cubicBezTo>
                    <a:pt x="700" y="618"/>
                    <a:pt x="608" y="524"/>
                    <a:pt x="566" y="423"/>
                  </a:cubicBezTo>
                  <a:cubicBezTo>
                    <a:pt x="527" y="319"/>
                    <a:pt x="537" y="206"/>
                    <a:pt x="556" y="102"/>
                  </a:cubicBezTo>
                  <a:cubicBezTo>
                    <a:pt x="556" y="62"/>
                    <a:pt x="566" y="30"/>
                    <a:pt x="576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309;p57">
              <a:extLst>
                <a:ext uri="{FF2B5EF4-FFF2-40B4-BE49-F238E27FC236}">
                  <a16:creationId xmlns:a16="http://schemas.microsoft.com/office/drawing/2014/main" id="{9455ED08-E255-4BF4-BB0A-FBBFB7CA675B}"/>
                </a:ext>
              </a:extLst>
            </p:cNvPr>
            <p:cNvSpPr/>
            <p:nvPr/>
          </p:nvSpPr>
          <p:spPr>
            <a:xfrm>
              <a:off x="1864313" y="2649455"/>
              <a:ext cx="228426" cy="474554"/>
            </a:xfrm>
            <a:custGeom>
              <a:avLst/>
              <a:gdLst/>
              <a:ahLst/>
              <a:cxnLst/>
              <a:rect l="l" t="t" r="r" b="b"/>
              <a:pathLst>
                <a:path w="1071" h="2225" extrusionOk="0">
                  <a:moveTo>
                    <a:pt x="228" y="1"/>
                  </a:moveTo>
                  <a:cubicBezTo>
                    <a:pt x="329" y="124"/>
                    <a:pt x="401" y="268"/>
                    <a:pt x="443" y="423"/>
                  </a:cubicBezTo>
                  <a:cubicBezTo>
                    <a:pt x="537" y="762"/>
                    <a:pt x="462" y="1132"/>
                    <a:pt x="267" y="1399"/>
                  </a:cubicBezTo>
                  <a:cubicBezTo>
                    <a:pt x="238" y="1451"/>
                    <a:pt x="104" y="1597"/>
                    <a:pt x="0" y="1698"/>
                  </a:cubicBezTo>
                  <a:cubicBezTo>
                    <a:pt x="20" y="1721"/>
                    <a:pt x="52" y="1740"/>
                    <a:pt x="82" y="1770"/>
                  </a:cubicBezTo>
                  <a:cubicBezTo>
                    <a:pt x="186" y="1832"/>
                    <a:pt x="277" y="1884"/>
                    <a:pt x="371" y="1884"/>
                  </a:cubicBezTo>
                  <a:cubicBezTo>
                    <a:pt x="391" y="1884"/>
                    <a:pt x="413" y="1874"/>
                    <a:pt x="433" y="1874"/>
                  </a:cubicBezTo>
                  <a:cubicBezTo>
                    <a:pt x="524" y="1844"/>
                    <a:pt x="618" y="1730"/>
                    <a:pt x="690" y="1617"/>
                  </a:cubicBezTo>
                  <a:lnTo>
                    <a:pt x="690" y="1617"/>
                  </a:lnTo>
                  <a:cubicBezTo>
                    <a:pt x="690" y="1679"/>
                    <a:pt x="680" y="1740"/>
                    <a:pt x="670" y="1802"/>
                  </a:cubicBezTo>
                  <a:cubicBezTo>
                    <a:pt x="660" y="1822"/>
                    <a:pt x="660" y="1844"/>
                    <a:pt x="648" y="1874"/>
                  </a:cubicBezTo>
                  <a:cubicBezTo>
                    <a:pt x="648" y="1906"/>
                    <a:pt x="638" y="1945"/>
                    <a:pt x="628" y="1978"/>
                  </a:cubicBezTo>
                  <a:cubicBezTo>
                    <a:pt x="618" y="2059"/>
                    <a:pt x="608" y="2141"/>
                    <a:pt x="608" y="2225"/>
                  </a:cubicBezTo>
                  <a:cubicBezTo>
                    <a:pt x="680" y="2173"/>
                    <a:pt x="742" y="2111"/>
                    <a:pt x="794" y="2039"/>
                  </a:cubicBezTo>
                  <a:cubicBezTo>
                    <a:pt x="895" y="1916"/>
                    <a:pt x="957" y="1770"/>
                    <a:pt x="957" y="1607"/>
                  </a:cubicBezTo>
                  <a:lnTo>
                    <a:pt x="957" y="1597"/>
                  </a:lnTo>
                  <a:cubicBezTo>
                    <a:pt x="957" y="1473"/>
                    <a:pt x="937" y="1328"/>
                    <a:pt x="895" y="1204"/>
                  </a:cubicBezTo>
                  <a:cubicBezTo>
                    <a:pt x="1008" y="1071"/>
                    <a:pt x="1070" y="895"/>
                    <a:pt x="1070" y="710"/>
                  </a:cubicBezTo>
                  <a:cubicBezTo>
                    <a:pt x="1070" y="618"/>
                    <a:pt x="1051" y="515"/>
                    <a:pt x="1008" y="423"/>
                  </a:cubicBezTo>
                  <a:cubicBezTo>
                    <a:pt x="927" y="268"/>
                    <a:pt x="794" y="144"/>
                    <a:pt x="628" y="82"/>
                  </a:cubicBezTo>
                  <a:cubicBezTo>
                    <a:pt x="495" y="20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310;p57">
              <a:extLst>
                <a:ext uri="{FF2B5EF4-FFF2-40B4-BE49-F238E27FC236}">
                  <a16:creationId xmlns:a16="http://schemas.microsoft.com/office/drawing/2014/main" id="{B8FBC53C-6911-4E96-B8E0-5D036ACB5924}"/>
                </a:ext>
              </a:extLst>
            </p:cNvPr>
            <p:cNvSpPr/>
            <p:nvPr/>
          </p:nvSpPr>
          <p:spPr>
            <a:xfrm>
              <a:off x="1521779" y="2879801"/>
              <a:ext cx="9171" cy="213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1"/>
                  </a:moveTo>
                  <a:lnTo>
                    <a:pt x="0" y="1"/>
                  </a:lnTo>
                  <a:lnTo>
                    <a:pt x="42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311;p57">
              <a:extLst>
                <a:ext uri="{FF2B5EF4-FFF2-40B4-BE49-F238E27FC236}">
                  <a16:creationId xmlns:a16="http://schemas.microsoft.com/office/drawing/2014/main" id="{8F3B59E7-3249-43B4-9E9C-11FE39D78FB5}"/>
                </a:ext>
              </a:extLst>
            </p:cNvPr>
            <p:cNvSpPr/>
            <p:nvPr/>
          </p:nvSpPr>
          <p:spPr>
            <a:xfrm>
              <a:off x="1519646" y="2879801"/>
              <a:ext cx="11304" cy="213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52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12;p57">
              <a:extLst>
                <a:ext uri="{FF2B5EF4-FFF2-40B4-BE49-F238E27FC236}">
                  <a16:creationId xmlns:a16="http://schemas.microsoft.com/office/drawing/2014/main" id="{ED2FF0D9-CF24-4793-B050-0A6868BFF8F9}"/>
                </a:ext>
              </a:extLst>
            </p:cNvPr>
            <p:cNvSpPr/>
            <p:nvPr/>
          </p:nvSpPr>
          <p:spPr>
            <a:xfrm>
              <a:off x="1541187" y="2879801"/>
              <a:ext cx="2773" cy="21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13;p57">
              <a:extLst>
                <a:ext uri="{FF2B5EF4-FFF2-40B4-BE49-F238E27FC236}">
                  <a16:creationId xmlns:a16="http://schemas.microsoft.com/office/drawing/2014/main" id="{77E6FD1F-45C9-44AC-9FCE-5DA69875E8CB}"/>
                </a:ext>
              </a:extLst>
            </p:cNvPr>
            <p:cNvSpPr/>
            <p:nvPr/>
          </p:nvSpPr>
          <p:spPr>
            <a:xfrm>
              <a:off x="1504289" y="2879801"/>
              <a:ext cx="15570" cy="7038"/>
            </a:xfrm>
            <a:custGeom>
              <a:avLst/>
              <a:gdLst/>
              <a:ahLst/>
              <a:cxnLst/>
              <a:rect l="l" t="t" r="r" b="b"/>
              <a:pathLst>
                <a:path w="73" h="33" extrusionOk="0">
                  <a:moveTo>
                    <a:pt x="72" y="1"/>
                  </a:moveTo>
                  <a:cubicBezTo>
                    <a:pt x="72" y="1"/>
                    <a:pt x="67" y="1"/>
                    <a:pt x="64" y="4"/>
                  </a:cubicBezTo>
                  <a:lnTo>
                    <a:pt x="64" y="4"/>
                  </a:lnTo>
                  <a:cubicBezTo>
                    <a:pt x="67" y="3"/>
                    <a:pt x="70" y="2"/>
                    <a:pt x="72" y="1"/>
                  </a:cubicBezTo>
                  <a:close/>
                  <a:moveTo>
                    <a:pt x="64" y="4"/>
                  </a:moveTo>
                  <a:cubicBezTo>
                    <a:pt x="58" y="7"/>
                    <a:pt x="50" y="10"/>
                    <a:pt x="43" y="13"/>
                  </a:cubicBezTo>
                  <a:lnTo>
                    <a:pt x="43" y="13"/>
                  </a:lnTo>
                  <a:cubicBezTo>
                    <a:pt x="49" y="12"/>
                    <a:pt x="56" y="10"/>
                    <a:pt x="62" y="10"/>
                  </a:cubicBezTo>
                  <a:cubicBezTo>
                    <a:pt x="62" y="7"/>
                    <a:pt x="63" y="5"/>
                    <a:pt x="64" y="4"/>
                  </a:cubicBezTo>
                  <a:close/>
                  <a:moveTo>
                    <a:pt x="43" y="13"/>
                  </a:moveTo>
                  <a:lnTo>
                    <a:pt x="43" y="13"/>
                  </a:lnTo>
                  <a:cubicBezTo>
                    <a:pt x="28" y="18"/>
                    <a:pt x="14" y="26"/>
                    <a:pt x="1" y="33"/>
                  </a:cubicBezTo>
                  <a:cubicBezTo>
                    <a:pt x="12" y="27"/>
                    <a:pt x="28" y="20"/>
                    <a:pt x="43" y="13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14;p57">
              <a:extLst>
                <a:ext uri="{FF2B5EF4-FFF2-40B4-BE49-F238E27FC236}">
                  <a16:creationId xmlns:a16="http://schemas.microsoft.com/office/drawing/2014/main" id="{4B426311-1B4B-40E0-91CB-4AB15E0E7AFE}"/>
                </a:ext>
              </a:extLst>
            </p:cNvPr>
            <p:cNvSpPr/>
            <p:nvPr/>
          </p:nvSpPr>
          <p:spPr>
            <a:xfrm>
              <a:off x="1620316" y="2947838"/>
              <a:ext cx="15996" cy="1130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0" y="0"/>
                  </a:moveTo>
                  <a:cubicBezTo>
                    <a:pt x="32" y="13"/>
                    <a:pt x="52" y="32"/>
                    <a:pt x="74" y="52"/>
                  </a:cubicBezTo>
                  <a:cubicBezTo>
                    <a:pt x="52" y="3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15;p57">
              <a:extLst>
                <a:ext uri="{FF2B5EF4-FFF2-40B4-BE49-F238E27FC236}">
                  <a16:creationId xmlns:a16="http://schemas.microsoft.com/office/drawing/2014/main" id="{87234D8B-EF50-4305-BB31-FE0AAAB93167}"/>
                </a:ext>
              </a:extLst>
            </p:cNvPr>
            <p:cNvSpPr/>
            <p:nvPr/>
          </p:nvSpPr>
          <p:spPr>
            <a:xfrm>
              <a:off x="1636099" y="2958929"/>
              <a:ext cx="2346" cy="21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16;p57">
              <a:extLst>
                <a:ext uri="{FF2B5EF4-FFF2-40B4-BE49-F238E27FC236}">
                  <a16:creationId xmlns:a16="http://schemas.microsoft.com/office/drawing/2014/main" id="{A1E59218-9963-4E11-82A1-1AB0CFE84CB3}"/>
                </a:ext>
              </a:extLst>
            </p:cNvPr>
            <p:cNvSpPr/>
            <p:nvPr/>
          </p:nvSpPr>
          <p:spPr>
            <a:xfrm>
              <a:off x="1670864" y="2983030"/>
              <a:ext cx="88299" cy="33485"/>
            </a:xfrm>
            <a:custGeom>
              <a:avLst/>
              <a:gdLst/>
              <a:ahLst/>
              <a:cxnLst/>
              <a:rect l="l" t="t" r="r" b="b"/>
              <a:pathLst>
                <a:path w="414" h="157" extrusionOk="0">
                  <a:moveTo>
                    <a:pt x="361" y="157"/>
                  </a:moveTo>
                  <a:lnTo>
                    <a:pt x="381" y="157"/>
                  </a:lnTo>
                  <a:lnTo>
                    <a:pt x="381" y="157"/>
                  </a:lnTo>
                  <a:lnTo>
                    <a:pt x="361" y="157"/>
                  </a:lnTo>
                  <a:close/>
                  <a:moveTo>
                    <a:pt x="413" y="157"/>
                  </a:moveTo>
                  <a:lnTo>
                    <a:pt x="381" y="157"/>
                  </a:lnTo>
                  <a:lnTo>
                    <a:pt x="413" y="157"/>
                  </a:lnTo>
                  <a:lnTo>
                    <a:pt x="413" y="157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17;p57">
              <a:extLst>
                <a:ext uri="{FF2B5EF4-FFF2-40B4-BE49-F238E27FC236}">
                  <a16:creationId xmlns:a16="http://schemas.microsoft.com/office/drawing/2014/main" id="{F7A28E6F-7E31-4DCF-8645-09B0752485D2}"/>
                </a:ext>
              </a:extLst>
            </p:cNvPr>
            <p:cNvSpPr/>
            <p:nvPr/>
          </p:nvSpPr>
          <p:spPr>
            <a:xfrm>
              <a:off x="1670864" y="2983030"/>
              <a:ext cx="81261" cy="33485"/>
            </a:xfrm>
            <a:custGeom>
              <a:avLst/>
              <a:gdLst/>
              <a:ahLst/>
              <a:cxnLst/>
              <a:rect l="l" t="t" r="r" b="b"/>
              <a:pathLst>
                <a:path w="381" h="157" extrusionOk="0">
                  <a:moveTo>
                    <a:pt x="0" y="1"/>
                  </a:moveTo>
                  <a:cubicBezTo>
                    <a:pt x="82" y="58"/>
                    <a:pt x="168" y="103"/>
                    <a:pt x="245" y="130"/>
                  </a:cubicBezTo>
                  <a:lnTo>
                    <a:pt x="245" y="130"/>
                  </a:lnTo>
                  <a:cubicBezTo>
                    <a:pt x="171" y="101"/>
                    <a:pt x="85" y="53"/>
                    <a:pt x="0" y="1"/>
                  </a:cubicBezTo>
                  <a:close/>
                  <a:moveTo>
                    <a:pt x="245" y="130"/>
                  </a:moveTo>
                  <a:cubicBezTo>
                    <a:pt x="288" y="147"/>
                    <a:pt x="328" y="157"/>
                    <a:pt x="361" y="157"/>
                  </a:cubicBezTo>
                  <a:lnTo>
                    <a:pt x="381" y="157"/>
                  </a:lnTo>
                  <a:cubicBezTo>
                    <a:pt x="341" y="157"/>
                    <a:pt x="295" y="147"/>
                    <a:pt x="245" y="13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18;p57">
              <a:extLst>
                <a:ext uri="{FF2B5EF4-FFF2-40B4-BE49-F238E27FC236}">
                  <a16:creationId xmlns:a16="http://schemas.microsoft.com/office/drawing/2014/main" id="{41E11A31-6BDA-4FD7-AE73-4FDA73FACEDA}"/>
                </a:ext>
              </a:extLst>
            </p:cNvPr>
            <p:cNvSpPr/>
            <p:nvPr/>
          </p:nvSpPr>
          <p:spPr>
            <a:xfrm>
              <a:off x="1493198" y="2800673"/>
              <a:ext cx="375590" cy="215842"/>
            </a:xfrm>
            <a:custGeom>
              <a:avLst/>
              <a:gdLst/>
              <a:ahLst/>
              <a:cxnLst/>
              <a:rect l="l" t="t" r="r" b="b"/>
              <a:pathLst>
                <a:path w="1761" h="1012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1688" y="166"/>
                    <a:pt x="1659" y="342"/>
                    <a:pt x="1555" y="485"/>
                  </a:cubicBezTo>
                  <a:cubicBezTo>
                    <a:pt x="1473" y="599"/>
                    <a:pt x="1328" y="680"/>
                    <a:pt x="1194" y="680"/>
                  </a:cubicBezTo>
                  <a:cubicBezTo>
                    <a:pt x="1165" y="680"/>
                    <a:pt x="1142" y="680"/>
                    <a:pt x="1113" y="671"/>
                  </a:cubicBezTo>
                  <a:cubicBezTo>
                    <a:pt x="1051" y="661"/>
                    <a:pt x="999" y="629"/>
                    <a:pt x="947" y="599"/>
                  </a:cubicBezTo>
                  <a:cubicBezTo>
                    <a:pt x="833" y="527"/>
                    <a:pt x="732" y="433"/>
                    <a:pt x="628" y="362"/>
                  </a:cubicBezTo>
                  <a:cubicBezTo>
                    <a:pt x="525" y="300"/>
                    <a:pt x="411" y="238"/>
                    <a:pt x="300" y="238"/>
                  </a:cubicBezTo>
                  <a:cubicBezTo>
                    <a:pt x="287" y="238"/>
                    <a:pt x="268" y="248"/>
                    <a:pt x="258" y="248"/>
                  </a:cubicBezTo>
                  <a:cubicBezTo>
                    <a:pt x="144" y="258"/>
                    <a:pt x="40" y="332"/>
                    <a:pt x="1" y="443"/>
                  </a:cubicBezTo>
                  <a:cubicBezTo>
                    <a:pt x="20" y="423"/>
                    <a:pt x="30" y="414"/>
                    <a:pt x="53" y="404"/>
                  </a:cubicBezTo>
                  <a:cubicBezTo>
                    <a:pt x="72" y="394"/>
                    <a:pt x="92" y="381"/>
                    <a:pt x="114" y="381"/>
                  </a:cubicBezTo>
                  <a:cubicBezTo>
                    <a:pt x="114" y="372"/>
                    <a:pt x="124" y="372"/>
                    <a:pt x="124" y="372"/>
                  </a:cubicBezTo>
                  <a:lnTo>
                    <a:pt x="238" y="372"/>
                  </a:lnTo>
                  <a:cubicBezTo>
                    <a:pt x="268" y="381"/>
                    <a:pt x="300" y="404"/>
                    <a:pt x="329" y="433"/>
                  </a:cubicBezTo>
                  <a:cubicBezTo>
                    <a:pt x="381" y="505"/>
                    <a:pt x="485" y="599"/>
                    <a:pt x="596" y="680"/>
                  </a:cubicBezTo>
                  <a:lnTo>
                    <a:pt x="596" y="690"/>
                  </a:lnTo>
                  <a:cubicBezTo>
                    <a:pt x="628" y="703"/>
                    <a:pt x="648" y="722"/>
                    <a:pt x="670" y="742"/>
                  </a:cubicBezTo>
                  <a:lnTo>
                    <a:pt x="680" y="742"/>
                  </a:lnTo>
                  <a:lnTo>
                    <a:pt x="680" y="752"/>
                  </a:lnTo>
                  <a:cubicBezTo>
                    <a:pt x="732" y="784"/>
                    <a:pt x="782" y="826"/>
                    <a:pt x="833" y="856"/>
                  </a:cubicBezTo>
                  <a:cubicBezTo>
                    <a:pt x="967" y="937"/>
                    <a:pt x="1103" y="1012"/>
                    <a:pt x="1194" y="1012"/>
                  </a:cubicBezTo>
                  <a:lnTo>
                    <a:pt x="1246" y="1012"/>
                  </a:lnTo>
                  <a:cubicBezTo>
                    <a:pt x="1461" y="960"/>
                    <a:pt x="1513" y="774"/>
                    <a:pt x="1513" y="774"/>
                  </a:cubicBezTo>
                  <a:cubicBezTo>
                    <a:pt x="1513" y="774"/>
                    <a:pt x="1575" y="846"/>
                    <a:pt x="1669" y="928"/>
                  </a:cubicBezTo>
                  <a:cubicBezTo>
                    <a:pt x="1730" y="764"/>
                    <a:pt x="1760" y="589"/>
                    <a:pt x="1750" y="414"/>
                  </a:cubicBezTo>
                  <a:cubicBezTo>
                    <a:pt x="1750" y="258"/>
                    <a:pt x="1750" y="124"/>
                    <a:pt x="167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19;p57">
              <a:extLst>
                <a:ext uri="{FF2B5EF4-FFF2-40B4-BE49-F238E27FC236}">
                  <a16:creationId xmlns:a16="http://schemas.microsoft.com/office/drawing/2014/main" id="{EDD82CBD-9DF6-4BC3-9554-0590890729ED}"/>
                </a:ext>
              </a:extLst>
            </p:cNvPr>
            <p:cNvSpPr/>
            <p:nvPr/>
          </p:nvSpPr>
          <p:spPr>
            <a:xfrm>
              <a:off x="1361389" y="2607865"/>
              <a:ext cx="349143" cy="173612"/>
            </a:xfrm>
            <a:custGeom>
              <a:avLst/>
              <a:gdLst/>
              <a:ahLst/>
              <a:cxnLst/>
              <a:rect l="l" t="t" r="r" b="b"/>
              <a:pathLst>
                <a:path w="1637" h="814" extrusionOk="0">
                  <a:moveTo>
                    <a:pt x="1256" y="0"/>
                  </a:moveTo>
                  <a:cubicBezTo>
                    <a:pt x="1390" y="0"/>
                    <a:pt x="1523" y="20"/>
                    <a:pt x="1637" y="72"/>
                  </a:cubicBezTo>
                  <a:cubicBezTo>
                    <a:pt x="1627" y="62"/>
                    <a:pt x="1607" y="62"/>
                    <a:pt x="1597" y="50"/>
                  </a:cubicBezTo>
                  <a:cubicBezTo>
                    <a:pt x="1484" y="10"/>
                    <a:pt x="1370" y="0"/>
                    <a:pt x="1256" y="0"/>
                  </a:cubicBezTo>
                  <a:close/>
                  <a:moveTo>
                    <a:pt x="1175" y="0"/>
                  </a:moveTo>
                  <a:cubicBezTo>
                    <a:pt x="1071" y="10"/>
                    <a:pt x="967" y="30"/>
                    <a:pt x="866" y="62"/>
                  </a:cubicBezTo>
                  <a:cubicBezTo>
                    <a:pt x="820" y="77"/>
                    <a:pt x="775" y="94"/>
                    <a:pt x="730" y="114"/>
                  </a:cubicBezTo>
                  <a:lnTo>
                    <a:pt x="730" y="114"/>
                  </a:lnTo>
                  <a:cubicBezTo>
                    <a:pt x="882" y="49"/>
                    <a:pt x="1043" y="9"/>
                    <a:pt x="1204" y="0"/>
                  </a:cubicBezTo>
                  <a:close/>
                  <a:moveTo>
                    <a:pt x="730" y="114"/>
                  </a:moveTo>
                  <a:cubicBezTo>
                    <a:pt x="554" y="190"/>
                    <a:pt x="392" y="301"/>
                    <a:pt x="259" y="436"/>
                  </a:cubicBezTo>
                  <a:lnTo>
                    <a:pt x="259" y="436"/>
                  </a:lnTo>
                  <a:cubicBezTo>
                    <a:pt x="281" y="415"/>
                    <a:pt x="305" y="394"/>
                    <a:pt x="330" y="371"/>
                  </a:cubicBezTo>
                  <a:cubicBezTo>
                    <a:pt x="411" y="297"/>
                    <a:pt x="505" y="235"/>
                    <a:pt x="596" y="186"/>
                  </a:cubicBezTo>
                  <a:cubicBezTo>
                    <a:pt x="639" y="159"/>
                    <a:pt x="684" y="135"/>
                    <a:pt x="730" y="114"/>
                  </a:cubicBezTo>
                  <a:close/>
                  <a:moveTo>
                    <a:pt x="259" y="436"/>
                  </a:moveTo>
                  <a:lnTo>
                    <a:pt x="259" y="436"/>
                  </a:lnTo>
                  <a:cubicBezTo>
                    <a:pt x="244" y="451"/>
                    <a:pt x="229" y="466"/>
                    <a:pt x="216" y="482"/>
                  </a:cubicBezTo>
                  <a:cubicBezTo>
                    <a:pt x="230" y="467"/>
                    <a:pt x="244" y="451"/>
                    <a:pt x="259" y="436"/>
                  </a:cubicBezTo>
                  <a:close/>
                  <a:moveTo>
                    <a:pt x="92" y="648"/>
                  </a:moveTo>
                  <a:cubicBezTo>
                    <a:pt x="53" y="700"/>
                    <a:pt x="21" y="752"/>
                    <a:pt x="1" y="813"/>
                  </a:cubicBezTo>
                  <a:cubicBezTo>
                    <a:pt x="21" y="762"/>
                    <a:pt x="53" y="700"/>
                    <a:pt x="92" y="648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20;p57">
              <a:extLst>
                <a:ext uri="{FF2B5EF4-FFF2-40B4-BE49-F238E27FC236}">
                  <a16:creationId xmlns:a16="http://schemas.microsoft.com/office/drawing/2014/main" id="{83372643-7E4B-424A-9322-4FA120D148ED}"/>
                </a:ext>
              </a:extLst>
            </p:cNvPr>
            <p:cNvSpPr/>
            <p:nvPr/>
          </p:nvSpPr>
          <p:spPr>
            <a:xfrm>
              <a:off x="1343473" y="2607865"/>
              <a:ext cx="432963" cy="184703"/>
            </a:xfrm>
            <a:custGeom>
              <a:avLst/>
              <a:gdLst/>
              <a:ahLst/>
              <a:cxnLst/>
              <a:rect l="l" t="t" r="r" b="b"/>
              <a:pathLst>
                <a:path w="2030" h="866" extrusionOk="0">
                  <a:moveTo>
                    <a:pt x="1259" y="0"/>
                  </a:moveTo>
                  <a:cubicBezTo>
                    <a:pt x="1155" y="10"/>
                    <a:pt x="1051" y="30"/>
                    <a:pt x="950" y="62"/>
                  </a:cubicBezTo>
                  <a:cubicBezTo>
                    <a:pt x="856" y="92"/>
                    <a:pt x="764" y="134"/>
                    <a:pt x="680" y="186"/>
                  </a:cubicBezTo>
                  <a:cubicBezTo>
                    <a:pt x="589" y="235"/>
                    <a:pt x="495" y="297"/>
                    <a:pt x="414" y="371"/>
                  </a:cubicBezTo>
                  <a:cubicBezTo>
                    <a:pt x="372" y="411"/>
                    <a:pt x="332" y="443"/>
                    <a:pt x="300" y="482"/>
                  </a:cubicBezTo>
                  <a:cubicBezTo>
                    <a:pt x="300" y="495"/>
                    <a:pt x="300" y="495"/>
                    <a:pt x="290" y="495"/>
                  </a:cubicBezTo>
                  <a:cubicBezTo>
                    <a:pt x="290" y="505"/>
                    <a:pt x="290" y="505"/>
                    <a:pt x="280" y="505"/>
                  </a:cubicBezTo>
                  <a:cubicBezTo>
                    <a:pt x="248" y="534"/>
                    <a:pt x="228" y="576"/>
                    <a:pt x="199" y="618"/>
                  </a:cubicBezTo>
                  <a:lnTo>
                    <a:pt x="186" y="628"/>
                  </a:lnTo>
                  <a:lnTo>
                    <a:pt x="186" y="638"/>
                  </a:lnTo>
                  <a:lnTo>
                    <a:pt x="176" y="638"/>
                  </a:lnTo>
                  <a:lnTo>
                    <a:pt x="176" y="648"/>
                  </a:lnTo>
                  <a:cubicBezTo>
                    <a:pt x="137" y="700"/>
                    <a:pt x="105" y="752"/>
                    <a:pt x="85" y="813"/>
                  </a:cubicBezTo>
                  <a:lnTo>
                    <a:pt x="85" y="822"/>
                  </a:lnTo>
                  <a:lnTo>
                    <a:pt x="85" y="822"/>
                  </a:lnTo>
                  <a:cubicBezTo>
                    <a:pt x="301" y="423"/>
                    <a:pt x="739" y="154"/>
                    <a:pt x="1197" y="154"/>
                  </a:cubicBezTo>
                  <a:lnTo>
                    <a:pt x="1249" y="154"/>
                  </a:lnTo>
                  <a:cubicBezTo>
                    <a:pt x="1392" y="164"/>
                    <a:pt x="1545" y="196"/>
                    <a:pt x="1669" y="277"/>
                  </a:cubicBezTo>
                  <a:cubicBezTo>
                    <a:pt x="1805" y="359"/>
                    <a:pt x="1896" y="495"/>
                    <a:pt x="1916" y="648"/>
                  </a:cubicBezTo>
                  <a:cubicBezTo>
                    <a:pt x="1958" y="534"/>
                    <a:pt x="2010" y="433"/>
                    <a:pt x="2030" y="319"/>
                  </a:cubicBezTo>
                  <a:cubicBezTo>
                    <a:pt x="2020" y="319"/>
                    <a:pt x="2020" y="319"/>
                    <a:pt x="2010" y="329"/>
                  </a:cubicBezTo>
                  <a:lnTo>
                    <a:pt x="2010" y="319"/>
                  </a:lnTo>
                  <a:cubicBezTo>
                    <a:pt x="2000" y="297"/>
                    <a:pt x="1990" y="287"/>
                    <a:pt x="1978" y="277"/>
                  </a:cubicBezTo>
                  <a:lnTo>
                    <a:pt x="1978" y="267"/>
                  </a:lnTo>
                  <a:cubicBezTo>
                    <a:pt x="1978" y="257"/>
                    <a:pt x="1968" y="257"/>
                    <a:pt x="1968" y="257"/>
                  </a:cubicBezTo>
                  <a:lnTo>
                    <a:pt x="1968" y="248"/>
                  </a:lnTo>
                  <a:lnTo>
                    <a:pt x="1958" y="248"/>
                  </a:lnTo>
                  <a:lnTo>
                    <a:pt x="1958" y="235"/>
                  </a:lnTo>
                  <a:lnTo>
                    <a:pt x="1948" y="235"/>
                  </a:lnTo>
                  <a:lnTo>
                    <a:pt x="1948" y="225"/>
                  </a:lnTo>
                  <a:lnTo>
                    <a:pt x="1938" y="225"/>
                  </a:lnTo>
                  <a:cubicBezTo>
                    <a:pt x="1886" y="154"/>
                    <a:pt x="1805" y="112"/>
                    <a:pt x="1721" y="72"/>
                  </a:cubicBezTo>
                  <a:cubicBezTo>
                    <a:pt x="1711" y="62"/>
                    <a:pt x="1691" y="62"/>
                    <a:pt x="1681" y="50"/>
                  </a:cubicBezTo>
                  <a:cubicBezTo>
                    <a:pt x="1568" y="10"/>
                    <a:pt x="1454" y="0"/>
                    <a:pt x="1340" y="0"/>
                  </a:cubicBezTo>
                  <a:close/>
                  <a:moveTo>
                    <a:pt x="85" y="822"/>
                  </a:moveTo>
                  <a:lnTo>
                    <a:pt x="85" y="822"/>
                  </a:lnTo>
                  <a:cubicBezTo>
                    <a:pt x="85" y="823"/>
                    <a:pt x="85" y="823"/>
                    <a:pt x="84" y="823"/>
                  </a:cubicBezTo>
                  <a:lnTo>
                    <a:pt x="84" y="823"/>
                  </a:lnTo>
                  <a:cubicBezTo>
                    <a:pt x="85" y="823"/>
                    <a:pt x="85" y="823"/>
                    <a:pt x="85" y="823"/>
                  </a:cubicBezTo>
                  <a:lnTo>
                    <a:pt x="85" y="822"/>
                  </a:lnTo>
                  <a:close/>
                  <a:moveTo>
                    <a:pt x="1" y="813"/>
                  </a:moveTo>
                  <a:cubicBezTo>
                    <a:pt x="13" y="843"/>
                    <a:pt x="33" y="865"/>
                    <a:pt x="63" y="865"/>
                  </a:cubicBezTo>
                  <a:cubicBezTo>
                    <a:pt x="70" y="851"/>
                    <a:pt x="77" y="837"/>
                    <a:pt x="84" y="823"/>
                  </a:cubicBezTo>
                  <a:lnTo>
                    <a:pt x="84" y="823"/>
                  </a:lnTo>
                  <a:cubicBezTo>
                    <a:pt x="53" y="813"/>
                    <a:pt x="23" y="813"/>
                    <a:pt x="1" y="813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21;p57">
              <a:extLst>
                <a:ext uri="{FF2B5EF4-FFF2-40B4-BE49-F238E27FC236}">
                  <a16:creationId xmlns:a16="http://schemas.microsoft.com/office/drawing/2014/main" id="{9E877D72-13FD-49CB-8C29-1C031BEEF186}"/>
                </a:ext>
              </a:extLst>
            </p:cNvPr>
            <p:cNvSpPr/>
            <p:nvPr/>
          </p:nvSpPr>
          <p:spPr>
            <a:xfrm>
              <a:off x="1356696" y="4509496"/>
              <a:ext cx="229065" cy="371112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33" y="205"/>
                  </a:lnTo>
                  <a:lnTo>
                    <a:pt x="85" y="576"/>
                  </a:lnTo>
                  <a:lnTo>
                    <a:pt x="124" y="927"/>
                  </a:lnTo>
                  <a:lnTo>
                    <a:pt x="228" y="174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22;p57">
              <a:extLst>
                <a:ext uri="{FF2B5EF4-FFF2-40B4-BE49-F238E27FC236}">
                  <a16:creationId xmlns:a16="http://schemas.microsoft.com/office/drawing/2014/main" id="{EDD786B4-5DB4-475D-9296-EAA4B45A93BA}"/>
                </a:ext>
              </a:extLst>
            </p:cNvPr>
            <p:cNvSpPr/>
            <p:nvPr/>
          </p:nvSpPr>
          <p:spPr>
            <a:xfrm>
              <a:off x="1356696" y="4509496"/>
              <a:ext cx="229065" cy="147165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33" y="205"/>
                  </a:lnTo>
                  <a:lnTo>
                    <a:pt x="979" y="205"/>
                  </a:lnTo>
                  <a:lnTo>
                    <a:pt x="979" y="576"/>
                  </a:lnTo>
                  <a:lnTo>
                    <a:pt x="85" y="576"/>
                  </a:lnTo>
                  <a:lnTo>
                    <a:pt x="95" y="689"/>
                  </a:lnTo>
                  <a:lnTo>
                    <a:pt x="1073" y="68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23;p57">
              <a:extLst>
                <a:ext uri="{FF2B5EF4-FFF2-40B4-BE49-F238E27FC236}">
                  <a16:creationId xmlns:a16="http://schemas.microsoft.com/office/drawing/2014/main" id="{AB74A743-F220-4050-9F2E-49A70A5A1213}"/>
                </a:ext>
              </a:extLst>
            </p:cNvPr>
            <p:cNvSpPr/>
            <p:nvPr/>
          </p:nvSpPr>
          <p:spPr>
            <a:xfrm>
              <a:off x="1372479" y="4656448"/>
              <a:ext cx="224373" cy="270655"/>
            </a:xfrm>
            <a:custGeom>
              <a:avLst/>
              <a:gdLst/>
              <a:ahLst/>
              <a:cxnLst/>
              <a:rect l="l" t="t" r="r" b="b"/>
              <a:pathLst>
                <a:path w="1052" h="1269" extrusionOk="0">
                  <a:moveTo>
                    <a:pt x="1" y="0"/>
                  </a:moveTo>
                  <a:lnTo>
                    <a:pt x="102" y="784"/>
                  </a:lnTo>
                  <a:lnTo>
                    <a:pt x="154" y="1132"/>
                  </a:lnTo>
                  <a:lnTo>
                    <a:pt x="1009" y="126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24;p57">
              <a:extLst>
                <a:ext uri="{FF2B5EF4-FFF2-40B4-BE49-F238E27FC236}">
                  <a16:creationId xmlns:a16="http://schemas.microsoft.com/office/drawing/2014/main" id="{8715D22D-329B-4088-B790-0F3B8285B8A7}"/>
                </a:ext>
              </a:extLst>
            </p:cNvPr>
            <p:cNvSpPr/>
            <p:nvPr/>
          </p:nvSpPr>
          <p:spPr>
            <a:xfrm>
              <a:off x="1198653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1151" y="1"/>
                  </a:moveTo>
                  <a:cubicBezTo>
                    <a:pt x="1081" y="1"/>
                    <a:pt x="993" y="20"/>
                    <a:pt x="887" y="76"/>
                  </a:cubicBezTo>
                  <a:cubicBezTo>
                    <a:pt x="618" y="219"/>
                    <a:pt x="238" y="385"/>
                    <a:pt x="42" y="538"/>
                  </a:cubicBezTo>
                  <a:cubicBezTo>
                    <a:pt x="13" y="560"/>
                    <a:pt x="0" y="590"/>
                    <a:pt x="13" y="622"/>
                  </a:cubicBezTo>
                  <a:cubicBezTo>
                    <a:pt x="23" y="652"/>
                    <a:pt x="42" y="684"/>
                    <a:pt x="84" y="694"/>
                  </a:cubicBezTo>
                  <a:cubicBezTo>
                    <a:pt x="303" y="739"/>
                    <a:pt x="533" y="755"/>
                    <a:pt x="753" y="755"/>
                  </a:cubicBezTo>
                  <a:cubicBezTo>
                    <a:pt x="1331" y="755"/>
                    <a:pt x="1834" y="642"/>
                    <a:pt x="1834" y="642"/>
                  </a:cubicBezTo>
                  <a:cubicBezTo>
                    <a:pt x="1906" y="385"/>
                    <a:pt x="1844" y="148"/>
                    <a:pt x="1844" y="148"/>
                  </a:cubicBezTo>
                  <a:cubicBezTo>
                    <a:pt x="1837" y="146"/>
                    <a:pt x="1830" y="145"/>
                    <a:pt x="1824" y="145"/>
                  </a:cubicBezTo>
                  <a:cubicBezTo>
                    <a:pt x="1793" y="145"/>
                    <a:pt x="1765" y="163"/>
                    <a:pt x="1730" y="190"/>
                  </a:cubicBezTo>
                  <a:cubicBezTo>
                    <a:pt x="1691" y="219"/>
                    <a:pt x="1639" y="261"/>
                    <a:pt x="1567" y="271"/>
                  </a:cubicBezTo>
                  <a:cubicBezTo>
                    <a:pt x="1564" y="272"/>
                    <a:pt x="1561" y="272"/>
                    <a:pt x="1558" y="272"/>
                  </a:cubicBezTo>
                  <a:cubicBezTo>
                    <a:pt x="1440" y="272"/>
                    <a:pt x="1372" y="86"/>
                    <a:pt x="1372" y="86"/>
                  </a:cubicBezTo>
                  <a:cubicBezTo>
                    <a:pt x="1372" y="86"/>
                    <a:pt x="1300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25;p57">
              <a:extLst>
                <a:ext uri="{FF2B5EF4-FFF2-40B4-BE49-F238E27FC236}">
                  <a16:creationId xmlns:a16="http://schemas.microsoft.com/office/drawing/2014/main" id="{D29B81A5-6879-4FBA-A8AC-69ADA8EC1F90}"/>
                </a:ext>
              </a:extLst>
            </p:cNvPr>
            <p:cNvSpPr/>
            <p:nvPr/>
          </p:nvSpPr>
          <p:spPr>
            <a:xfrm>
              <a:off x="1201212" y="4878262"/>
              <a:ext cx="395639" cy="129889"/>
            </a:xfrm>
            <a:custGeom>
              <a:avLst/>
              <a:gdLst/>
              <a:ahLst/>
              <a:cxnLst/>
              <a:rect l="l" t="t" r="r" b="b"/>
              <a:pathLst>
                <a:path w="1855" h="609" extrusionOk="0">
                  <a:moveTo>
                    <a:pt x="1812" y="1"/>
                  </a:moveTo>
                  <a:cubicBezTo>
                    <a:pt x="1780" y="1"/>
                    <a:pt x="1750" y="11"/>
                    <a:pt x="1718" y="43"/>
                  </a:cubicBezTo>
                  <a:cubicBezTo>
                    <a:pt x="1718" y="114"/>
                    <a:pt x="1698" y="196"/>
                    <a:pt x="1627" y="258"/>
                  </a:cubicBezTo>
                  <a:cubicBezTo>
                    <a:pt x="1555" y="320"/>
                    <a:pt x="1461" y="339"/>
                    <a:pt x="1370" y="362"/>
                  </a:cubicBezTo>
                  <a:cubicBezTo>
                    <a:pt x="1256" y="391"/>
                    <a:pt x="1152" y="401"/>
                    <a:pt x="1039" y="423"/>
                  </a:cubicBezTo>
                  <a:cubicBezTo>
                    <a:pt x="804" y="44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0" y="453"/>
                    <a:pt x="1" y="475"/>
                  </a:cubicBezTo>
                  <a:cubicBezTo>
                    <a:pt x="11" y="505"/>
                    <a:pt x="30" y="537"/>
                    <a:pt x="72" y="547"/>
                  </a:cubicBezTo>
                  <a:cubicBezTo>
                    <a:pt x="297" y="586"/>
                    <a:pt x="534" y="609"/>
                    <a:pt x="762" y="609"/>
                  </a:cubicBezTo>
                  <a:cubicBezTo>
                    <a:pt x="1328" y="609"/>
                    <a:pt x="1822" y="495"/>
                    <a:pt x="1822" y="495"/>
                  </a:cubicBezTo>
                  <a:cubicBezTo>
                    <a:pt x="1854" y="401"/>
                    <a:pt x="1854" y="320"/>
                    <a:pt x="1854" y="238"/>
                  </a:cubicBezTo>
                  <a:cubicBezTo>
                    <a:pt x="1854" y="105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26;p57">
              <a:extLst>
                <a:ext uri="{FF2B5EF4-FFF2-40B4-BE49-F238E27FC236}">
                  <a16:creationId xmlns:a16="http://schemas.microsoft.com/office/drawing/2014/main" id="{70F1A6A4-F315-4C8B-8465-462CEA94EBC5}"/>
                </a:ext>
              </a:extLst>
            </p:cNvPr>
            <p:cNvSpPr/>
            <p:nvPr/>
          </p:nvSpPr>
          <p:spPr>
            <a:xfrm>
              <a:off x="1695179" y="4509496"/>
              <a:ext cx="228426" cy="371112"/>
            </a:xfrm>
            <a:custGeom>
              <a:avLst/>
              <a:gdLst/>
              <a:ahLst/>
              <a:cxnLst/>
              <a:rect l="l" t="t" r="r" b="b"/>
              <a:pathLst>
                <a:path w="1071" h="1740" extrusionOk="0">
                  <a:moveTo>
                    <a:pt x="0" y="0"/>
                  </a:moveTo>
                  <a:lnTo>
                    <a:pt x="0" y="927"/>
                  </a:lnTo>
                  <a:lnTo>
                    <a:pt x="0" y="1730"/>
                  </a:lnTo>
                  <a:lnTo>
                    <a:pt x="845" y="1740"/>
                  </a:lnTo>
                  <a:lnTo>
                    <a:pt x="947" y="927"/>
                  </a:lnTo>
                  <a:lnTo>
                    <a:pt x="998" y="576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27;p57">
              <a:extLst>
                <a:ext uri="{FF2B5EF4-FFF2-40B4-BE49-F238E27FC236}">
                  <a16:creationId xmlns:a16="http://schemas.microsoft.com/office/drawing/2014/main" id="{85A4F391-2EFC-4293-A476-81F2D1B57E08}"/>
                </a:ext>
              </a:extLst>
            </p:cNvPr>
            <p:cNvSpPr/>
            <p:nvPr/>
          </p:nvSpPr>
          <p:spPr>
            <a:xfrm>
              <a:off x="1695179" y="4509496"/>
              <a:ext cx="228426" cy="147165"/>
            </a:xfrm>
            <a:custGeom>
              <a:avLst/>
              <a:gdLst/>
              <a:ahLst/>
              <a:cxnLst/>
              <a:rect l="l" t="t" r="r" b="b"/>
              <a:pathLst>
                <a:path w="1071" h="690" extrusionOk="0">
                  <a:moveTo>
                    <a:pt x="0" y="0"/>
                  </a:moveTo>
                  <a:lnTo>
                    <a:pt x="0" y="689"/>
                  </a:lnTo>
                  <a:lnTo>
                    <a:pt x="979" y="689"/>
                  </a:lnTo>
                  <a:lnTo>
                    <a:pt x="998" y="576"/>
                  </a:lnTo>
                  <a:lnTo>
                    <a:pt x="104" y="576"/>
                  </a:lnTo>
                  <a:lnTo>
                    <a:pt x="104" y="205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28;p57">
              <a:extLst>
                <a:ext uri="{FF2B5EF4-FFF2-40B4-BE49-F238E27FC236}">
                  <a16:creationId xmlns:a16="http://schemas.microsoft.com/office/drawing/2014/main" id="{D3A730B6-05E8-48AB-A447-EBAB4552647D}"/>
                </a:ext>
              </a:extLst>
            </p:cNvPr>
            <p:cNvSpPr/>
            <p:nvPr/>
          </p:nvSpPr>
          <p:spPr>
            <a:xfrm>
              <a:off x="1684088" y="4656448"/>
              <a:ext cx="224160" cy="270655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0"/>
                  </a:moveTo>
                  <a:lnTo>
                    <a:pt x="32" y="1268"/>
                  </a:lnTo>
                  <a:lnTo>
                    <a:pt x="887" y="113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29;p57">
              <a:extLst>
                <a:ext uri="{FF2B5EF4-FFF2-40B4-BE49-F238E27FC236}">
                  <a16:creationId xmlns:a16="http://schemas.microsoft.com/office/drawing/2014/main" id="{53511A7F-44B8-46A7-A254-77E623FCBD3C}"/>
                </a:ext>
              </a:extLst>
            </p:cNvPr>
            <p:cNvSpPr/>
            <p:nvPr/>
          </p:nvSpPr>
          <p:spPr>
            <a:xfrm>
              <a:off x="1672997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746" y="1"/>
                  </a:moveTo>
                  <a:cubicBezTo>
                    <a:pt x="597" y="1"/>
                    <a:pt x="527" y="86"/>
                    <a:pt x="527" y="86"/>
                  </a:cubicBezTo>
                  <a:cubicBezTo>
                    <a:pt x="527" y="86"/>
                    <a:pt x="468" y="272"/>
                    <a:pt x="350" y="272"/>
                  </a:cubicBezTo>
                  <a:cubicBezTo>
                    <a:pt x="347" y="272"/>
                    <a:pt x="344" y="272"/>
                    <a:pt x="341" y="271"/>
                  </a:cubicBezTo>
                  <a:cubicBezTo>
                    <a:pt x="270" y="261"/>
                    <a:pt x="218" y="219"/>
                    <a:pt x="176" y="190"/>
                  </a:cubicBezTo>
                  <a:cubicBezTo>
                    <a:pt x="143" y="163"/>
                    <a:pt x="116" y="145"/>
                    <a:pt x="83" y="145"/>
                  </a:cubicBezTo>
                  <a:cubicBezTo>
                    <a:pt x="77" y="145"/>
                    <a:pt x="69" y="146"/>
                    <a:pt x="62" y="148"/>
                  </a:cubicBezTo>
                  <a:cubicBezTo>
                    <a:pt x="62" y="148"/>
                    <a:pt x="0" y="385"/>
                    <a:pt x="62" y="642"/>
                  </a:cubicBezTo>
                  <a:cubicBezTo>
                    <a:pt x="62" y="642"/>
                    <a:pt x="571" y="755"/>
                    <a:pt x="1154" y="755"/>
                  </a:cubicBezTo>
                  <a:cubicBezTo>
                    <a:pt x="1374" y="755"/>
                    <a:pt x="1606" y="739"/>
                    <a:pt x="1824" y="694"/>
                  </a:cubicBezTo>
                  <a:cubicBezTo>
                    <a:pt x="1866" y="684"/>
                    <a:pt x="1886" y="652"/>
                    <a:pt x="1896" y="622"/>
                  </a:cubicBezTo>
                  <a:cubicBezTo>
                    <a:pt x="1905" y="590"/>
                    <a:pt x="1896" y="560"/>
                    <a:pt x="1866" y="538"/>
                  </a:cubicBezTo>
                  <a:cubicBezTo>
                    <a:pt x="1668" y="385"/>
                    <a:pt x="1288" y="219"/>
                    <a:pt x="1011" y="76"/>
                  </a:cubicBezTo>
                  <a:cubicBezTo>
                    <a:pt x="905" y="20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30;p57">
              <a:extLst>
                <a:ext uri="{FF2B5EF4-FFF2-40B4-BE49-F238E27FC236}">
                  <a16:creationId xmlns:a16="http://schemas.microsoft.com/office/drawing/2014/main" id="{E722FBA7-3780-46CA-A1CB-4B7CEE03B9A8}"/>
                </a:ext>
              </a:extLst>
            </p:cNvPr>
            <p:cNvSpPr/>
            <p:nvPr/>
          </p:nvSpPr>
          <p:spPr>
            <a:xfrm>
              <a:off x="1679822" y="4878262"/>
              <a:ext cx="397559" cy="12988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0" y="1"/>
                  </a:moveTo>
                  <a:cubicBezTo>
                    <a:pt x="30" y="1"/>
                    <a:pt x="0" y="105"/>
                    <a:pt x="0" y="238"/>
                  </a:cubicBezTo>
                  <a:cubicBezTo>
                    <a:pt x="0" y="320"/>
                    <a:pt x="10" y="401"/>
                    <a:pt x="30" y="495"/>
                  </a:cubicBezTo>
                  <a:cubicBezTo>
                    <a:pt x="30" y="495"/>
                    <a:pt x="524" y="609"/>
                    <a:pt x="1103" y="609"/>
                  </a:cubicBezTo>
                  <a:cubicBezTo>
                    <a:pt x="1327" y="609"/>
                    <a:pt x="1565" y="586"/>
                    <a:pt x="1792" y="547"/>
                  </a:cubicBezTo>
                  <a:cubicBezTo>
                    <a:pt x="1834" y="537"/>
                    <a:pt x="1854" y="505"/>
                    <a:pt x="1864" y="475"/>
                  </a:cubicBezTo>
                  <a:cubicBezTo>
                    <a:pt x="1822" y="453"/>
                    <a:pt x="1772" y="453"/>
                    <a:pt x="1730" y="453"/>
                  </a:cubicBezTo>
                  <a:lnTo>
                    <a:pt x="1535" y="453"/>
                  </a:lnTo>
                  <a:cubicBezTo>
                    <a:pt x="1298" y="453"/>
                    <a:pt x="1061" y="443"/>
                    <a:pt x="823" y="423"/>
                  </a:cubicBezTo>
                  <a:cubicBezTo>
                    <a:pt x="710" y="401"/>
                    <a:pt x="598" y="391"/>
                    <a:pt x="495" y="362"/>
                  </a:cubicBezTo>
                  <a:cubicBezTo>
                    <a:pt x="401" y="339"/>
                    <a:pt x="309" y="320"/>
                    <a:pt x="238" y="258"/>
                  </a:cubicBezTo>
                  <a:cubicBezTo>
                    <a:pt x="154" y="196"/>
                    <a:pt x="144" y="114"/>
                    <a:pt x="144" y="43"/>
                  </a:cubicBezTo>
                  <a:cubicBezTo>
                    <a:pt x="114" y="11"/>
                    <a:pt x="82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31;p57">
              <a:extLst>
                <a:ext uri="{FF2B5EF4-FFF2-40B4-BE49-F238E27FC236}">
                  <a16:creationId xmlns:a16="http://schemas.microsoft.com/office/drawing/2014/main" id="{223F2C0F-B794-432A-9C90-568215F6B216}"/>
                </a:ext>
              </a:extLst>
            </p:cNvPr>
            <p:cNvSpPr/>
            <p:nvPr/>
          </p:nvSpPr>
          <p:spPr>
            <a:xfrm>
              <a:off x="1493198" y="3779641"/>
              <a:ext cx="274921" cy="147805"/>
            </a:xfrm>
            <a:custGeom>
              <a:avLst/>
              <a:gdLst/>
              <a:ahLst/>
              <a:cxnLst/>
              <a:rect l="l" t="t" r="r" b="b"/>
              <a:pathLst>
                <a:path w="1289" h="693" extrusionOk="0">
                  <a:moveTo>
                    <a:pt x="635" y="1"/>
                  </a:moveTo>
                  <a:cubicBezTo>
                    <a:pt x="543" y="1"/>
                    <a:pt x="453" y="39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01" y="580"/>
                  </a:lnTo>
                  <a:lnTo>
                    <a:pt x="411" y="590"/>
                  </a:lnTo>
                  <a:cubicBezTo>
                    <a:pt x="471" y="659"/>
                    <a:pt x="554" y="693"/>
                    <a:pt x="639" y="693"/>
                  </a:cubicBezTo>
                  <a:cubicBezTo>
                    <a:pt x="730" y="693"/>
                    <a:pt x="821" y="654"/>
                    <a:pt x="885" y="580"/>
                  </a:cubicBezTo>
                  <a:lnTo>
                    <a:pt x="1288" y="590"/>
                  </a:lnTo>
                  <a:lnTo>
                    <a:pt x="1288" y="138"/>
                  </a:lnTo>
                  <a:lnTo>
                    <a:pt x="905" y="138"/>
                  </a:lnTo>
                  <a:lnTo>
                    <a:pt x="885" y="116"/>
                  </a:lnTo>
                  <a:cubicBezTo>
                    <a:pt x="819" y="39"/>
                    <a:pt x="726" y="1"/>
                    <a:pt x="635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32;p57">
              <a:extLst>
                <a:ext uri="{FF2B5EF4-FFF2-40B4-BE49-F238E27FC236}">
                  <a16:creationId xmlns:a16="http://schemas.microsoft.com/office/drawing/2014/main" id="{F4883B00-0C51-4F1B-80E4-AEEF91705B43}"/>
                </a:ext>
              </a:extLst>
            </p:cNvPr>
            <p:cNvSpPr/>
            <p:nvPr/>
          </p:nvSpPr>
          <p:spPr>
            <a:xfrm>
              <a:off x="1317239" y="4039207"/>
              <a:ext cx="630463" cy="511238"/>
            </a:xfrm>
            <a:custGeom>
              <a:avLst/>
              <a:gdLst/>
              <a:ahLst/>
              <a:cxnLst/>
              <a:rect l="l" t="t" r="r" b="b"/>
              <a:pathLst>
                <a:path w="2956" h="2397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cubicBezTo>
                    <a:pt x="0" y="2215"/>
                    <a:pt x="312" y="2397"/>
                    <a:pt x="922" y="2397"/>
                  </a:cubicBezTo>
                  <a:cubicBezTo>
                    <a:pt x="1023" y="2397"/>
                    <a:pt x="1131" y="2392"/>
                    <a:pt x="1248" y="2380"/>
                  </a:cubicBezTo>
                  <a:lnTo>
                    <a:pt x="1350" y="1516"/>
                  </a:lnTo>
                  <a:cubicBezTo>
                    <a:pt x="1350" y="1483"/>
                    <a:pt x="1382" y="1454"/>
                    <a:pt x="1411" y="1454"/>
                  </a:cubicBezTo>
                  <a:lnTo>
                    <a:pt x="1545" y="1454"/>
                  </a:lnTo>
                  <a:cubicBezTo>
                    <a:pt x="1577" y="1454"/>
                    <a:pt x="1607" y="1483"/>
                    <a:pt x="1619" y="1516"/>
                  </a:cubicBezTo>
                  <a:lnTo>
                    <a:pt x="1710" y="2380"/>
                  </a:lnTo>
                  <a:cubicBezTo>
                    <a:pt x="1827" y="2392"/>
                    <a:pt x="1935" y="2397"/>
                    <a:pt x="2036" y="2397"/>
                  </a:cubicBezTo>
                  <a:cubicBezTo>
                    <a:pt x="2644" y="2397"/>
                    <a:pt x="2956" y="2215"/>
                    <a:pt x="2956" y="2215"/>
                  </a:cubicBezTo>
                  <a:cubicBezTo>
                    <a:pt x="2956" y="1773"/>
                    <a:pt x="2679" y="1031"/>
                    <a:pt x="2617" y="804"/>
                  </a:cubicBezTo>
                  <a:cubicBezTo>
                    <a:pt x="2555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33;p57">
              <a:extLst>
                <a:ext uri="{FF2B5EF4-FFF2-40B4-BE49-F238E27FC236}">
                  <a16:creationId xmlns:a16="http://schemas.microsoft.com/office/drawing/2014/main" id="{C5402296-D4A3-4E9C-B656-EE396E61832B}"/>
                </a:ext>
              </a:extLst>
            </p:cNvPr>
            <p:cNvSpPr/>
            <p:nvPr/>
          </p:nvSpPr>
          <p:spPr>
            <a:xfrm>
              <a:off x="1493198" y="3793931"/>
              <a:ext cx="274921" cy="129036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4" y="1"/>
                  </a:moveTo>
                  <a:cubicBezTo>
                    <a:pt x="550" y="1"/>
                    <a:pt x="455" y="42"/>
                    <a:pt x="391" y="123"/>
                  </a:cubicBezTo>
                  <a:lnTo>
                    <a:pt x="381" y="133"/>
                  </a:lnTo>
                  <a:lnTo>
                    <a:pt x="20" y="133"/>
                  </a:lnTo>
                  <a:lnTo>
                    <a:pt x="1" y="605"/>
                  </a:lnTo>
                  <a:lnTo>
                    <a:pt x="20" y="172"/>
                  </a:lnTo>
                  <a:lnTo>
                    <a:pt x="381" y="172"/>
                  </a:lnTo>
                  <a:lnTo>
                    <a:pt x="391" y="162"/>
                  </a:lnTo>
                  <a:cubicBezTo>
                    <a:pt x="455" y="83"/>
                    <a:pt x="549" y="42"/>
                    <a:pt x="643" y="42"/>
                  </a:cubicBezTo>
                  <a:cubicBezTo>
                    <a:pt x="732" y="42"/>
                    <a:pt x="821" y="78"/>
                    <a:pt x="885" y="153"/>
                  </a:cubicBezTo>
                  <a:lnTo>
                    <a:pt x="905" y="172"/>
                  </a:lnTo>
                  <a:lnTo>
                    <a:pt x="1288" y="172"/>
                  </a:lnTo>
                  <a:lnTo>
                    <a:pt x="1288" y="133"/>
                  </a:lnTo>
                  <a:lnTo>
                    <a:pt x="905" y="133"/>
                  </a:lnTo>
                  <a:lnTo>
                    <a:pt x="885" y="111"/>
                  </a:lnTo>
                  <a:cubicBezTo>
                    <a:pt x="821" y="37"/>
                    <a:pt x="733" y="1"/>
                    <a:pt x="64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34;p57">
              <a:extLst>
                <a:ext uri="{FF2B5EF4-FFF2-40B4-BE49-F238E27FC236}">
                  <a16:creationId xmlns:a16="http://schemas.microsoft.com/office/drawing/2014/main" id="{DE7EFFD8-9806-46B3-B3B5-0E0A6B05326A}"/>
                </a:ext>
              </a:extLst>
            </p:cNvPr>
            <p:cNvSpPr/>
            <p:nvPr/>
          </p:nvSpPr>
          <p:spPr>
            <a:xfrm>
              <a:off x="1493198" y="3780495"/>
              <a:ext cx="274921" cy="129889"/>
            </a:xfrm>
            <a:custGeom>
              <a:avLst/>
              <a:gdLst/>
              <a:ahLst/>
              <a:cxnLst/>
              <a:rect l="l" t="t" r="r" b="b"/>
              <a:pathLst>
                <a:path w="1289" h="609" extrusionOk="0">
                  <a:moveTo>
                    <a:pt x="1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391" y="482"/>
                  </a:lnTo>
                  <a:cubicBezTo>
                    <a:pt x="454" y="567"/>
                    <a:pt x="547" y="608"/>
                    <a:pt x="640" y="608"/>
                  </a:cubicBezTo>
                  <a:cubicBezTo>
                    <a:pt x="730" y="608"/>
                    <a:pt x="820" y="570"/>
                    <a:pt x="885" y="495"/>
                  </a:cubicBezTo>
                  <a:lnTo>
                    <a:pt x="905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5" y="433"/>
                  </a:lnTo>
                  <a:lnTo>
                    <a:pt x="885" y="453"/>
                  </a:lnTo>
                  <a:cubicBezTo>
                    <a:pt x="821" y="527"/>
                    <a:pt x="732" y="563"/>
                    <a:pt x="643" y="563"/>
                  </a:cubicBezTo>
                  <a:cubicBezTo>
                    <a:pt x="549" y="563"/>
                    <a:pt x="455" y="522"/>
                    <a:pt x="391" y="44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35;p57">
              <a:extLst>
                <a:ext uri="{FF2B5EF4-FFF2-40B4-BE49-F238E27FC236}">
                  <a16:creationId xmlns:a16="http://schemas.microsoft.com/office/drawing/2014/main" id="{69ED935D-8B56-4DEF-83FD-93DEF7F0B6BD}"/>
                </a:ext>
              </a:extLst>
            </p:cNvPr>
            <p:cNvSpPr/>
            <p:nvPr/>
          </p:nvSpPr>
          <p:spPr>
            <a:xfrm>
              <a:off x="1811632" y="4039207"/>
              <a:ext cx="136074" cy="498868"/>
            </a:xfrm>
            <a:custGeom>
              <a:avLst/>
              <a:gdLst/>
              <a:ahLst/>
              <a:cxnLst/>
              <a:rect l="l" t="t" r="r" b="b"/>
              <a:pathLst>
                <a:path w="638" h="2339" extrusionOk="0">
                  <a:moveTo>
                    <a:pt x="0" y="1"/>
                  </a:moveTo>
                  <a:cubicBezTo>
                    <a:pt x="0" y="1"/>
                    <a:pt x="0" y="567"/>
                    <a:pt x="72" y="804"/>
                  </a:cubicBezTo>
                  <a:cubicBezTo>
                    <a:pt x="134" y="1031"/>
                    <a:pt x="257" y="1896"/>
                    <a:pt x="257" y="2338"/>
                  </a:cubicBezTo>
                  <a:lnTo>
                    <a:pt x="638" y="2215"/>
                  </a:lnTo>
                  <a:cubicBezTo>
                    <a:pt x="638" y="1773"/>
                    <a:pt x="361" y="1031"/>
                    <a:pt x="299" y="804"/>
                  </a:cubicBezTo>
                  <a:cubicBezTo>
                    <a:pt x="237" y="567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36;p57">
              <a:extLst>
                <a:ext uri="{FF2B5EF4-FFF2-40B4-BE49-F238E27FC236}">
                  <a16:creationId xmlns:a16="http://schemas.microsoft.com/office/drawing/2014/main" id="{9CC3FF0D-9D7F-47E6-A755-B7173CF463C6}"/>
                </a:ext>
              </a:extLst>
            </p:cNvPr>
            <p:cNvSpPr/>
            <p:nvPr/>
          </p:nvSpPr>
          <p:spPr>
            <a:xfrm>
              <a:off x="1317239" y="4039207"/>
              <a:ext cx="136714" cy="498868"/>
            </a:xfrm>
            <a:custGeom>
              <a:avLst/>
              <a:gdLst/>
              <a:ahLst/>
              <a:cxnLst/>
              <a:rect l="l" t="t" r="r" b="b"/>
              <a:pathLst>
                <a:path w="641" h="2339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lnTo>
                    <a:pt x="383" y="2338"/>
                  </a:lnTo>
                  <a:cubicBezTo>
                    <a:pt x="383" y="1896"/>
                    <a:pt x="507" y="1031"/>
                    <a:pt x="569" y="804"/>
                  </a:cubicBezTo>
                  <a:cubicBezTo>
                    <a:pt x="640" y="567"/>
                    <a:pt x="640" y="1"/>
                    <a:pt x="64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37;p57">
              <a:extLst>
                <a:ext uri="{FF2B5EF4-FFF2-40B4-BE49-F238E27FC236}">
                  <a16:creationId xmlns:a16="http://schemas.microsoft.com/office/drawing/2014/main" id="{C7F98DAC-227E-491C-A3D3-F9F65E0D09DA}"/>
                </a:ext>
              </a:extLst>
            </p:cNvPr>
            <p:cNvSpPr/>
            <p:nvPr/>
          </p:nvSpPr>
          <p:spPr>
            <a:xfrm>
              <a:off x="1425161" y="3512185"/>
              <a:ext cx="118798" cy="679091"/>
            </a:xfrm>
            <a:custGeom>
              <a:avLst/>
              <a:gdLst/>
              <a:ahLst/>
              <a:cxnLst/>
              <a:rect l="l" t="t" r="r" b="b"/>
              <a:pathLst>
                <a:path w="557" h="3184" extrusionOk="0">
                  <a:moveTo>
                    <a:pt x="1" y="1"/>
                  </a:moveTo>
                  <a:cubicBezTo>
                    <a:pt x="1" y="1"/>
                    <a:pt x="186" y="280"/>
                    <a:pt x="258" y="826"/>
                  </a:cubicBezTo>
                  <a:cubicBezTo>
                    <a:pt x="339" y="1493"/>
                    <a:pt x="339" y="3184"/>
                    <a:pt x="339" y="3184"/>
                  </a:cubicBezTo>
                  <a:lnTo>
                    <a:pt x="483" y="3184"/>
                  </a:lnTo>
                  <a:cubicBezTo>
                    <a:pt x="483" y="3184"/>
                    <a:pt x="505" y="2637"/>
                    <a:pt x="483" y="2277"/>
                  </a:cubicBezTo>
                  <a:cubicBezTo>
                    <a:pt x="463" y="1792"/>
                    <a:pt x="557" y="23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38;p57">
              <a:extLst>
                <a:ext uri="{FF2B5EF4-FFF2-40B4-BE49-F238E27FC236}">
                  <a16:creationId xmlns:a16="http://schemas.microsoft.com/office/drawing/2014/main" id="{8228CCD7-2F78-4CE3-8C58-E61A514E0E98}"/>
                </a:ext>
              </a:extLst>
            </p:cNvPr>
            <p:cNvSpPr/>
            <p:nvPr/>
          </p:nvSpPr>
          <p:spPr>
            <a:xfrm>
              <a:off x="1725678" y="3540765"/>
              <a:ext cx="118798" cy="678878"/>
            </a:xfrm>
            <a:custGeom>
              <a:avLst/>
              <a:gdLst/>
              <a:ahLst/>
              <a:cxnLst/>
              <a:rect l="l" t="t" r="r" b="b"/>
              <a:pathLst>
                <a:path w="557" h="318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0" y="22"/>
                    <a:pt x="94" y="1792"/>
                    <a:pt x="75" y="2276"/>
                  </a:cubicBezTo>
                  <a:cubicBezTo>
                    <a:pt x="52" y="2637"/>
                    <a:pt x="75" y="3183"/>
                    <a:pt x="75" y="3183"/>
                  </a:cubicBezTo>
                  <a:lnTo>
                    <a:pt x="218" y="3183"/>
                  </a:lnTo>
                  <a:cubicBezTo>
                    <a:pt x="218" y="3183"/>
                    <a:pt x="218" y="1495"/>
                    <a:pt x="299" y="826"/>
                  </a:cubicBezTo>
                  <a:cubicBezTo>
                    <a:pt x="371" y="279"/>
                    <a:pt x="556" y="0"/>
                    <a:pt x="556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339;p57">
              <a:extLst>
                <a:ext uri="{FF2B5EF4-FFF2-40B4-BE49-F238E27FC236}">
                  <a16:creationId xmlns:a16="http://schemas.microsoft.com/office/drawing/2014/main" id="{FC043FCB-183F-4CC8-A8CF-622037B29DD1}"/>
                </a:ext>
              </a:extLst>
            </p:cNvPr>
            <p:cNvSpPr/>
            <p:nvPr/>
          </p:nvSpPr>
          <p:spPr>
            <a:xfrm>
              <a:off x="1497464" y="4151607"/>
              <a:ext cx="270655" cy="81261"/>
            </a:xfrm>
            <a:custGeom>
              <a:avLst/>
              <a:gdLst/>
              <a:ahLst/>
              <a:cxnLst/>
              <a:rect l="l" t="t" r="r" b="b"/>
              <a:pathLst>
                <a:path w="1269" h="381" extrusionOk="0">
                  <a:moveTo>
                    <a:pt x="0" y="0"/>
                  </a:moveTo>
                  <a:lnTo>
                    <a:pt x="0" y="186"/>
                  </a:lnTo>
                  <a:lnTo>
                    <a:pt x="638" y="381"/>
                  </a:lnTo>
                  <a:lnTo>
                    <a:pt x="1268" y="186"/>
                  </a:lnTo>
                  <a:lnTo>
                    <a:pt x="1268" y="0"/>
                  </a:lnTo>
                  <a:lnTo>
                    <a:pt x="638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340;p57">
              <a:extLst>
                <a:ext uri="{FF2B5EF4-FFF2-40B4-BE49-F238E27FC236}">
                  <a16:creationId xmlns:a16="http://schemas.microsoft.com/office/drawing/2014/main" id="{165D2A9F-6BC6-4CAA-A100-BF77D9DDFBEA}"/>
                </a:ext>
              </a:extLst>
            </p:cNvPr>
            <p:cNvSpPr/>
            <p:nvPr/>
          </p:nvSpPr>
          <p:spPr>
            <a:xfrm>
              <a:off x="1737622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8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28" y="77"/>
                    <a:pt x="28" y="77"/>
                    <a:pt x="38" y="77"/>
                  </a:cubicBezTo>
                  <a:cubicBezTo>
                    <a:pt x="46" y="85"/>
                    <a:pt x="54" y="89"/>
                    <a:pt x="62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90" y="16"/>
                    <a:pt x="90" y="16"/>
                    <a:pt x="80" y="6"/>
                  </a:cubicBezTo>
                  <a:cubicBezTo>
                    <a:pt x="73" y="2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341;p57">
              <a:extLst>
                <a:ext uri="{FF2B5EF4-FFF2-40B4-BE49-F238E27FC236}">
                  <a16:creationId xmlns:a16="http://schemas.microsoft.com/office/drawing/2014/main" id="{D24F8303-6087-4D56-B4CF-1B838FC43A87}"/>
                </a:ext>
              </a:extLst>
            </p:cNvPr>
            <p:cNvSpPr/>
            <p:nvPr/>
          </p:nvSpPr>
          <p:spPr>
            <a:xfrm>
              <a:off x="1737622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8" y="1"/>
                  </a:moveTo>
                  <a:cubicBezTo>
                    <a:pt x="25" y="1"/>
                    <a:pt x="0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90" y="16"/>
                    <a:pt x="90" y="6"/>
                    <a:pt x="80" y="6"/>
                  </a:cubicBez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342;p57">
              <a:extLst>
                <a:ext uri="{FF2B5EF4-FFF2-40B4-BE49-F238E27FC236}">
                  <a16:creationId xmlns:a16="http://schemas.microsoft.com/office/drawing/2014/main" id="{BE702007-BD11-4B24-8260-68911A863A93}"/>
                </a:ext>
              </a:extLst>
            </p:cNvPr>
            <p:cNvSpPr/>
            <p:nvPr/>
          </p:nvSpPr>
          <p:spPr>
            <a:xfrm>
              <a:off x="1737622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1" y="84"/>
                    <a:pt x="106" y="53"/>
                    <a:pt x="90" y="26"/>
                  </a:cubicBezTo>
                  <a:cubicBezTo>
                    <a:pt x="90" y="17"/>
                    <a:pt x="90" y="7"/>
                    <a:pt x="80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343;p57">
              <a:extLst>
                <a:ext uri="{FF2B5EF4-FFF2-40B4-BE49-F238E27FC236}">
                  <a16:creationId xmlns:a16="http://schemas.microsoft.com/office/drawing/2014/main" id="{B7FAD71C-65F7-40EC-A075-9C1D91CD6AC4}"/>
                </a:ext>
              </a:extLst>
            </p:cNvPr>
            <p:cNvSpPr/>
            <p:nvPr/>
          </p:nvSpPr>
          <p:spPr>
            <a:xfrm>
              <a:off x="1500450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2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19" y="77"/>
                    <a:pt x="28" y="77"/>
                    <a:pt x="28" y="77"/>
                  </a:cubicBezTo>
                  <a:cubicBezTo>
                    <a:pt x="38" y="85"/>
                    <a:pt x="48" y="89"/>
                    <a:pt x="57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80" y="16"/>
                    <a:pt x="80" y="16"/>
                    <a:pt x="68" y="6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344;p57">
              <a:extLst>
                <a:ext uri="{FF2B5EF4-FFF2-40B4-BE49-F238E27FC236}">
                  <a16:creationId xmlns:a16="http://schemas.microsoft.com/office/drawing/2014/main" id="{BDCFBECF-E2C3-44FE-8CDE-D6CCB9C55D42}"/>
                </a:ext>
              </a:extLst>
            </p:cNvPr>
            <p:cNvSpPr/>
            <p:nvPr/>
          </p:nvSpPr>
          <p:spPr>
            <a:xfrm>
              <a:off x="1500450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1" y="1"/>
                  </a:moveTo>
                  <a:cubicBezTo>
                    <a:pt x="25" y="1"/>
                    <a:pt x="0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4" y="84"/>
                    <a:pt x="51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80" y="16"/>
                    <a:pt x="80" y="6"/>
                    <a:pt x="68" y="6"/>
                  </a:cubicBezTo>
                  <a:cubicBezTo>
                    <a:pt x="63" y="2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345;p57">
              <a:extLst>
                <a:ext uri="{FF2B5EF4-FFF2-40B4-BE49-F238E27FC236}">
                  <a16:creationId xmlns:a16="http://schemas.microsoft.com/office/drawing/2014/main" id="{8DBC7F53-805B-4DCC-83E5-81CF081138B2}"/>
                </a:ext>
              </a:extLst>
            </p:cNvPr>
            <p:cNvSpPr/>
            <p:nvPr/>
          </p:nvSpPr>
          <p:spPr>
            <a:xfrm>
              <a:off x="1500450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0" y="0"/>
                  </a:moveTo>
                  <a:cubicBezTo>
                    <a:pt x="25" y="0"/>
                    <a:pt x="1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3" y="84"/>
                    <a:pt x="50" y="84"/>
                  </a:cubicBezTo>
                  <a:cubicBezTo>
                    <a:pt x="82" y="84"/>
                    <a:pt x="106" y="53"/>
                    <a:pt x="90" y="26"/>
                  </a:cubicBezTo>
                  <a:cubicBezTo>
                    <a:pt x="80" y="17"/>
                    <a:pt x="80" y="7"/>
                    <a:pt x="68" y="7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346;p57">
              <a:extLst>
                <a:ext uri="{FF2B5EF4-FFF2-40B4-BE49-F238E27FC236}">
                  <a16:creationId xmlns:a16="http://schemas.microsoft.com/office/drawing/2014/main" id="{8E38871C-E42F-4437-AECC-AE0289909429}"/>
                </a:ext>
              </a:extLst>
            </p:cNvPr>
            <p:cNvSpPr/>
            <p:nvPr/>
          </p:nvSpPr>
          <p:spPr>
            <a:xfrm>
              <a:off x="1317239" y="4494139"/>
              <a:ext cx="266390" cy="56307"/>
            </a:xfrm>
            <a:custGeom>
              <a:avLst/>
              <a:gdLst/>
              <a:ahLst/>
              <a:cxnLst/>
              <a:rect l="l" t="t" r="r" b="b"/>
              <a:pathLst>
                <a:path w="1249" h="264" extrusionOk="0">
                  <a:moveTo>
                    <a:pt x="0" y="0"/>
                  </a:moveTo>
                  <a:lnTo>
                    <a:pt x="0" y="82"/>
                  </a:lnTo>
                  <a:cubicBezTo>
                    <a:pt x="0" y="82"/>
                    <a:pt x="312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8" y="163"/>
                  </a:lnTo>
                  <a:lnTo>
                    <a:pt x="1248" y="163"/>
                  </a:lnTo>
                  <a:cubicBezTo>
                    <a:pt x="1127" y="176"/>
                    <a:pt x="1014" y="182"/>
                    <a:pt x="910" y="182"/>
                  </a:cubicBezTo>
                  <a:cubicBezTo>
                    <a:pt x="343" y="182"/>
                    <a:pt x="36" y="17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347;p57">
              <a:extLst>
                <a:ext uri="{FF2B5EF4-FFF2-40B4-BE49-F238E27FC236}">
                  <a16:creationId xmlns:a16="http://schemas.microsoft.com/office/drawing/2014/main" id="{9EE279C4-56E2-44F0-8E6F-5958FC20862B}"/>
                </a:ext>
              </a:extLst>
            </p:cNvPr>
            <p:cNvSpPr/>
            <p:nvPr/>
          </p:nvSpPr>
          <p:spPr>
            <a:xfrm>
              <a:off x="1679822" y="4494139"/>
              <a:ext cx="267883" cy="56307"/>
            </a:xfrm>
            <a:custGeom>
              <a:avLst/>
              <a:gdLst/>
              <a:ahLst/>
              <a:cxnLst/>
              <a:rect l="l" t="t" r="r" b="b"/>
              <a:pathLst>
                <a:path w="1256" h="264" extrusionOk="0">
                  <a:moveTo>
                    <a:pt x="1256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2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27" y="259"/>
                    <a:pt x="235" y="264"/>
                    <a:pt x="336" y="264"/>
                  </a:cubicBezTo>
                  <a:cubicBezTo>
                    <a:pt x="944" y="264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348;p57">
              <a:extLst>
                <a:ext uri="{FF2B5EF4-FFF2-40B4-BE49-F238E27FC236}">
                  <a16:creationId xmlns:a16="http://schemas.microsoft.com/office/drawing/2014/main" id="{329A7155-C08B-4C46-8130-28EF9A06A2A4}"/>
                </a:ext>
              </a:extLst>
            </p:cNvPr>
            <p:cNvSpPr/>
            <p:nvPr/>
          </p:nvSpPr>
          <p:spPr>
            <a:xfrm>
              <a:off x="1668731" y="3488084"/>
              <a:ext cx="162521" cy="158256"/>
            </a:xfrm>
            <a:custGeom>
              <a:avLst/>
              <a:gdLst/>
              <a:ahLst/>
              <a:cxnLst/>
              <a:rect l="l" t="t" r="r" b="b"/>
              <a:pathLst>
                <a:path w="762" h="742" extrusionOk="0">
                  <a:moveTo>
                    <a:pt x="618" y="0"/>
                  </a:moveTo>
                  <a:lnTo>
                    <a:pt x="608" y="136"/>
                  </a:lnTo>
                  <a:cubicBezTo>
                    <a:pt x="608" y="136"/>
                    <a:pt x="166" y="227"/>
                    <a:pt x="104" y="247"/>
                  </a:cubicBezTo>
                  <a:cubicBezTo>
                    <a:pt x="72" y="269"/>
                    <a:pt x="43" y="393"/>
                    <a:pt x="20" y="494"/>
                  </a:cubicBezTo>
                  <a:cubicBezTo>
                    <a:pt x="10" y="568"/>
                    <a:pt x="1" y="630"/>
                    <a:pt x="1" y="640"/>
                  </a:cubicBezTo>
                  <a:lnTo>
                    <a:pt x="134" y="568"/>
                  </a:lnTo>
                  <a:lnTo>
                    <a:pt x="218" y="526"/>
                  </a:lnTo>
                  <a:lnTo>
                    <a:pt x="413" y="741"/>
                  </a:lnTo>
                  <a:cubicBezTo>
                    <a:pt x="660" y="680"/>
                    <a:pt x="762" y="237"/>
                    <a:pt x="762" y="237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349;p57">
              <a:extLst>
                <a:ext uri="{FF2B5EF4-FFF2-40B4-BE49-F238E27FC236}">
                  <a16:creationId xmlns:a16="http://schemas.microsoft.com/office/drawing/2014/main" id="{6600AA23-4CEE-44EC-BE9B-B69987CF83E7}"/>
                </a:ext>
              </a:extLst>
            </p:cNvPr>
            <p:cNvSpPr/>
            <p:nvPr/>
          </p:nvSpPr>
          <p:spPr>
            <a:xfrm>
              <a:off x="1668731" y="3556548"/>
              <a:ext cx="46496" cy="68250"/>
            </a:xfrm>
            <a:custGeom>
              <a:avLst/>
              <a:gdLst/>
              <a:ahLst/>
              <a:cxnLst/>
              <a:rect l="l" t="t" r="r" b="b"/>
              <a:pathLst>
                <a:path w="218" h="320" extrusionOk="0">
                  <a:moveTo>
                    <a:pt x="144" y="0"/>
                  </a:moveTo>
                  <a:lnTo>
                    <a:pt x="1" y="319"/>
                  </a:lnTo>
                  <a:lnTo>
                    <a:pt x="218" y="20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7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48"/>
          <p:cNvGrpSpPr/>
          <p:nvPr/>
        </p:nvGrpSpPr>
        <p:grpSpPr>
          <a:xfrm>
            <a:off x="75375" y="1205241"/>
            <a:ext cx="1365499" cy="2304249"/>
            <a:chOff x="6155551" y="2509400"/>
            <a:chExt cx="1365499" cy="2304249"/>
          </a:xfrm>
        </p:grpSpPr>
        <p:sp>
          <p:nvSpPr>
            <p:cNvPr id="1888" name="Google Shape;1888;p48"/>
            <p:cNvSpPr/>
            <p:nvPr/>
          </p:nvSpPr>
          <p:spPr>
            <a:xfrm>
              <a:off x="6421426" y="2509400"/>
              <a:ext cx="879659" cy="766683"/>
            </a:xfrm>
            <a:custGeom>
              <a:avLst/>
              <a:gdLst/>
              <a:ahLst/>
              <a:cxnLst/>
              <a:rect l="l" t="t" r="r" b="b"/>
              <a:pathLst>
                <a:path w="4407" h="3841" extrusionOk="0">
                  <a:moveTo>
                    <a:pt x="2810" y="0"/>
                  </a:moveTo>
                  <a:cubicBezTo>
                    <a:pt x="2644" y="0"/>
                    <a:pt x="2501" y="20"/>
                    <a:pt x="2368" y="62"/>
                  </a:cubicBezTo>
                  <a:cubicBezTo>
                    <a:pt x="2254" y="104"/>
                    <a:pt x="2150" y="144"/>
                    <a:pt x="2059" y="206"/>
                  </a:cubicBezTo>
                  <a:cubicBezTo>
                    <a:pt x="1977" y="267"/>
                    <a:pt x="1903" y="339"/>
                    <a:pt x="1841" y="423"/>
                  </a:cubicBezTo>
                  <a:cubicBezTo>
                    <a:pt x="1831" y="381"/>
                    <a:pt x="1812" y="339"/>
                    <a:pt x="1792" y="309"/>
                  </a:cubicBezTo>
                  <a:cubicBezTo>
                    <a:pt x="1780" y="277"/>
                    <a:pt x="1760" y="248"/>
                    <a:pt x="1750" y="228"/>
                  </a:cubicBezTo>
                  <a:cubicBezTo>
                    <a:pt x="1730" y="196"/>
                    <a:pt x="1708" y="176"/>
                    <a:pt x="1678" y="154"/>
                  </a:cubicBezTo>
                  <a:cubicBezTo>
                    <a:pt x="1668" y="144"/>
                    <a:pt x="1656" y="144"/>
                    <a:pt x="1646" y="134"/>
                  </a:cubicBezTo>
                  <a:cubicBezTo>
                    <a:pt x="1626" y="124"/>
                    <a:pt x="1616" y="124"/>
                    <a:pt x="1594" y="114"/>
                  </a:cubicBezTo>
                  <a:lnTo>
                    <a:pt x="1523" y="114"/>
                  </a:lnTo>
                  <a:cubicBezTo>
                    <a:pt x="1503" y="114"/>
                    <a:pt x="1483" y="124"/>
                    <a:pt x="1471" y="134"/>
                  </a:cubicBezTo>
                  <a:cubicBezTo>
                    <a:pt x="1451" y="154"/>
                    <a:pt x="1441" y="176"/>
                    <a:pt x="1441" y="186"/>
                  </a:cubicBezTo>
                  <a:lnTo>
                    <a:pt x="1441" y="257"/>
                  </a:lnTo>
                  <a:cubicBezTo>
                    <a:pt x="1441" y="277"/>
                    <a:pt x="1451" y="309"/>
                    <a:pt x="1461" y="329"/>
                  </a:cubicBezTo>
                  <a:cubicBezTo>
                    <a:pt x="1461" y="351"/>
                    <a:pt x="1471" y="371"/>
                    <a:pt x="1483" y="381"/>
                  </a:cubicBezTo>
                  <a:cubicBezTo>
                    <a:pt x="1471" y="371"/>
                    <a:pt x="1451" y="361"/>
                    <a:pt x="1441" y="361"/>
                  </a:cubicBezTo>
                  <a:cubicBezTo>
                    <a:pt x="1399" y="329"/>
                    <a:pt x="1347" y="299"/>
                    <a:pt x="1285" y="277"/>
                  </a:cubicBezTo>
                  <a:cubicBezTo>
                    <a:pt x="1266" y="267"/>
                    <a:pt x="1246" y="267"/>
                    <a:pt x="1214" y="267"/>
                  </a:cubicBezTo>
                  <a:cubicBezTo>
                    <a:pt x="1184" y="267"/>
                    <a:pt x="1162" y="267"/>
                    <a:pt x="1132" y="290"/>
                  </a:cubicBezTo>
                  <a:cubicBezTo>
                    <a:pt x="1112" y="299"/>
                    <a:pt x="1090" y="329"/>
                    <a:pt x="1080" y="351"/>
                  </a:cubicBezTo>
                  <a:cubicBezTo>
                    <a:pt x="1070" y="371"/>
                    <a:pt x="1070" y="391"/>
                    <a:pt x="1070" y="413"/>
                  </a:cubicBezTo>
                  <a:cubicBezTo>
                    <a:pt x="1080" y="443"/>
                    <a:pt x="1090" y="463"/>
                    <a:pt x="1122" y="495"/>
                  </a:cubicBezTo>
                  <a:cubicBezTo>
                    <a:pt x="1142" y="514"/>
                    <a:pt x="1174" y="537"/>
                    <a:pt x="1214" y="556"/>
                  </a:cubicBezTo>
                  <a:cubicBezTo>
                    <a:pt x="1224" y="556"/>
                    <a:pt x="1236" y="566"/>
                    <a:pt x="1256" y="576"/>
                  </a:cubicBezTo>
                  <a:cubicBezTo>
                    <a:pt x="1184" y="576"/>
                    <a:pt x="1112" y="598"/>
                    <a:pt x="1038" y="618"/>
                  </a:cubicBezTo>
                  <a:cubicBezTo>
                    <a:pt x="927" y="648"/>
                    <a:pt x="813" y="700"/>
                    <a:pt x="700" y="771"/>
                  </a:cubicBezTo>
                  <a:cubicBezTo>
                    <a:pt x="505" y="907"/>
                    <a:pt x="329" y="1093"/>
                    <a:pt x="206" y="1318"/>
                  </a:cubicBezTo>
                  <a:cubicBezTo>
                    <a:pt x="92" y="1535"/>
                    <a:pt x="20" y="1792"/>
                    <a:pt x="10" y="2039"/>
                  </a:cubicBezTo>
                  <a:cubicBezTo>
                    <a:pt x="0" y="2163"/>
                    <a:pt x="10" y="2286"/>
                    <a:pt x="40" y="2410"/>
                  </a:cubicBezTo>
                  <a:cubicBezTo>
                    <a:pt x="72" y="2533"/>
                    <a:pt x="112" y="2657"/>
                    <a:pt x="173" y="2771"/>
                  </a:cubicBezTo>
                  <a:cubicBezTo>
                    <a:pt x="215" y="2832"/>
                    <a:pt x="257" y="2894"/>
                    <a:pt x="297" y="2956"/>
                  </a:cubicBezTo>
                  <a:cubicBezTo>
                    <a:pt x="339" y="3018"/>
                    <a:pt x="391" y="3079"/>
                    <a:pt x="443" y="3141"/>
                  </a:cubicBezTo>
                  <a:cubicBezTo>
                    <a:pt x="544" y="3265"/>
                    <a:pt x="658" y="3378"/>
                    <a:pt x="781" y="3470"/>
                  </a:cubicBezTo>
                  <a:cubicBezTo>
                    <a:pt x="885" y="3551"/>
                    <a:pt x="999" y="3626"/>
                    <a:pt x="1122" y="3675"/>
                  </a:cubicBezTo>
                  <a:cubicBezTo>
                    <a:pt x="1246" y="3737"/>
                    <a:pt x="1369" y="3789"/>
                    <a:pt x="1513" y="3821"/>
                  </a:cubicBezTo>
                  <a:lnTo>
                    <a:pt x="1513" y="3831"/>
                  </a:lnTo>
                  <a:cubicBezTo>
                    <a:pt x="1545" y="3831"/>
                    <a:pt x="1574" y="3840"/>
                    <a:pt x="1607" y="3840"/>
                  </a:cubicBezTo>
                  <a:lnTo>
                    <a:pt x="1616" y="3840"/>
                  </a:lnTo>
                  <a:cubicBezTo>
                    <a:pt x="1646" y="3840"/>
                    <a:pt x="1688" y="3831"/>
                    <a:pt x="1730" y="3821"/>
                  </a:cubicBezTo>
                  <a:cubicBezTo>
                    <a:pt x="1802" y="3811"/>
                    <a:pt x="1873" y="3769"/>
                    <a:pt x="1935" y="3749"/>
                  </a:cubicBezTo>
                  <a:cubicBezTo>
                    <a:pt x="1965" y="3727"/>
                    <a:pt x="2007" y="3717"/>
                    <a:pt x="2039" y="3697"/>
                  </a:cubicBezTo>
                  <a:cubicBezTo>
                    <a:pt x="2069" y="3675"/>
                    <a:pt x="2101" y="3665"/>
                    <a:pt x="2130" y="3645"/>
                  </a:cubicBezTo>
                  <a:cubicBezTo>
                    <a:pt x="2150" y="3635"/>
                    <a:pt x="2172" y="3626"/>
                    <a:pt x="2202" y="3613"/>
                  </a:cubicBezTo>
                  <a:cubicBezTo>
                    <a:pt x="2212" y="3613"/>
                    <a:pt x="2234" y="3603"/>
                    <a:pt x="2244" y="3593"/>
                  </a:cubicBezTo>
                  <a:cubicBezTo>
                    <a:pt x="2286" y="3574"/>
                    <a:pt x="2326" y="3551"/>
                    <a:pt x="2368" y="3541"/>
                  </a:cubicBezTo>
                  <a:cubicBezTo>
                    <a:pt x="2471" y="3490"/>
                    <a:pt x="2573" y="3440"/>
                    <a:pt x="2677" y="3388"/>
                  </a:cubicBezTo>
                  <a:cubicBezTo>
                    <a:pt x="2904" y="3285"/>
                    <a:pt x="3129" y="3171"/>
                    <a:pt x="3356" y="3079"/>
                  </a:cubicBezTo>
                  <a:cubicBezTo>
                    <a:pt x="3551" y="2986"/>
                    <a:pt x="3717" y="2914"/>
                    <a:pt x="3880" y="2852"/>
                  </a:cubicBezTo>
                  <a:lnTo>
                    <a:pt x="3902" y="2852"/>
                  </a:lnTo>
                  <a:cubicBezTo>
                    <a:pt x="3912" y="2842"/>
                    <a:pt x="3922" y="2842"/>
                    <a:pt x="3932" y="2832"/>
                  </a:cubicBezTo>
                  <a:lnTo>
                    <a:pt x="3942" y="2832"/>
                  </a:lnTo>
                  <a:cubicBezTo>
                    <a:pt x="3954" y="2822"/>
                    <a:pt x="3954" y="2822"/>
                    <a:pt x="3954" y="2810"/>
                  </a:cubicBezTo>
                  <a:cubicBezTo>
                    <a:pt x="4055" y="2738"/>
                    <a:pt x="4149" y="2637"/>
                    <a:pt x="4231" y="2523"/>
                  </a:cubicBezTo>
                  <a:cubicBezTo>
                    <a:pt x="4273" y="2462"/>
                    <a:pt x="4303" y="2390"/>
                    <a:pt x="4335" y="2316"/>
                  </a:cubicBezTo>
                  <a:cubicBezTo>
                    <a:pt x="4364" y="2244"/>
                    <a:pt x="4387" y="2173"/>
                    <a:pt x="4396" y="2101"/>
                  </a:cubicBezTo>
                  <a:cubicBezTo>
                    <a:pt x="4406" y="2007"/>
                    <a:pt x="4396" y="1906"/>
                    <a:pt x="4374" y="1792"/>
                  </a:cubicBezTo>
                  <a:cubicBezTo>
                    <a:pt x="4364" y="1740"/>
                    <a:pt x="4345" y="1688"/>
                    <a:pt x="4325" y="1636"/>
                  </a:cubicBezTo>
                  <a:cubicBezTo>
                    <a:pt x="4303" y="1587"/>
                    <a:pt x="4273" y="1545"/>
                    <a:pt x="4231" y="1513"/>
                  </a:cubicBezTo>
                  <a:cubicBezTo>
                    <a:pt x="4211" y="1483"/>
                    <a:pt x="4169" y="1463"/>
                    <a:pt x="4139" y="1451"/>
                  </a:cubicBezTo>
                  <a:cubicBezTo>
                    <a:pt x="4169" y="1411"/>
                    <a:pt x="4201" y="1369"/>
                    <a:pt x="4231" y="1308"/>
                  </a:cubicBezTo>
                  <a:cubicBezTo>
                    <a:pt x="4273" y="1256"/>
                    <a:pt x="4293" y="1194"/>
                    <a:pt x="4303" y="1132"/>
                  </a:cubicBezTo>
                  <a:cubicBezTo>
                    <a:pt x="4335" y="1019"/>
                    <a:pt x="4312" y="907"/>
                    <a:pt x="4273" y="794"/>
                  </a:cubicBezTo>
                  <a:cubicBezTo>
                    <a:pt x="4231" y="690"/>
                    <a:pt x="4159" y="586"/>
                    <a:pt x="4065" y="495"/>
                  </a:cubicBezTo>
                  <a:cubicBezTo>
                    <a:pt x="3984" y="413"/>
                    <a:pt x="3892" y="339"/>
                    <a:pt x="3769" y="267"/>
                  </a:cubicBezTo>
                  <a:cubicBezTo>
                    <a:pt x="3665" y="196"/>
                    <a:pt x="3561" y="144"/>
                    <a:pt x="3460" y="114"/>
                  </a:cubicBezTo>
                  <a:cubicBezTo>
                    <a:pt x="3346" y="72"/>
                    <a:pt x="3233" y="52"/>
                    <a:pt x="3109" y="30"/>
                  </a:cubicBezTo>
                  <a:cubicBezTo>
                    <a:pt x="3005" y="10"/>
                    <a:pt x="2904" y="0"/>
                    <a:pt x="2810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05472" y="2718986"/>
              <a:ext cx="158486" cy="361684"/>
            </a:xfrm>
            <a:custGeom>
              <a:avLst/>
              <a:gdLst/>
              <a:ahLst/>
              <a:cxnLst/>
              <a:rect l="l" t="t" r="r" b="b"/>
              <a:pathLst>
                <a:path w="794" h="1812" extrusionOk="0">
                  <a:moveTo>
                    <a:pt x="228" y="1"/>
                  </a:moveTo>
                  <a:lnTo>
                    <a:pt x="228" y="11"/>
                  </a:lnTo>
                  <a:lnTo>
                    <a:pt x="196" y="11"/>
                  </a:lnTo>
                  <a:cubicBezTo>
                    <a:pt x="176" y="20"/>
                    <a:pt x="156" y="30"/>
                    <a:pt x="144" y="53"/>
                  </a:cubicBezTo>
                  <a:cubicBezTo>
                    <a:pt x="124" y="53"/>
                    <a:pt x="114" y="62"/>
                    <a:pt x="105" y="72"/>
                  </a:cubicBezTo>
                  <a:cubicBezTo>
                    <a:pt x="105" y="82"/>
                    <a:pt x="95" y="92"/>
                    <a:pt x="82" y="104"/>
                  </a:cubicBezTo>
                  <a:cubicBezTo>
                    <a:pt x="72" y="114"/>
                    <a:pt x="72" y="124"/>
                    <a:pt x="63" y="134"/>
                  </a:cubicBezTo>
                  <a:cubicBezTo>
                    <a:pt x="53" y="144"/>
                    <a:pt x="53" y="166"/>
                    <a:pt x="43" y="176"/>
                  </a:cubicBezTo>
                  <a:cubicBezTo>
                    <a:pt x="43" y="186"/>
                    <a:pt x="33" y="206"/>
                    <a:pt x="21" y="228"/>
                  </a:cubicBezTo>
                  <a:cubicBezTo>
                    <a:pt x="21" y="258"/>
                    <a:pt x="11" y="277"/>
                    <a:pt x="11" y="300"/>
                  </a:cubicBezTo>
                  <a:cubicBezTo>
                    <a:pt x="1" y="381"/>
                    <a:pt x="11" y="475"/>
                    <a:pt x="21" y="567"/>
                  </a:cubicBezTo>
                  <a:lnTo>
                    <a:pt x="21" y="557"/>
                  </a:lnTo>
                  <a:cubicBezTo>
                    <a:pt x="21" y="618"/>
                    <a:pt x="43" y="680"/>
                    <a:pt x="53" y="742"/>
                  </a:cubicBezTo>
                  <a:cubicBezTo>
                    <a:pt x="63" y="804"/>
                    <a:pt x="82" y="866"/>
                    <a:pt x="95" y="927"/>
                  </a:cubicBezTo>
                  <a:cubicBezTo>
                    <a:pt x="114" y="999"/>
                    <a:pt x="134" y="1081"/>
                    <a:pt x="166" y="1155"/>
                  </a:cubicBezTo>
                  <a:cubicBezTo>
                    <a:pt x="206" y="1318"/>
                    <a:pt x="258" y="1473"/>
                    <a:pt x="329" y="1627"/>
                  </a:cubicBezTo>
                  <a:lnTo>
                    <a:pt x="320" y="1627"/>
                  </a:lnTo>
                  <a:lnTo>
                    <a:pt x="413" y="1812"/>
                  </a:lnTo>
                  <a:cubicBezTo>
                    <a:pt x="433" y="1812"/>
                    <a:pt x="443" y="1802"/>
                    <a:pt x="453" y="1802"/>
                  </a:cubicBezTo>
                  <a:lnTo>
                    <a:pt x="485" y="1802"/>
                  </a:lnTo>
                  <a:cubicBezTo>
                    <a:pt x="485" y="1792"/>
                    <a:pt x="495" y="1792"/>
                    <a:pt x="505" y="1782"/>
                  </a:cubicBezTo>
                  <a:lnTo>
                    <a:pt x="515" y="1782"/>
                  </a:lnTo>
                  <a:lnTo>
                    <a:pt x="537" y="1760"/>
                  </a:lnTo>
                  <a:cubicBezTo>
                    <a:pt x="577" y="1730"/>
                    <a:pt x="619" y="1698"/>
                    <a:pt x="651" y="1659"/>
                  </a:cubicBezTo>
                  <a:cubicBezTo>
                    <a:pt x="661" y="1607"/>
                    <a:pt x="670" y="1565"/>
                    <a:pt x="680" y="1525"/>
                  </a:cubicBezTo>
                  <a:cubicBezTo>
                    <a:pt x="700" y="1473"/>
                    <a:pt x="712" y="1431"/>
                    <a:pt x="722" y="1380"/>
                  </a:cubicBezTo>
                  <a:cubicBezTo>
                    <a:pt x="742" y="1278"/>
                    <a:pt x="774" y="1184"/>
                    <a:pt x="784" y="1093"/>
                  </a:cubicBezTo>
                  <a:cubicBezTo>
                    <a:pt x="784" y="1041"/>
                    <a:pt x="794" y="989"/>
                    <a:pt x="794" y="937"/>
                  </a:cubicBezTo>
                  <a:cubicBezTo>
                    <a:pt x="794" y="895"/>
                    <a:pt x="794" y="846"/>
                    <a:pt x="784" y="804"/>
                  </a:cubicBezTo>
                  <a:cubicBezTo>
                    <a:pt x="784" y="784"/>
                    <a:pt x="784" y="752"/>
                    <a:pt x="774" y="732"/>
                  </a:cubicBezTo>
                  <a:cubicBezTo>
                    <a:pt x="762" y="722"/>
                    <a:pt x="762" y="700"/>
                    <a:pt x="752" y="680"/>
                  </a:cubicBezTo>
                  <a:cubicBezTo>
                    <a:pt x="742" y="660"/>
                    <a:pt x="742" y="648"/>
                    <a:pt x="732" y="628"/>
                  </a:cubicBezTo>
                  <a:cubicBezTo>
                    <a:pt x="722" y="618"/>
                    <a:pt x="712" y="609"/>
                    <a:pt x="700" y="599"/>
                  </a:cubicBezTo>
                  <a:lnTo>
                    <a:pt x="700" y="586"/>
                  </a:lnTo>
                  <a:cubicBezTo>
                    <a:pt x="680" y="567"/>
                    <a:pt x="670" y="547"/>
                    <a:pt x="651" y="537"/>
                  </a:cubicBezTo>
                  <a:lnTo>
                    <a:pt x="589" y="475"/>
                  </a:lnTo>
                  <a:lnTo>
                    <a:pt x="527" y="413"/>
                  </a:lnTo>
                  <a:cubicBezTo>
                    <a:pt x="515" y="391"/>
                    <a:pt x="495" y="361"/>
                    <a:pt x="485" y="339"/>
                  </a:cubicBezTo>
                  <a:cubicBezTo>
                    <a:pt x="475" y="319"/>
                    <a:pt x="465" y="300"/>
                    <a:pt x="453" y="277"/>
                  </a:cubicBezTo>
                  <a:cubicBezTo>
                    <a:pt x="443" y="258"/>
                    <a:pt x="433" y="228"/>
                    <a:pt x="423" y="206"/>
                  </a:cubicBezTo>
                  <a:cubicBezTo>
                    <a:pt x="413" y="176"/>
                    <a:pt x="404" y="154"/>
                    <a:pt x="381" y="134"/>
                  </a:cubicBezTo>
                  <a:cubicBezTo>
                    <a:pt x="371" y="104"/>
                    <a:pt x="362" y="82"/>
                    <a:pt x="352" y="72"/>
                  </a:cubicBezTo>
                  <a:cubicBezTo>
                    <a:pt x="342" y="53"/>
                    <a:pt x="320" y="43"/>
                    <a:pt x="310" y="30"/>
                  </a:cubicBezTo>
                  <a:cubicBezTo>
                    <a:pt x="300" y="20"/>
                    <a:pt x="290" y="20"/>
                    <a:pt x="280" y="11"/>
                  </a:cubicBezTo>
                  <a:cubicBezTo>
                    <a:pt x="268" y="11"/>
                    <a:pt x="268" y="11"/>
                    <a:pt x="25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150982" y="2718986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7167150" y="272497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421426" y="2636749"/>
              <a:ext cx="337133" cy="639335"/>
            </a:xfrm>
            <a:custGeom>
              <a:avLst/>
              <a:gdLst/>
              <a:ahLst/>
              <a:cxnLst/>
              <a:rect l="l" t="t" r="r" b="b"/>
              <a:pathLst>
                <a:path w="1689" h="3203" extrusionOk="0">
                  <a:moveTo>
                    <a:pt x="967" y="0"/>
                  </a:moveTo>
                  <a:lnTo>
                    <a:pt x="967" y="0"/>
                  </a:lnTo>
                  <a:cubicBezTo>
                    <a:pt x="875" y="32"/>
                    <a:pt x="791" y="84"/>
                    <a:pt x="700" y="133"/>
                  </a:cubicBezTo>
                  <a:cubicBezTo>
                    <a:pt x="505" y="269"/>
                    <a:pt x="329" y="455"/>
                    <a:pt x="206" y="680"/>
                  </a:cubicBezTo>
                  <a:cubicBezTo>
                    <a:pt x="92" y="897"/>
                    <a:pt x="20" y="1154"/>
                    <a:pt x="10" y="1401"/>
                  </a:cubicBezTo>
                  <a:cubicBezTo>
                    <a:pt x="0" y="1525"/>
                    <a:pt x="10" y="1648"/>
                    <a:pt x="40" y="1772"/>
                  </a:cubicBezTo>
                  <a:cubicBezTo>
                    <a:pt x="72" y="1895"/>
                    <a:pt x="112" y="2019"/>
                    <a:pt x="173" y="2133"/>
                  </a:cubicBezTo>
                  <a:cubicBezTo>
                    <a:pt x="206" y="2194"/>
                    <a:pt x="257" y="2256"/>
                    <a:pt x="297" y="2318"/>
                  </a:cubicBezTo>
                  <a:cubicBezTo>
                    <a:pt x="339" y="2380"/>
                    <a:pt x="391" y="2441"/>
                    <a:pt x="443" y="2503"/>
                  </a:cubicBezTo>
                  <a:cubicBezTo>
                    <a:pt x="544" y="2627"/>
                    <a:pt x="658" y="2740"/>
                    <a:pt x="781" y="2832"/>
                  </a:cubicBezTo>
                  <a:cubicBezTo>
                    <a:pt x="885" y="2913"/>
                    <a:pt x="999" y="2988"/>
                    <a:pt x="1122" y="3037"/>
                  </a:cubicBezTo>
                  <a:cubicBezTo>
                    <a:pt x="1236" y="3099"/>
                    <a:pt x="1369" y="3151"/>
                    <a:pt x="1513" y="3193"/>
                  </a:cubicBezTo>
                  <a:cubicBezTo>
                    <a:pt x="1545" y="3193"/>
                    <a:pt x="1574" y="3202"/>
                    <a:pt x="1607" y="3202"/>
                  </a:cubicBezTo>
                  <a:lnTo>
                    <a:pt x="1616" y="3202"/>
                  </a:lnTo>
                  <a:cubicBezTo>
                    <a:pt x="1636" y="3202"/>
                    <a:pt x="1668" y="3193"/>
                    <a:pt x="1688" y="3193"/>
                  </a:cubicBezTo>
                  <a:cubicBezTo>
                    <a:pt x="1616" y="3141"/>
                    <a:pt x="1545" y="3079"/>
                    <a:pt x="1471" y="3027"/>
                  </a:cubicBezTo>
                  <a:cubicBezTo>
                    <a:pt x="1389" y="2955"/>
                    <a:pt x="1308" y="2884"/>
                    <a:pt x="1236" y="2812"/>
                  </a:cubicBezTo>
                  <a:cubicBezTo>
                    <a:pt x="1162" y="2728"/>
                    <a:pt x="1090" y="2656"/>
                    <a:pt x="1018" y="2575"/>
                  </a:cubicBezTo>
                  <a:cubicBezTo>
                    <a:pt x="957" y="2481"/>
                    <a:pt x="895" y="2399"/>
                    <a:pt x="843" y="2296"/>
                  </a:cubicBezTo>
                  <a:cubicBezTo>
                    <a:pt x="833" y="2276"/>
                    <a:pt x="823" y="2246"/>
                    <a:pt x="813" y="2224"/>
                  </a:cubicBezTo>
                  <a:cubicBezTo>
                    <a:pt x="804" y="2204"/>
                    <a:pt x="791" y="2172"/>
                    <a:pt x="781" y="2152"/>
                  </a:cubicBezTo>
                  <a:cubicBezTo>
                    <a:pt x="761" y="2091"/>
                    <a:pt x="742" y="2039"/>
                    <a:pt x="719" y="1977"/>
                  </a:cubicBezTo>
                  <a:cubicBezTo>
                    <a:pt x="710" y="1915"/>
                    <a:pt x="690" y="1853"/>
                    <a:pt x="680" y="1792"/>
                  </a:cubicBezTo>
                  <a:cubicBezTo>
                    <a:pt x="668" y="1762"/>
                    <a:pt x="658" y="1730"/>
                    <a:pt x="648" y="1700"/>
                  </a:cubicBezTo>
                  <a:cubicBezTo>
                    <a:pt x="638" y="1678"/>
                    <a:pt x="628" y="1648"/>
                    <a:pt x="618" y="1616"/>
                  </a:cubicBezTo>
                  <a:cubicBezTo>
                    <a:pt x="606" y="1586"/>
                    <a:pt x="586" y="1554"/>
                    <a:pt x="566" y="1525"/>
                  </a:cubicBezTo>
                  <a:lnTo>
                    <a:pt x="556" y="1515"/>
                  </a:lnTo>
                  <a:cubicBezTo>
                    <a:pt x="544" y="1505"/>
                    <a:pt x="544" y="1505"/>
                    <a:pt x="534" y="1493"/>
                  </a:cubicBezTo>
                  <a:cubicBezTo>
                    <a:pt x="534" y="1493"/>
                    <a:pt x="524" y="1493"/>
                    <a:pt x="524" y="1483"/>
                  </a:cubicBezTo>
                  <a:lnTo>
                    <a:pt x="514" y="1483"/>
                  </a:lnTo>
                  <a:cubicBezTo>
                    <a:pt x="505" y="1483"/>
                    <a:pt x="495" y="1473"/>
                    <a:pt x="495" y="1473"/>
                  </a:cubicBezTo>
                  <a:lnTo>
                    <a:pt x="472" y="1473"/>
                  </a:lnTo>
                  <a:cubicBezTo>
                    <a:pt x="462" y="1473"/>
                    <a:pt x="462" y="1473"/>
                    <a:pt x="453" y="1483"/>
                  </a:cubicBezTo>
                  <a:cubicBezTo>
                    <a:pt x="443" y="1483"/>
                    <a:pt x="433" y="1493"/>
                    <a:pt x="433" y="1493"/>
                  </a:cubicBezTo>
                  <a:cubicBezTo>
                    <a:pt x="420" y="1505"/>
                    <a:pt x="411" y="1515"/>
                    <a:pt x="401" y="1525"/>
                  </a:cubicBezTo>
                  <a:cubicBezTo>
                    <a:pt x="391" y="1535"/>
                    <a:pt x="381" y="1554"/>
                    <a:pt x="371" y="1577"/>
                  </a:cubicBezTo>
                  <a:lnTo>
                    <a:pt x="371" y="1586"/>
                  </a:lnTo>
                  <a:cubicBezTo>
                    <a:pt x="359" y="1596"/>
                    <a:pt x="359" y="1616"/>
                    <a:pt x="349" y="1638"/>
                  </a:cubicBezTo>
                  <a:cubicBezTo>
                    <a:pt x="349" y="1658"/>
                    <a:pt x="339" y="1678"/>
                    <a:pt x="339" y="1700"/>
                  </a:cubicBezTo>
                  <a:cubicBezTo>
                    <a:pt x="339" y="1720"/>
                    <a:pt x="329" y="1730"/>
                    <a:pt x="329" y="1752"/>
                  </a:cubicBezTo>
                  <a:lnTo>
                    <a:pt x="329" y="1801"/>
                  </a:lnTo>
                  <a:lnTo>
                    <a:pt x="329" y="1814"/>
                  </a:lnTo>
                  <a:lnTo>
                    <a:pt x="319" y="1814"/>
                  </a:lnTo>
                  <a:lnTo>
                    <a:pt x="319" y="1801"/>
                  </a:lnTo>
                  <a:cubicBezTo>
                    <a:pt x="277" y="1700"/>
                    <a:pt x="257" y="1596"/>
                    <a:pt x="248" y="1483"/>
                  </a:cubicBezTo>
                  <a:cubicBezTo>
                    <a:pt x="235" y="1401"/>
                    <a:pt x="235" y="1329"/>
                    <a:pt x="248" y="1245"/>
                  </a:cubicBezTo>
                  <a:cubicBezTo>
                    <a:pt x="248" y="1164"/>
                    <a:pt x="257" y="1082"/>
                    <a:pt x="277" y="998"/>
                  </a:cubicBezTo>
                  <a:cubicBezTo>
                    <a:pt x="297" y="917"/>
                    <a:pt x="319" y="845"/>
                    <a:pt x="349" y="764"/>
                  </a:cubicBezTo>
                  <a:cubicBezTo>
                    <a:pt x="381" y="680"/>
                    <a:pt x="411" y="608"/>
                    <a:pt x="453" y="536"/>
                  </a:cubicBezTo>
                  <a:cubicBezTo>
                    <a:pt x="495" y="465"/>
                    <a:pt x="534" y="393"/>
                    <a:pt x="586" y="331"/>
                  </a:cubicBezTo>
                  <a:cubicBezTo>
                    <a:pt x="638" y="269"/>
                    <a:pt x="690" y="208"/>
                    <a:pt x="752" y="156"/>
                  </a:cubicBezTo>
                  <a:cubicBezTo>
                    <a:pt x="804" y="104"/>
                    <a:pt x="865" y="62"/>
                    <a:pt x="937" y="22"/>
                  </a:cubicBezTo>
                  <a:cubicBezTo>
                    <a:pt x="947" y="10"/>
                    <a:pt x="957" y="10"/>
                    <a:pt x="967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511647" y="293256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495479" y="2951327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688298" y="3238959"/>
              <a:ext cx="298010" cy="281842"/>
            </a:xfrm>
            <a:custGeom>
              <a:avLst/>
              <a:gdLst/>
              <a:ahLst/>
              <a:cxnLst/>
              <a:rect l="l" t="t" r="r" b="b"/>
              <a:pathLst>
                <a:path w="1493" h="1412" extrusionOk="0">
                  <a:moveTo>
                    <a:pt x="712" y="0"/>
                  </a:moveTo>
                  <a:cubicBezTo>
                    <a:pt x="640" y="0"/>
                    <a:pt x="566" y="10"/>
                    <a:pt x="494" y="20"/>
                  </a:cubicBezTo>
                  <a:cubicBezTo>
                    <a:pt x="423" y="42"/>
                    <a:pt x="361" y="72"/>
                    <a:pt x="299" y="104"/>
                  </a:cubicBezTo>
                  <a:cubicBezTo>
                    <a:pt x="279" y="124"/>
                    <a:pt x="247" y="143"/>
                    <a:pt x="228" y="166"/>
                  </a:cubicBezTo>
                  <a:cubicBezTo>
                    <a:pt x="228" y="166"/>
                    <a:pt x="218" y="166"/>
                    <a:pt x="218" y="156"/>
                  </a:cubicBezTo>
                  <a:cubicBezTo>
                    <a:pt x="208" y="156"/>
                    <a:pt x="195" y="143"/>
                    <a:pt x="186" y="143"/>
                  </a:cubicBezTo>
                  <a:cubicBezTo>
                    <a:pt x="166" y="143"/>
                    <a:pt x="156" y="156"/>
                    <a:pt x="146" y="156"/>
                  </a:cubicBezTo>
                  <a:cubicBezTo>
                    <a:pt x="134" y="166"/>
                    <a:pt x="134" y="176"/>
                    <a:pt x="134" y="185"/>
                  </a:cubicBezTo>
                  <a:cubicBezTo>
                    <a:pt x="134" y="228"/>
                    <a:pt x="146" y="257"/>
                    <a:pt x="146" y="299"/>
                  </a:cubicBezTo>
                  <a:lnTo>
                    <a:pt x="146" y="309"/>
                  </a:lnTo>
                  <a:cubicBezTo>
                    <a:pt x="134" y="319"/>
                    <a:pt x="146" y="329"/>
                    <a:pt x="146" y="341"/>
                  </a:cubicBezTo>
                  <a:cubicBezTo>
                    <a:pt x="156" y="452"/>
                    <a:pt x="156" y="546"/>
                    <a:pt x="146" y="628"/>
                  </a:cubicBezTo>
                  <a:cubicBezTo>
                    <a:pt x="124" y="722"/>
                    <a:pt x="94" y="803"/>
                    <a:pt x="52" y="885"/>
                  </a:cubicBezTo>
                  <a:cubicBezTo>
                    <a:pt x="42" y="907"/>
                    <a:pt x="32" y="927"/>
                    <a:pt x="10" y="947"/>
                  </a:cubicBezTo>
                  <a:cubicBezTo>
                    <a:pt x="0" y="969"/>
                    <a:pt x="10" y="989"/>
                    <a:pt x="32" y="998"/>
                  </a:cubicBezTo>
                  <a:cubicBezTo>
                    <a:pt x="62" y="1031"/>
                    <a:pt x="94" y="1060"/>
                    <a:pt x="146" y="1092"/>
                  </a:cubicBezTo>
                  <a:cubicBezTo>
                    <a:pt x="195" y="1132"/>
                    <a:pt x="270" y="1164"/>
                    <a:pt x="341" y="1206"/>
                  </a:cubicBezTo>
                  <a:cubicBezTo>
                    <a:pt x="413" y="1246"/>
                    <a:pt x="494" y="1278"/>
                    <a:pt x="578" y="1307"/>
                  </a:cubicBezTo>
                  <a:cubicBezTo>
                    <a:pt x="670" y="1339"/>
                    <a:pt x="751" y="1369"/>
                    <a:pt x="835" y="1379"/>
                  </a:cubicBezTo>
                  <a:cubicBezTo>
                    <a:pt x="907" y="1401"/>
                    <a:pt x="969" y="1411"/>
                    <a:pt x="1041" y="1411"/>
                  </a:cubicBezTo>
                  <a:lnTo>
                    <a:pt x="1083" y="1411"/>
                  </a:lnTo>
                  <a:cubicBezTo>
                    <a:pt x="1134" y="1411"/>
                    <a:pt x="1184" y="1411"/>
                    <a:pt x="1226" y="1401"/>
                  </a:cubicBezTo>
                  <a:cubicBezTo>
                    <a:pt x="1288" y="1379"/>
                    <a:pt x="1340" y="1359"/>
                    <a:pt x="1382" y="1330"/>
                  </a:cubicBezTo>
                  <a:cubicBezTo>
                    <a:pt x="1431" y="1297"/>
                    <a:pt x="1463" y="1255"/>
                    <a:pt x="1493" y="1194"/>
                  </a:cubicBezTo>
                  <a:lnTo>
                    <a:pt x="1493" y="1184"/>
                  </a:lnTo>
                  <a:lnTo>
                    <a:pt x="1493" y="1164"/>
                  </a:lnTo>
                  <a:cubicBezTo>
                    <a:pt x="1483" y="1112"/>
                    <a:pt x="1463" y="1050"/>
                    <a:pt x="1453" y="998"/>
                  </a:cubicBezTo>
                  <a:cubicBezTo>
                    <a:pt x="1431" y="855"/>
                    <a:pt x="1431" y="699"/>
                    <a:pt x="1453" y="514"/>
                  </a:cubicBezTo>
                  <a:cubicBezTo>
                    <a:pt x="1453" y="514"/>
                    <a:pt x="1463" y="504"/>
                    <a:pt x="1463" y="494"/>
                  </a:cubicBezTo>
                  <a:lnTo>
                    <a:pt x="1463" y="442"/>
                  </a:lnTo>
                  <a:cubicBezTo>
                    <a:pt x="1463" y="433"/>
                    <a:pt x="1463" y="413"/>
                    <a:pt x="1473" y="403"/>
                  </a:cubicBezTo>
                  <a:lnTo>
                    <a:pt x="1473" y="391"/>
                  </a:lnTo>
                  <a:cubicBezTo>
                    <a:pt x="1473" y="381"/>
                    <a:pt x="1473" y="381"/>
                    <a:pt x="1463" y="371"/>
                  </a:cubicBezTo>
                  <a:cubicBezTo>
                    <a:pt x="1463" y="361"/>
                    <a:pt x="1453" y="351"/>
                    <a:pt x="1443" y="351"/>
                  </a:cubicBezTo>
                  <a:lnTo>
                    <a:pt x="1443" y="341"/>
                  </a:lnTo>
                  <a:cubicBezTo>
                    <a:pt x="1411" y="289"/>
                    <a:pt x="1382" y="237"/>
                    <a:pt x="1330" y="195"/>
                  </a:cubicBezTo>
                  <a:cubicBezTo>
                    <a:pt x="1278" y="156"/>
                    <a:pt x="1216" y="124"/>
                    <a:pt x="1154" y="94"/>
                  </a:cubicBezTo>
                  <a:cubicBezTo>
                    <a:pt x="1092" y="62"/>
                    <a:pt x="1021" y="42"/>
                    <a:pt x="937" y="20"/>
                  </a:cubicBezTo>
                  <a:cubicBezTo>
                    <a:pt x="865" y="10"/>
                    <a:pt x="784" y="0"/>
                    <a:pt x="712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714845" y="3238959"/>
              <a:ext cx="267471" cy="176650"/>
            </a:xfrm>
            <a:custGeom>
              <a:avLst/>
              <a:gdLst/>
              <a:ahLst/>
              <a:cxnLst/>
              <a:rect l="l" t="t" r="r" b="b"/>
              <a:pathLst>
                <a:path w="1340" h="885" extrusionOk="0">
                  <a:moveTo>
                    <a:pt x="579" y="0"/>
                  </a:moveTo>
                  <a:cubicBezTo>
                    <a:pt x="507" y="0"/>
                    <a:pt x="423" y="10"/>
                    <a:pt x="361" y="20"/>
                  </a:cubicBezTo>
                  <a:cubicBezTo>
                    <a:pt x="290" y="42"/>
                    <a:pt x="228" y="62"/>
                    <a:pt x="166" y="104"/>
                  </a:cubicBezTo>
                  <a:cubicBezTo>
                    <a:pt x="137" y="124"/>
                    <a:pt x="114" y="143"/>
                    <a:pt x="95" y="166"/>
                  </a:cubicBezTo>
                  <a:cubicBezTo>
                    <a:pt x="95" y="166"/>
                    <a:pt x="85" y="166"/>
                    <a:pt x="85" y="156"/>
                  </a:cubicBezTo>
                  <a:cubicBezTo>
                    <a:pt x="75" y="156"/>
                    <a:pt x="62" y="143"/>
                    <a:pt x="53" y="143"/>
                  </a:cubicBezTo>
                  <a:cubicBezTo>
                    <a:pt x="33" y="143"/>
                    <a:pt x="23" y="143"/>
                    <a:pt x="13" y="156"/>
                  </a:cubicBezTo>
                  <a:cubicBezTo>
                    <a:pt x="1" y="166"/>
                    <a:pt x="1" y="176"/>
                    <a:pt x="1" y="185"/>
                  </a:cubicBezTo>
                  <a:cubicBezTo>
                    <a:pt x="1" y="228"/>
                    <a:pt x="13" y="257"/>
                    <a:pt x="13" y="299"/>
                  </a:cubicBezTo>
                  <a:lnTo>
                    <a:pt x="13" y="309"/>
                  </a:lnTo>
                  <a:cubicBezTo>
                    <a:pt x="1" y="319"/>
                    <a:pt x="13" y="329"/>
                    <a:pt x="13" y="341"/>
                  </a:cubicBezTo>
                  <a:cubicBezTo>
                    <a:pt x="23" y="403"/>
                    <a:pt x="23" y="452"/>
                    <a:pt x="23" y="494"/>
                  </a:cubicBezTo>
                  <a:cubicBezTo>
                    <a:pt x="75" y="546"/>
                    <a:pt x="137" y="576"/>
                    <a:pt x="198" y="618"/>
                  </a:cubicBezTo>
                  <a:cubicBezTo>
                    <a:pt x="310" y="690"/>
                    <a:pt x="445" y="741"/>
                    <a:pt x="579" y="783"/>
                  </a:cubicBezTo>
                  <a:cubicBezTo>
                    <a:pt x="742" y="823"/>
                    <a:pt x="908" y="865"/>
                    <a:pt x="1083" y="875"/>
                  </a:cubicBezTo>
                  <a:cubicBezTo>
                    <a:pt x="1165" y="885"/>
                    <a:pt x="1236" y="885"/>
                    <a:pt x="1310" y="885"/>
                  </a:cubicBezTo>
                  <a:cubicBezTo>
                    <a:pt x="1298" y="774"/>
                    <a:pt x="1310" y="650"/>
                    <a:pt x="1320" y="514"/>
                  </a:cubicBezTo>
                  <a:cubicBezTo>
                    <a:pt x="1330" y="514"/>
                    <a:pt x="1330" y="504"/>
                    <a:pt x="1330" y="494"/>
                  </a:cubicBezTo>
                  <a:lnTo>
                    <a:pt x="1330" y="442"/>
                  </a:lnTo>
                  <a:cubicBezTo>
                    <a:pt x="1330" y="433"/>
                    <a:pt x="1340" y="413"/>
                    <a:pt x="1340" y="403"/>
                  </a:cubicBezTo>
                  <a:lnTo>
                    <a:pt x="1340" y="391"/>
                  </a:lnTo>
                  <a:cubicBezTo>
                    <a:pt x="1340" y="381"/>
                    <a:pt x="1340" y="381"/>
                    <a:pt x="1330" y="361"/>
                  </a:cubicBezTo>
                  <a:cubicBezTo>
                    <a:pt x="1330" y="361"/>
                    <a:pt x="1320" y="351"/>
                    <a:pt x="1310" y="351"/>
                  </a:cubicBezTo>
                  <a:lnTo>
                    <a:pt x="1310" y="329"/>
                  </a:lnTo>
                  <a:cubicBezTo>
                    <a:pt x="1278" y="289"/>
                    <a:pt x="1249" y="237"/>
                    <a:pt x="1197" y="195"/>
                  </a:cubicBezTo>
                  <a:cubicBezTo>
                    <a:pt x="1145" y="156"/>
                    <a:pt x="1093" y="124"/>
                    <a:pt x="1021" y="94"/>
                  </a:cubicBezTo>
                  <a:cubicBezTo>
                    <a:pt x="959" y="62"/>
                    <a:pt x="888" y="42"/>
                    <a:pt x="804" y="20"/>
                  </a:cubicBezTo>
                  <a:cubicBezTo>
                    <a:pt x="732" y="10"/>
                    <a:pt x="651" y="0"/>
                    <a:pt x="579" y="0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522" y="2936956"/>
              <a:ext cx="113176" cy="189226"/>
            </a:xfrm>
            <a:custGeom>
              <a:avLst/>
              <a:gdLst/>
              <a:ahLst/>
              <a:cxnLst/>
              <a:rect l="l" t="t" r="r" b="b"/>
              <a:pathLst>
                <a:path w="567" h="948" extrusionOk="0">
                  <a:moveTo>
                    <a:pt x="257" y="1"/>
                  </a:moveTo>
                  <a:cubicBezTo>
                    <a:pt x="218" y="1"/>
                    <a:pt x="176" y="11"/>
                    <a:pt x="134" y="31"/>
                  </a:cubicBezTo>
                  <a:cubicBezTo>
                    <a:pt x="124" y="31"/>
                    <a:pt x="124" y="31"/>
                    <a:pt x="114" y="40"/>
                  </a:cubicBezTo>
                  <a:cubicBezTo>
                    <a:pt x="94" y="63"/>
                    <a:pt x="84" y="73"/>
                    <a:pt x="72" y="82"/>
                  </a:cubicBezTo>
                  <a:cubicBezTo>
                    <a:pt x="52" y="112"/>
                    <a:pt x="32" y="144"/>
                    <a:pt x="23" y="174"/>
                  </a:cubicBezTo>
                  <a:cubicBezTo>
                    <a:pt x="23" y="196"/>
                    <a:pt x="32" y="206"/>
                    <a:pt x="32" y="206"/>
                  </a:cubicBezTo>
                  <a:cubicBezTo>
                    <a:pt x="23" y="258"/>
                    <a:pt x="10" y="310"/>
                    <a:pt x="10" y="372"/>
                  </a:cubicBezTo>
                  <a:cubicBezTo>
                    <a:pt x="0" y="433"/>
                    <a:pt x="10" y="495"/>
                    <a:pt x="23" y="557"/>
                  </a:cubicBezTo>
                  <a:cubicBezTo>
                    <a:pt x="32" y="619"/>
                    <a:pt x="52" y="668"/>
                    <a:pt x="84" y="720"/>
                  </a:cubicBezTo>
                  <a:cubicBezTo>
                    <a:pt x="114" y="782"/>
                    <a:pt x="156" y="834"/>
                    <a:pt x="208" y="866"/>
                  </a:cubicBezTo>
                  <a:cubicBezTo>
                    <a:pt x="186" y="876"/>
                    <a:pt x="166" y="876"/>
                    <a:pt x="146" y="886"/>
                  </a:cubicBezTo>
                  <a:lnTo>
                    <a:pt x="114" y="886"/>
                  </a:lnTo>
                  <a:cubicBezTo>
                    <a:pt x="104" y="886"/>
                    <a:pt x="104" y="886"/>
                    <a:pt x="94" y="895"/>
                  </a:cubicBezTo>
                  <a:cubicBezTo>
                    <a:pt x="94" y="895"/>
                    <a:pt x="84" y="905"/>
                    <a:pt x="84" y="915"/>
                  </a:cubicBezTo>
                  <a:cubicBezTo>
                    <a:pt x="84" y="928"/>
                    <a:pt x="104" y="947"/>
                    <a:pt x="114" y="947"/>
                  </a:cubicBezTo>
                  <a:cubicBezTo>
                    <a:pt x="166" y="937"/>
                    <a:pt x="208" y="928"/>
                    <a:pt x="247" y="915"/>
                  </a:cubicBezTo>
                  <a:cubicBezTo>
                    <a:pt x="270" y="905"/>
                    <a:pt x="299" y="886"/>
                    <a:pt x="331" y="866"/>
                  </a:cubicBezTo>
                  <a:cubicBezTo>
                    <a:pt x="381" y="834"/>
                    <a:pt x="423" y="782"/>
                    <a:pt x="465" y="730"/>
                  </a:cubicBezTo>
                  <a:cubicBezTo>
                    <a:pt x="495" y="668"/>
                    <a:pt x="527" y="606"/>
                    <a:pt x="546" y="535"/>
                  </a:cubicBezTo>
                  <a:cubicBezTo>
                    <a:pt x="556" y="473"/>
                    <a:pt x="566" y="401"/>
                    <a:pt x="566" y="339"/>
                  </a:cubicBezTo>
                  <a:cubicBezTo>
                    <a:pt x="566" y="310"/>
                    <a:pt x="566" y="278"/>
                    <a:pt x="556" y="236"/>
                  </a:cubicBezTo>
                  <a:cubicBezTo>
                    <a:pt x="546" y="206"/>
                    <a:pt x="537" y="186"/>
                    <a:pt x="527" y="154"/>
                  </a:cubicBezTo>
                  <a:cubicBezTo>
                    <a:pt x="504" y="112"/>
                    <a:pt x="465" y="73"/>
                    <a:pt x="423" y="40"/>
                  </a:cubicBezTo>
                  <a:cubicBezTo>
                    <a:pt x="381" y="21"/>
                    <a:pt x="331" y="1"/>
                    <a:pt x="280" y="1"/>
                  </a:cubicBezTo>
                  <a:close/>
                </a:path>
              </a:pathLst>
            </a:custGeom>
            <a:solidFill>
              <a:srgbClr val="EB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7200285" y="2961707"/>
              <a:ext cx="57287" cy="49502"/>
            </a:xfrm>
            <a:custGeom>
              <a:avLst/>
              <a:gdLst/>
              <a:ahLst/>
              <a:cxnLst/>
              <a:rect l="l" t="t" r="r" b="b"/>
              <a:pathLst>
                <a:path w="287" h="248" extrusionOk="0">
                  <a:moveTo>
                    <a:pt x="277" y="0"/>
                  </a:moveTo>
                  <a:cubicBezTo>
                    <a:pt x="247" y="10"/>
                    <a:pt x="215" y="10"/>
                    <a:pt x="186" y="20"/>
                  </a:cubicBezTo>
                  <a:cubicBezTo>
                    <a:pt x="153" y="40"/>
                    <a:pt x="134" y="50"/>
                    <a:pt x="114" y="72"/>
                  </a:cubicBezTo>
                  <a:cubicBezTo>
                    <a:pt x="82" y="92"/>
                    <a:pt x="62" y="112"/>
                    <a:pt x="52" y="134"/>
                  </a:cubicBezTo>
                  <a:cubicBezTo>
                    <a:pt x="30" y="164"/>
                    <a:pt x="10" y="186"/>
                    <a:pt x="0" y="215"/>
                  </a:cubicBezTo>
                  <a:cubicBezTo>
                    <a:pt x="0" y="225"/>
                    <a:pt x="10" y="235"/>
                    <a:pt x="20" y="248"/>
                  </a:cubicBezTo>
                  <a:cubicBezTo>
                    <a:pt x="30" y="248"/>
                    <a:pt x="40" y="248"/>
                    <a:pt x="40" y="235"/>
                  </a:cubicBezTo>
                  <a:cubicBezTo>
                    <a:pt x="40" y="225"/>
                    <a:pt x="52" y="215"/>
                    <a:pt x="52" y="206"/>
                  </a:cubicBezTo>
                  <a:cubicBezTo>
                    <a:pt x="72" y="173"/>
                    <a:pt x="82" y="144"/>
                    <a:pt x="114" y="124"/>
                  </a:cubicBezTo>
                  <a:lnTo>
                    <a:pt x="102" y="124"/>
                  </a:lnTo>
                  <a:cubicBezTo>
                    <a:pt x="124" y="102"/>
                    <a:pt x="144" y="92"/>
                    <a:pt x="163" y="72"/>
                  </a:cubicBezTo>
                  <a:cubicBezTo>
                    <a:pt x="186" y="62"/>
                    <a:pt x="205" y="50"/>
                    <a:pt x="237" y="40"/>
                  </a:cubicBezTo>
                  <a:cubicBezTo>
                    <a:pt x="247" y="30"/>
                    <a:pt x="267" y="30"/>
                    <a:pt x="277" y="30"/>
                  </a:cubicBezTo>
                  <a:cubicBezTo>
                    <a:pt x="287" y="30"/>
                    <a:pt x="287" y="20"/>
                    <a:pt x="287" y="1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483104" y="2659304"/>
              <a:ext cx="760295" cy="694625"/>
            </a:xfrm>
            <a:custGeom>
              <a:avLst/>
              <a:gdLst/>
              <a:ahLst/>
              <a:cxnLst/>
              <a:rect l="l" t="t" r="r" b="b"/>
              <a:pathLst>
                <a:path w="3809" h="3480" extrusionOk="0">
                  <a:moveTo>
                    <a:pt x="2830" y="1"/>
                  </a:moveTo>
                  <a:cubicBezTo>
                    <a:pt x="2790" y="11"/>
                    <a:pt x="2748" y="11"/>
                    <a:pt x="2706" y="20"/>
                  </a:cubicBezTo>
                  <a:cubicBezTo>
                    <a:pt x="2676" y="33"/>
                    <a:pt x="2634" y="33"/>
                    <a:pt x="2605" y="43"/>
                  </a:cubicBezTo>
                  <a:cubicBezTo>
                    <a:pt x="2563" y="43"/>
                    <a:pt x="2511" y="53"/>
                    <a:pt x="2459" y="62"/>
                  </a:cubicBezTo>
                  <a:cubicBezTo>
                    <a:pt x="2358" y="82"/>
                    <a:pt x="2264" y="114"/>
                    <a:pt x="2162" y="134"/>
                  </a:cubicBezTo>
                  <a:cubicBezTo>
                    <a:pt x="1935" y="196"/>
                    <a:pt x="1718" y="268"/>
                    <a:pt x="1532" y="361"/>
                  </a:cubicBezTo>
                  <a:cubicBezTo>
                    <a:pt x="1431" y="403"/>
                    <a:pt x="1327" y="453"/>
                    <a:pt x="1246" y="505"/>
                  </a:cubicBezTo>
                  <a:cubicBezTo>
                    <a:pt x="1142" y="567"/>
                    <a:pt x="1060" y="618"/>
                    <a:pt x="976" y="690"/>
                  </a:cubicBezTo>
                  <a:cubicBezTo>
                    <a:pt x="813" y="824"/>
                    <a:pt x="700" y="979"/>
                    <a:pt x="638" y="1132"/>
                  </a:cubicBezTo>
                  <a:cubicBezTo>
                    <a:pt x="596" y="1226"/>
                    <a:pt x="576" y="1308"/>
                    <a:pt x="576" y="1412"/>
                  </a:cubicBezTo>
                  <a:cubicBezTo>
                    <a:pt x="576" y="1503"/>
                    <a:pt x="586" y="1607"/>
                    <a:pt x="618" y="1711"/>
                  </a:cubicBezTo>
                  <a:cubicBezTo>
                    <a:pt x="638" y="1792"/>
                    <a:pt x="680" y="1874"/>
                    <a:pt x="729" y="1968"/>
                  </a:cubicBezTo>
                  <a:cubicBezTo>
                    <a:pt x="700" y="1948"/>
                    <a:pt x="667" y="1936"/>
                    <a:pt x="638" y="1916"/>
                  </a:cubicBezTo>
                  <a:cubicBezTo>
                    <a:pt x="606" y="1906"/>
                    <a:pt x="566" y="1896"/>
                    <a:pt x="534" y="1886"/>
                  </a:cubicBezTo>
                  <a:cubicBezTo>
                    <a:pt x="514" y="1874"/>
                    <a:pt x="482" y="1874"/>
                    <a:pt x="462" y="1874"/>
                  </a:cubicBezTo>
                  <a:lnTo>
                    <a:pt x="420" y="1874"/>
                  </a:lnTo>
                  <a:cubicBezTo>
                    <a:pt x="371" y="1874"/>
                    <a:pt x="309" y="1874"/>
                    <a:pt x="267" y="1896"/>
                  </a:cubicBezTo>
                  <a:cubicBezTo>
                    <a:pt x="215" y="1916"/>
                    <a:pt x="163" y="1948"/>
                    <a:pt x="124" y="1987"/>
                  </a:cubicBezTo>
                  <a:cubicBezTo>
                    <a:pt x="82" y="2029"/>
                    <a:pt x="50" y="2081"/>
                    <a:pt x="30" y="2133"/>
                  </a:cubicBezTo>
                  <a:cubicBezTo>
                    <a:pt x="10" y="2195"/>
                    <a:pt x="0" y="2257"/>
                    <a:pt x="0" y="2319"/>
                  </a:cubicBezTo>
                  <a:cubicBezTo>
                    <a:pt x="0" y="2380"/>
                    <a:pt x="10" y="2442"/>
                    <a:pt x="30" y="2492"/>
                  </a:cubicBezTo>
                  <a:cubicBezTo>
                    <a:pt x="62" y="2543"/>
                    <a:pt x="92" y="2605"/>
                    <a:pt x="134" y="2647"/>
                  </a:cubicBezTo>
                  <a:cubicBezTo>
                    <a:pt x="163" y="2689"/>
                    <a:pt x="205" y="2719"/>
                    <a:pt x="257" y="2751"/>
                  </a:cubicBezTo>
                  <a:cubicBezTo>
                    <a:pt x="297" y="2781"/>
                    <a:pt x="349" y="2800"/>
                    <a:pt x="401" y="2813"/>
                  </a:cubicBezTo>
                  <a:cubicBezTo>
                    <a:pt x="443" y="2823"/>
                    <a:pt x="482" y="2833"/>
                    <a:pt x="524" y="2833"/>
                  </a:cubicBezTo>
                  <a:lnTo>
                    <a:pt x="566" y="2833"/>
                  </a:lnTo>
                  <a:cubicBezTo>
                    <a:pt x="606" y="2823"/>
                    <a:pt x="648" y="2813"/>
                    <a:pt x="690" y="2790"/>
                  </a:cubicBezTo>
                  <a:cubicBezTo>
                    <a:pt x="700" y="2813"/>
                    <a:pt x="709" y="2823"/>
                    <a:pt x="719" y="2833"/>
                  </a:cubicBezTo>
                  <a:cubicBezTo>
                    <a:pt x="729" y="2852"/>
                    <a:pt x="742" y="2875"/>
                    <a:pt x="751" y="2894"/>
                  </a:cubicBezTo>
                  <a:cubicBezTo>
                    <a:pt x="771" y="2924"/>
                    <a:pt x="791" y="2956"/>
                    <a:pt x="823" y="2986"/>
                  </a:cubicBezTo>
                  <a:cubicBezTo>
                    <a:pt x="875" y="3047"/>
                    <a:pt x="927" y="3099"/>
                    <a:pt x="999" y="3151"/>
                  </a:cubicBezTo>
                  <a:cubicBezTo>
                    <a:pt x="1112" y="3245"/>
                    <a:pt x="1256" y="3317"/>
                    <a:pt x="1421" y="3369"/>
                  </a:cubicBezTo>
                  <a:cubicBezTo>
                    <a:pt x="1574" y="3418"/>
                    <a:pt x="1730" y="3460"/>
                    <a:pt x="1903" y="3470"/>
                  </a:cubicBezTo>
                  <a:cubicBezTo>
                    <a:pt x="1977" y="3480"/>
                    <a:pt x="2049" y="3480"/>
                    <a:pt x="2120" y="3480"/>
                  </a:cubicBezTo>
                  <a:cubicBezTo>
                    <a:pt x="2192" y="3480"/>
                    <a:pt x="2274" y="3480"/>
                    <a:pt x="2358" y="3470"/>
                  </a:cubicBezTo>
                  <a:cubicBezTo>
                    <a:pt x="2511" y="3460"/>
                    <a:pt x="2657" y="3430"/>
                    <a:pt x="2800" y="3388"/>
                  </a:cubicBezTo>
                  <a:cubicBezTo>
                    <a:pt x="2966" y="3346"/>
                    <a:pt x="3109" y="3285"/>
                    <a:pt x="3232" y="3213"/>
                  </a:cubicBezTo>
                  <a:cubicBezTo>
                    <a:pt x="3366" y="3132"/>
                    <a:pt x="3480" y="3028"/>
                    <a:pt x="3571" y="2924"/>
                  </a:cubicBezTo>
                  <a:cubicBezTo>
                    <a:pt x="3675" y="2800"/>
                    <a:pt x="3746" y="2657"/>
                    <a:pt x="3788" y="2514"/>
                  </a:cubicBezTo>
                  <a:cubicBezTo>
                    <a:pt x="3798" y="2452"/>
                    <a:pt x="3808" y="2400"/>
                    <a:pt x="3808" y="2338"/>
                  </a:cubicBezTo>
                  <a:cubicBezTo>
                    <a:pt x="3808" y="2286"/>
                    <a:pt x="3808" y="2235"/>
                    <a:pt x="3798" y="2173"/>
                  </a:cubicBezTo>
                  <a:cubicBezTo>
                    <a:pt x="3788" y="2121"/>
                    <a:pt x="3779" y="2071"/>
                    <a:pt x="3756" y="2010"/>
                  </a:cubicBezTo>
                  <a:cubicBezTo>
                    <a:pt x="3746" y="1978"/>
                    <a:pt x="3737" y="1958"/>
                    <a:pt x="3727" y="1926"/>
                  </a:cubicBezTo>
                  <a:cubicBezTo>
                    <a:pt x="3727" y="1916"/>
                    <a:pt x="3727" y="1906"/>
                    <a:pt x="3717" y="1896"/>
                  </a:cubicBezTo>
                  <a:lnTo>
                    <a:pt x="3717" y="1886"/>
                  </a:lnTo>
                  <a:cubicBezTo>
                    <a:pt x="3707" y="1874"/>
                    <a:pt x="3707" y="1864"/>
                    <a:pt x="3695" y="1844"/>
                  </a:cubicBezTo>
                  <a:cubicBezTo>
                    <a:pt x="3685" y="1792"/>
                    <a:pt x="3675" y="1740"/>
                    <a:pt x="3665" y="1679"/>
                  </a:cubicBezTo>
                  <a:cubicBezTo>
                    <a:pt x="3655" y="1627"/>
                    <a:pt x="3655" y="1577"/>
                    <a:pt x="3645" y="1515"/>
                  </a:cubicBezTo>
                  <a:lnTo>
                    <a:pt x="3645" y="1402"/>
                  </a:lnTo>
                  <a:lnTo>
                    <a:pt x="3645" y="1392"/>
                  </a:lnTo>
                  <a:lnTo>
                    <a:pt x="3645" y="1380"/>
                  </a:lnTo>
                  <a:cubicBezTo>
                    <a:pt x="3645" y="1330"/>
                    <a:pt x="3645" y="1256"/>
                    <a:pt x="3633" y="1194"/>
                  </a:cubicBezTo>
                  <a:cubicBezTo>
                    <a:pt x="3633" y="1113"/>
                    <a:pt x="3623" y="1031"/>
                    <a:pt x="3603" y="947"/>
                  </a:cubicBezTo>
                  <a:cubicBezTo>
                    <a:pt x="3571" y="774"/>
                    <a:pt x="3522" y="628"/>
                    <a:pt x="3447" y="505"/>
                  </a:cubicBezTo>
                  <a:cubicBezTo>
                    <a:pt x="3418" y="443"/>
                    <a:pt x="3376" y="391"/>
                    <a:pt x="3336" y="342"/>
                  </a:cubicBezTo>
                  <a:cubicBezTo>
                    <a:pt x="3294" y="290"/>
                    <a:pt x="3252" y="238"/>
                    <a:pt x="3200" y="196"/>
                  </a:cubicBezTo>
                  <a:cubicBezTo>
                    <a:pt x="3151" y="156"/>
                    <a:pt x="3089" y="124"/>
                    <a:pt x="3027" y="95"/>
                  </a:cubicBezTo>
                  <a:cubicBezTo>
                    <a:pt x="2975" y="72"/>
                    <a:pt x="2924" y="53"/>
                    <a:pt x="2872" y="33"/>
                  </a:cubicBezTo>
                  <a:cubicBezTo>
                    <a:pt x="2872" y="20"/>
                    <a:pt x="2862" y="11"/>
                    <a:pt x="2862" y="11"/>
                  </a:cubicBezTo>
                  <a:cubicBezTo>
                    <a:pt x="2852" y="1"/>
                    <a:pt x="2852" y="1"/>
                    <a:pt x="2842" y="1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598076" y="2659304"/>
              <a:ext cx="583645" cy="409190"/>
            </a:xfrm>
            <a:custGeom>
              <a:avLst/>
              <a:gdLst/>
              <a:ahLst/>
              <a:cxnLst/>
              <a:rect l="l" t="t" r="r" b="b"/>
              <a:pathLst>
                <a:path w="2924" h="2050" extrusionOk="0">
                  <a:moveTo>
                    <a:pt x="2266" y="1"/>
                  </a:moveTo>
                  <a:cubicBezTo>
                    <a:pt x="2214" y="1"/>
                    <a:pt x="2172" y="11"/>
                    <a:pt x="2130" y="20"/>
                  </a:cubicBezTo>
                  <a:cubicBezTo>
                    <a:pt x="2100" y="20"/>
                    <a:pt x="2058" y="33"/>
                    <a:pt x="2029" y="33"/>
                  </a:cubicBezTo>
                  <a:cubicBezTo>
                    <a:pt x="1987" y="43"/>
                    <a:pt x="1935" y="53"/>
                    <a:pt x="1883" y="62"/>
                  </a:cubicBezTo>
                  <a:cubicBezTo>
                    <a:pt x="1782" y="82"/>
                    <a:pt x="1688" y="104"/>
                    <a:pt x="1586" y="134"/>
                  </a:cubicBezTo>
                  <a:cubicBezTo>
                    <a:pt x="1359" y="196"/>
                    <a:pt x="1142" y="268"/>
                    <a:pt x="956" y="352"/>
                  </a:cubicBezTo>
                  <a:cubicBezTo>
                    <a:pt x="855" y="403"/>
                    <a:pt x="751" y="453"/>
                    <a:pt x="660" y="505"/>
                  </a:cubicBezTo>
                  <a:cubicBezTo>
                    <a:pt x="566" y="567"/>
                    <a:pt x="484" y="618"/>
                    <a:pt x="400" y="680"/>
                  </a:cubicBezTo>
                  <a:cubicBezTo>
                    <a:pt x="237" y="824"/>
                    <a:pt x="124" y="969"/>
                    <a:pt x="52" y="1132"/>
                  </a:cubicBezTo>
                  <a:cubicBezTo>
                    <a:pt x="20" y="1226"/>
                    <a:pt x="0" y="1308"/>
                    <a:pt x="0" y="1412"/>
                  </a:cubicBezTo>
                  <a:cubicBezTo>
                    <a:pt x="0" y="1503"/>
                    <a:pt x="10" y="1607"/>
                    <a:pt x="42" y="1711"/>
                  </a:cubicBezTo>
                  <a:cubicBezTo>
                    <a:pt x="52" y="1740"/>
                    <a:pt x="62" y="1782"/>
                    <a:pt x="72" y="1812"/>
                  </a:cubicBezTo>
                  <a:cubicBezTo>
                    <a:pt x="104" y="1864"/>
                    <a:pt x="133" y="1906"/>
                    <a:pt x="166" y="1948"/>
                  </a:cubicBezTo>
                  <a:cubicBezTo>
                    <a:pt x="195" y="1978"/>
                    <a:pt x="215" y="1997"/>
                    <a:pt x="247" y="2010"/>
                  </a:cubicBezTo>
                  <a:cubicBezTo>
                    <a:pt x="267" y="2029"/>
                    <a:pt x="289" y="2039"/>
                    <a:pt x="309" y="2039"/>
                  </a:cubicBezTo>
                  <a:cubicBezTo>
                    <a:pt x="329" y="2049"/>
                    <a:pt x="351" y="2049"/>
                    <a:pt x="371" y="2049"/>
                  </a:cubicBezTo>
                  <a:lnTo>
                    <a:pt x="432" y="2049"/>
                  </a:lnTo>
                  <a:cubicBezTo>
                    <a:pt x="442" y="2049"/>
                    <a:pt x="452" y="2039"/>
                    <a:pt x="462" y="2039"/>
                  </a:cubicBezTo>
                  <a:cubicBezTo>
                    <a:pt x="474" y="2039"/>
                    <a:pt x="484" y="2039"/>
                    <a:pt x="484" y="2029"/>
                  </a:cubicBezTo>
                  <a:cubicBezTo>
                    <a:pt x="494" y="2029"/>
                    <a:pt x="504" y="2020"/>
                    <a:pt x="514" y="2010"/>
                  </a:cubicBezTo>
                  <a:cubicBezTo>
                    <a:pt x="524" y="2010"/>
                    <a:pt x="536" y="1997"/>
                    <a:pt x="536" y="1997"/>
                  </a:cubicBezTo>
                  <a:cubicBezTo>
                    <a:pt x="546" y="1987"/>
                    <a:pt x="556" y="1978"/>
                    <a:pt x="566" y="1968"/>
                  </a:cubicBezTo>
                  <a:cubicBezTo>
                    <a:pt x="576" y="1958"/>
                    <a:pt x="576" y="1948"/>
                    <a:pt x="586" y="1936"/>
                  </a:cubicBezTo>
                  <a:cubicBezTo>
                    <a:pt x="618" y="1896"/>
                    <a:pt x="638" y="1844"/>
                    <a:pt x="660" y="1782"/>
                  </a:cubicBezTo>
                  <a:cubicBezTo>
                    <a:pt x="660" y="1763"/>
                    <a:pt x="670" y="1740"/>
                    <a:pt x="670" y="1721"/>
                  </a:cubicBezTo>
                  <a:lnTo>
                    <a:pt x="680" y="1711"/>
                  </a:lnTo>
                  <a:lnTo>
                    <a:pt x="793" y="1711"/>
                  </a:lnTo>
                  <a:cubicBezTo>
                    <a:pt x="833" y="1701"/>
                    <a:pt x="865" y="1701"/>
                    <a:pt x="907" y="1688"/>
                  </a:cubicBezTo>
                  <a:cubicBezTo>
                    <a:pt x="937" y="1679"/>
                    <a:pt x="969" y="1669"/>
                    <a:pt x="988" y="1669"/>
                  </a:cubicBezTo>
                  <a:cubicBezTo>
                    <a:pt x="1018" y="1659"/>
                    <a:pt x="1040" y="1649"/>
                    <a:pt x="1070" y="1639"/>
                  </a:cubicBezTo>
                  <a:cubicBezTo>
                    <a:pt x="1112" y="1617"/>
                    <a:pt x="1164" y="1597"/>
                    <a:pt x="1216" y="1577"/>
                  </a:cubicBezTo>
                  <a:cubicBezTo>
                    <a:pt x="1265" y="1545"/>
                    <a:pt x="1327" y="1503"/>
                    <a:pt x="1389" y="1464"/>
                  </a:cubicBezTo>
                  <a:cubicBezTo>
                    <a:pt x="1441" y="1431"/>
                    <a:pt x="1493" y="1380"/>
                    <a:pt x="1544" y="1340"/>
                  </a:cubicBezTo>
                  <a:cubicBezTo>
                    <a:pt x="1596" y="1298"/>
                    <a:pt x="1636" y="1256"/>
                    <a:pt x="1678" y="1207"/>
                  </a:cubicBezTo>
                  <a:cubicBezTo>
                    <a:pt x="1698" y="1184"/>
                    <a:pt x="1720" y="1165"/>
                    <a:pt x="1730" y="1145"/>
                  </a:cubicBezTo>
                  <a:cubicBezTo>
                    <a:pt x="1750" y="1123"/>
                    <a:pt x="1772" y="1103"/>
                    <a:pt x="1792" y="1083"/>
                  </a:cubicBezTo>
                  <a:cubicBezTo>
                    <a:pt x="1863" y="989"/>
                    <a:pt x="1945" y="885"/>
                    <a:pt x="2007" y="784"/>
                  </a:cubicBezTo>
                  <a:cubicBezTo>
                    <a:pt x="2039" y="732"/>
                    <a:pt x="2068" y="680"/>
                    <a:pt x="2091" y="638"/>
                  </a:cubicBezTo>
                  <a:cubicBezTo>
                    <a:pt x="2110" y="589"/>
                    <a:pt x="2130" y="537"/>
                    <a:pt x="2152" y="485"/>
                  </a:cubicBezTo>
                  <a:cubicBezTo>
                    <a:pt x="2152" y="465"/>
                    <a:pt x="2162" y="443"/>
                    <a:pt x="2162" y="423"/>
                  </a:cubicBezTo>
                  <a:lnTo>
                    <a:pt x="2172" y="413"/>
                  </a:lnTo>
                  <a:lnTo>
                    <a:pt x="2214" y="413"/>
                  </a:lnTo>
                  <a:cubicBezTo>
                    <a:pt x="2234" y="413"/>
                    <a:pt x="2266" y="403"/>
                    <a:pt x="2296" y="403"/>
                  </a:cubicBezTo>
                  <a:lnTo>
                    <a:pt x="2328" y="403"/>
                  </a:lnTo>
                  <a:cubicBezTo>
                    <a:pt x="2367" y="413"/>
                    <a:pt x="2399" y="413"/>
                    <a:pt x="2439" y="413"/>
                  </a:cubicBezTo>
                  <a:cubicBezTo>
                    <a:pt x="2513" y="423"/>
                    <a:pt x="2585" y="443"/>
                    <a:pt x="2656" y="475"/>
                  </a:cubicBezTo>
                  <a:cubicBezTo>
                    <a:pt x="2728" y="495"/>
                    <a:pt x="2800" y="527"/>
                    <a:pt x="2862" y="567"/>
                  </a:cubicBezTo>
                  <a:cubicBezTo>
                    <a:pt x="2884" y="576"/>
                    <a:pt x="2904" y="589"/>
                    <a:pt x="2923" y="599"/>
                  </a:cubicBezTo>
                  <a:cubicBezTo>
                    <a:pt x="2904" y="567"/>
                    <a:pt x="2894" y="537"/>
                    <a:pt x="2871" y="505"/>
                  </a:cubicBezTo>
                  <a:cubicBezTo>
                    <a:pt x="2842" y="443"/>
                    <a:pt x="2810" y="391"/>
                    <a:pt x="2760" y="342"/>
                  </a:cubicBezTo>
                  <a:cubicBezTo>
                    <a:pt x="2718" y="290"/>
                    <a:pt x="2676" y="238"/>
                    <a:pt x="2624" y="196"/>
                  </a:cubicBezTo>
                  <a:cubicBezTo>
                    <a:pt x="2575" y="156"/>
                    <a:pt x="2513" y="124"/>
                    <a:pt x="2451" y="95"/>
                  </a:cubicBezTo>
                  <a:cubicBezTo>
                    <a:pt x="2399" y="62"/>
                    <a:pt x="2348" y="53"/>
                    <a:pt x="2296" y="33"/>
                  </a:cubicBezTo>
                  <a:cubicBezTo>
                    <a:pt x="2296" y="20"/>
                    <a:pt x="2286" y="11"/>
                    <a:pt x="2286" y="11"/>
                  </a:cubicBezTo>
                  <a:cubicBezTo>
                    <a:pt x="2276" y="1"/>
                    <a:pt x="2276" y="1"/>
                    <a:pt x="2266" y="1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564942" y="3068296"/>
              <a:ext cx="39123" cy="122358"/>
            </a:xfrm>
            <a:custGeom>
              <a:avLst/>
              <a:gdLst/>
              <a:ahLst/>
              <a:cxnLst/>
              <a:rect l="l" t="t" r="r" b="b"/>
              <a:pathLst>
                <a:path w="196" h="613" extrusionOk="0">
                  <a:moveTo>
                    <a:pt x="85" y="0"/>
                  </a:moveTo>
                  <a:cubicBezTo>
                    <a:pt x="72" y="0"/>
                    <a:pt x="72" y="10"/>
                    <a:pt x="62" y="10"/>
                  </a:cubicBezTo>
                  <a:cubicBezTo>
                    <a:pt x="52" y="32"/>
                    <a:pt x="42" y="62"/>
                    <a:pt x="33" y="84"/>
                  </a:cubicBezTo>
                  <a:cubicBezTo>
                    <a:pt x="23" y="114"/>
                    <a:pt x="10" y="134"/>
                    <a:pt x="10" y="166"/>
                  </a:cubicBezTo>
                  <a:cubicBezTo>
                    <a:pt x="0" y="186"/>
                    <a:pt x="0" y="218"/>
                    <a:pt x="0" y="247"/>
                  </a:cubicBezTo>
                  <a:lnTo>
                    <a:pt x="0" y="331"/>
                  </a:lnTo>
                  <a:cubicBezTo>
                    <a:pt x="23" y="443"/>
                    <a:pt x="72" y="556"/>
                    <a:pt x="166" y="608"/>
                  </a:cubicBezTo>
                  <a:cubicBezTo>
                    <a:pt x="169" y="611"/>
                    <a:pt x="173" y="612"/>
                    <a:pt x="176" y="612"/>
                  </a:cubicBezTo>
                  <a:cubicBezTo>
                    <a:pt x="181" y="612"/>
                    <a:pt x="186" y="608"/>
                    <a:pt x="186" y="608"/>
                  </a:cubicBezTo>
                  <a:cubicBezTo>
                    <a:pt x="196" y="598"/>
                    <a:pt x="186" y="588"/>
                    <a:pt x="186" y="588"/>
                  </a:cubicBezTo>
                  <a:cubicBezTo>
                    <a:pt x="176" y="588"/>
                    <a:pt x="166" y="578"/>
                    <a:pt x="166" y="578"/>
                  </a:cubicBezTo>
                  <a:cubicBezTo>
                    <a:pt x="146" y="556"/>
                    <a:pt x="124" y="546"/>
                    <a:pt x="114" y="527"/>
                  </a:cubicBezTo>
                  <a:cubicBezTo>
                    <a:pt x="94" y="504"/>
                    <a:pt x="85" y="475"/>
                    <a:pt x="72" y="455"/>
                  </a:cubicBezTo>
                  <a:cubicBezTo>
                    <a:pt x="52" y="413"/>
                    <a:pt x="42" y="371"/>
                    <a:pt x="42" y="331"/>
                  </a:cubicBezTo>
                  <a:lnTo>
                    <a:pt x="42" y="341"/>
                  </a:lnTo>
                  <a:cubicBezTo>
                    <a:pt x="33" y="289"/>
                    <a:pt x="33" y="247"/>
                    <a:pt x="42" y="208"/>
                  </a:cubicBezTo>
                  <a:cubicBezTo>
                    <a:pt x="42" y="176"/>
                    <a:pt x="52" y="134"/>
                    <a:pt x="62" y="104"/>
                  </a:cubicBezTo>
                  <a:cubicBezTo>
                    <a:pt x="72" y="84"/>
                    <a:pt x="85" y="62"/>
                    <a:pt x="104" y="42"/>
                  </a:cubicBezTo>
                  <a:cubicBezTo>
                    <a:pt x="114" y="32"/>
                    <a:pt x="114" y="22"/>
                    <a:pt x="104" y="22"/>
                  </a:cubicBezTo>
                  <a:cubicBezTo>
                    <a:pt x="104" y="10"/>
                    <a:pt x="104" y="10"/>
                    <a:pt x="94" y="0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03264" y="3062308"/>
              <a:ext cx="82636" cy="28344"/>
            </a:xfrm>
            <a:custGeom>
              <a:avLst/>
              <a:gdLst/>
              <a:ahLst/>
              <a:cxnLst/>
              <a:rect l="l" t="t" r="r" b="b"/>
              <a:pathLst>
                <a:path w="414" h="142" extrusionOk="0">
                  <a:moveTo>
                    <a:pt x="228" y="1"/>
                  </a:moveTo>
                  <a:cubicBezTo>
                    <a:pt x="218" y="1"/>
                    <a:pt x="196" y="10"/>
                    <a:pt x="176" y="10"/>
                  </a:cubicBezTo>
                  <a:cubicBezTo>
                    <a:pt x="146" y="20"/>
                    <a:pt x="114" y="30"/>
                    <a:pt x="85" y="52"/>
                  </a:cubicBezTo>
                  <a:cubicBezTo>
                    <a:pt x="52" y="62"/>
                    <a:pt x="23" y="92"/>
                    <a:pt x="1" y="124"/>
                  </a:cubicBezTo>
                  <a:lnTo>
                    <a:pt x="1" y="134"/>
                  </a:lnTo>
                  <a:cubicBezTo>
                    <a:pt x="6" y="139"/>
                    <a:pt x="8" y="141"/>
                    <a:pt x="11" y="141"/>
                  </a:cubicBezTo>
                  <a:cubicBezTo>
                    <a:pt x="14" y="141"/>
                    <a:pt x="17" y="139"/>
                    <a:pt x="23" y="134"/>
                  </a:cubicBezTo>
                  <a:cubicBezTo>
                    <a:pt x="33" y="124"/>
                    <a:pt x="43" y="102"/>
                    <a:pt x="62" y="92"/>
                  </a:cubicBezTo>
                  <a:cubicBezTo>
                    <a:pt x="72" y="82"/>
                    <a:pt x="85" y="72"/>
                    <a:pt x="104" y="62"/>
                  </a:cubicBezTo>
                  <a:cubicBezTo>
                    <a:pt x="124" y="52"/>
                    <a:pt x="146" y="52"/>
                    <a:pt x="166" y="40"/>
                  </a:cubicBezTo>
                  <a:lnTo>
                    <a:pt x="248" y="40"/>
                  </a:lnTo>
                  <a:cubicBezTo>
                    <a:pt x="270" y="40"/>
                    <a:pt x="300" y="52"/>
                    <a:pt x="319" y="62"/>
                  </a:cubicBezTo>
                  <a:cubicBezTo>
                    <a:pt x="342" y="62"/>
                    <a:pt x="351" y="72"/>
                    <a:pt x="371" y="82"/>
                  </a:cubicBezTo>
                  <a:cubicBezTo>
                    <a:pt x="374" y="85"/>
                    <a:pt x="378" y="86"/>
                    <a:pt x="383" y="86"/>
                  </a:cubicBezTo>
                  <a:cubicBezTo>
                    <a:pt x="393" y="86"/>
                    <a:pt x="406" y="79"/>
                    <a:pt x="413" y="72"/>
                  </a:cubicBezTo>
                  <a:lnTo>
                    <a:pt x="413" y="40"/>
                  </a:lnTo>
                  <a:lnTo>
                    <a:pt x="403" y="30"/>
                  </a:lnTo>
                  <a:lnTo>
                    <a:pt x="394" y="30"/>
                  </a:lnTo>
                  <a:cubicBezTo>
                    <a:pt x="361" y="10"/>
                    <a:pt x="319" y="10"/>
                    <a:pt x="290" y="1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569333" y="2613994"/>
              <a:ext cx="641530" cy="487435"/>
            </a:xfrm>
            <a:custGeom>
              <a:avLst/>
              <a:gdLst/>
              <a:ahLst/>
              <a:cxnLst/>
              <a:rect l="l" t="t" r="r" b="b"/>
              <a:pathLst>
                <a:path w="3214" h="2442" extrusionOk="0">
                  <a:moveTo>
                    <a:pt x="1854" y="124"/>
                  </a:moveTo>
                  <a:lnTo>
                    <a:pt x="1822" y="136"/>
                  </a:lnTo>
                  <a:lnTo>
                    <a:pt x="1822" y="136"/>
                  </a:lnTo>
                  <a:lnTo>
                    <a:pt x="1842" y="124"/>
                  </a:lnTo>
                  <a:close/>
                  <a:moveTo>
                    <a:pt x="2368" y="0"/>
                  </a:moveTo>
                  <a:cubicBezTo>
                    <a:pt x="2326" y="0"/>
                    <a:pt x="2286" y="0"/>
                    <a:pt x="2254" y="13"/>
                  </a:cubicBezTo>
                  <a:cubicBezTo>
                    <a:pt x="2079" y="23"/>
                    <a:pt x="1926" y="52"/>
                    <a:pt x="1802" y="84"/>
                  </a:cubicBezTo>
                  <a:cubicBezTo>
                    <a:pt x="1646" y="114"/>
                    <a:pt x="1523" y="146"/>
                    <a:pt x="1409" y="186"/>
                  </a:cubicBezTo>
                  <a:cubicBezTo>
                    <a:pt x="1276" y="238"/>
                    <a:pt x="1142" y="289"/>
                    <a:pt x="1009" y="341"/>
                  </a:cubicBezTo>
                  <a:cubicBezTo>
                    <a:pt x="875" y="413"/>
                    <a:pt x="742" y="485"/>
                    <a:pt x="628" y="569"/>
                  </a:cubicBezTo>
                  <a:cubicBezTo>
                    <a:pt x="495" y="650"/>
                    <a:pt x="381" y="742"/>
                    <a:pt x="287" y="836"/>
                  </a:cubicBezTo>
                  <a:cubicBezTo>
                    <a:pt x="196" y="949"/>
                    <a:pt x="112" y="1063"/>
                    <a:pt x="72" y="1174"/>
                  </a:cubicBezTo>
                  <a:cubicBezTo>
                    <a:pt x="40" y="1248"/>
                    <a:pt x="20" y="1330"/>
                    <a:pt x="11" y="1411"/>
                  </a:cubicBezTo>
                  <a:cubicBezTo>
                    <a:pt x="1" y="1505"/>
                    <a:pt x="1" y="1597"/>
                    <a:pt x="11" y="1700"/>
                  </a:cubicBezTo>
                  <a:cubicBezTo>
                    <a:pt x="20" y="1804"/>
                    <a:pt x="50" y="1915"/>
                    <a:pt x="102" y="2029"/>
                  </a:cubicBezTo>
                  <a:lnTo>
                    <a:pt x="102" y="2039"/>
                  </a:lnTo>
                  <a:cubicBezTo>
                    <a:pt x="124" y="2101"/>
                    <a:pt x="144" y="2163"/>
                    <a:pt x="174" y="2205"/>
                  </a:cubicBezTo>
                  <a:cubicBezTo>
                    <a:pt x="206" y="2266"/>
                    <a:pt x="248" y="2318"/>
                    <a:pt x="287" y="2360"/>
                  </a:cubicBezTo>
                  <a:cubicBezTo>
                    <a:pt x="310" y="2380"/>
                    <a:pt x="339" y="2400"/>
                    <a:pt x="359" y="2410"/>
                  </a:cubicBezTo>
                  <a:cubicBezTo>
                    <a:pt x="391" y="2432"/>
                    <a:pt x="421" y="2442"/>
                    <a:pt x="443" y="2442"/>
                  </a:cubicBezTo>
                  <a:lnTo>
                    <a:pt x="473" y="2442"/>
                  </a:lnTo>
                  <a:cubicBezTo>
                    <a:pt x="525" y="2442"/>
                    <a:pt x="576" y="2422"/>
                    <a:pt x="628" y="2390"/>
                  </a:cubicBezTo>
                  <a:cubicBezTo>
                    <a:pt x="668" y="2348"/>
                    <a:pt x="700" y="2308"/>
                    <a:pt x="710" y="2256"/>
                  </a:cubicBezTo>
                  <a:cubicBezTo>
                    <a:pt x="730" y="2205"/>
                    <a:pt x="730" y="2153"/>
                    <a:pt x="730" y="2091"/>
                  </a:cubicBezTo>
                  <a:cubicBezTo>
                    <a:pt x="720" y="1990"/>
                    <a:pt x="690" y="1886"/>
                    <a:pt x="658" y="1792"/>
                  </a:cubicBezTo>
                  <a:lnTo>
                    <a:pt x="668" y="1792"/>
                  </a:lnTo>
                  <a:cubicBezTo>
                    <a:pt x="730" y="1792"/>
                    <a:pt x="814" y="1782"/>
                    <a:pt x="895" y="1762"/>
                  </a:cubicBezTo>
                  <a:cubicBezTo>
                    <a:pt x="937" y="1752"/>
                    <a:pt x="989" y="1742"/>
                    <a:pt x="1019" y="1720"/>
                  </a:cubicBezTo>
                  <a:cubicBezTo>
                    <a:pt x="1061" y="1710"/>
                    <a:pt x="1090" y="1700"/>
                    <a:pt x="1123" y="1691"/>
                  </a:cubicBezTo>
                  <a:cubicBezTo>
                    <a:pt x="1236" y="1639"/>
                    <a:pt x="1347" y="1577"/>
                    <a:pt x="1471" y="1495"/>
                  </a:cubicBezTo>
                  <a:cubicBezTo>
                    <a:pt x="1585" y="1411"/>
                    <a:pt x="1698" y="1310"/>
                    <a:pt x="1792" y="1206"/>
                  </a:cubicBezTo>
                  <a:cubicBezTo>
                    <a:pt x="1894" y="1102"/>
                    <a:pt x="1978" y="989"/>
                    <a:pt x="2049" y="865"/>
                  </a:cubicBezTo>
                  <a:cubicBezTo>
                    <a:pt x="2131" y="712"/>
                    <a:pt x="2183" y="556"/>
                    <a:pt x="2193" y="413"/>
                  </a:cubicBezTo>
                  <a:cubicBezTo>
                    <a:pt x="2212" y="403"/>
                    <a:pt x="2235" y="403"/>
                    <a:pt x="2254" y="393"/>
                  </a:cubicBezTo>
                  <a:cubicBezTo>
                    <a:pt x="2296" y="393"/>
                    <a:pt x="2336" y="383"/>
                    <a:pt x="2378" y="383"/>
                  </a:cubicBezTo>
                  <a:cubicBezTo>
                    <a:pt x="2398" y="383"/>
                    <a:pt x="2420" y="393"/>
                    <a:pt x="2440" y="393"/>
                  </a:cubicBezTo>
                  <a:cubicBezTo>
                    <a:pt x="2511" y="393"/>
                    <a:pt x="2583" y="413"/>
                    <a:pt x="2667" y="445"/>
                  </a:cubicBezTo>
                  <a:cubicBezTo>
                    <a:pt x="2749" y="475"/>
                    <a:pt x="2830" y="517"/>
                    <a:pt x="2904" y="569"/>
                  </a:cubicBezTo>
                  <a:cubicBezTo>
                    <a:pt x="2976" y="608"/>
                    <a:pt x="3038" y="670"/>
                    <a:pt x="3077" y="722"/>
                  </a:cubicBezTo>
                  <a:lnTo>
                    <a:pt x="3090" y="732"/>
                  </a:lnTo>
                  <a:cubicBezTo>
                    <a:pt x="3090" y="732"/>
                    <a:pt x="3099" y="742"/>
                    <a:pt x="3109" y="754"/>
                  </a:cubicBezTo>
                  <a:cubicBezTo>
                    <a:pt x="3109" y="764"/>
                    <a:pt x="3119" y="764"/>
                    <a:pt x="3119" y="764"/>
                  </a:cubicBezTo>
                  <a:lnTo>
                    <a:pt x="3129" y="774"/>
                  </a:lnTo>
                  <a:lnTo>
                    <a:pt x="3139" y="764"/>
                  </a:lnTo>
                  <a:lnTo>
                    <a:pt x="3151" y="754"/>
                  </a:lnTo>
                  <a:lnTo>
                    <a:pt x="3161" y="754"/>
                  </a:lnTo>
                  <a:cubicBezTo>
                    <a:pt x="3181" y="702"/>
                    <a:pt x="3201" y="660"/>
                    <a:pt x="3201" y="618"/>
                  </a:cubicBezTo>
                  <a:cubicBezTo>
                    <a:pt x="3213" y="579"/>
                    <a:pt x="3213" y="546"/>
                    <a:pt x="3201" y="507"/>
                  </a:cubicBezTo>
                  <a:cubicBezTo>
                    <a:pt x="3181" y="433"/>
                    <a:pt x="3139" y="361"/>
                    <a:pt x="3067" y="280"/>
                  </a:cubicBezTo>
                  <a:cubicBezTo>
                    <a:pt x="3048" y="247"/>
                    <a:pt x="3015" y="228"/>
                    <a:pt x="2986" y="198"/>
                  </a:cubicBezTo>
                  <a:cubicBezTo>
                    <a:pt x="2954" y="176"/>
                    <a:pt x="2934" y="156"/>
                    <a:pt x="2892" y="136"/>
                  </a:cubicBezTo>
                  <a:cubicBezTo>
                    <a:pt x="2830" y="94"/>
                    <a:pt x="2768" y="74"/>
                    <a:pt x="2697" y="42"/>
                  </a:cubicBezTo>
                  <a:cubicBezTo>
                    <a:pt x="2595" y="23"/>
                    <a:pt x="2492" y="0"/>
                    <a:pt x="2368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000879" y="2686051"/>
              <a:ext cx="217769" cy="97008"/>
            </a:xfrm>
            <a:custGeom>
              <a:avLst/>
              <a:gdLst/>
              <a:ahLst/>
              <a:cxnLst/>
              <a:rect l="l" t="t" r="r" b="b"/>
              <a:pathLst>
                <a:path w="1091" h="486" extrusionOk="0">
                  <a:moveTo>
                    <a:pt x="226" y="0"/>
                  </a:moveTo>
                  <a:cubicBezTo>
                    <a:pt x="154" y="0"/>
                    <a:pt x="82" y="22"/>
                    <a:pt x="11" y="42"/>
                  </a:cubicBezTo>
                  <a:cubicBezTo>
                    <a:pt x="11" y="42"/>
                    <a:pt x="1" y="52"/>
                    <a:pt x="11" y="62"/>
                  </a:cubicBezTo>
                  <a:cubicBezTo>
                    <a:pt x="11" y="72"/>
                    <a:pt x="21" y="72"/>
                    <a:pt x="21" y="72"/>
                  </a:cubicBezTo>
                  <a:cubicBezTo>
                    <a:pt x="40" y="62"/>
                    <a:pt x="73" y="52"/>
                    <a:pt x="92" y="52"/>
                  </a:cubicBezTo>
                  <a:cubicBezTo>
                    <a:pt x="144" y="42"/>
                    <a:pt x="206" y="42"/>
                    <a:pt x="268" y="42"/>
                  </a:cubicBezTo>
                  <a:cubicBezTo>
                    <a:pt x="339" y="52"/>
                    <a:pt x="401" y="62"/>
                    <a:pt x="473" y="94"/>
                  </a:cubicBezTo>
                  <a:cubicBezTo>
                    <a:pt x="567" y="124"/>
                    <a:pt x="658" y="176"/>
                    <a:pt x="742" y="237"/>
                  </a:cubicBezTo>
                  <a:lnTo>
                    <a:pt x="730" y="237"/>
                  </a:lnTo>
                  <a:cubicBezTo>
                    <a:pt x="782" y="269"/>
                    <a:pt x="834" y="309"/>
                    <a:pt x="886" y="351"/>
                  </a:cubicBezTo>
                  <a:lnTo>
                    <a:pt x="1009" y="475"/>
                  </a:lnTo>
                  <a:cubicBezTo>
                    <a:pt x="1017" y="483"/>
                    <a:pt x="1028" y="486"/>
                    <a:pt x="1039" y="486"/>
                  </a:cubicBezTo>
                  <a:cubicBezTo>
                    <a:pt x="1054" y="486"/>
                    <a:pt x="1069" y="480"/>
                    <a:pt x="1081" y="475"/>
                  </a:cubicBezTo>
                  <a:cubicBezTo>
                    <a:pt x="1081" y="465"/>
                    <a:pt x="1091" y="455"/>
                    <a:pt x="1091" y="442"/>
                  </a:cubicBezTo>
                  <a:cubicBezTo>
                    <a:pt x="1091" y="433"/>
                    <a:pt x="1081" y="423"/>
                    <a:pt x="1071" y="413"/>
                  </a:cubicBezTo>
                  <a:cubicBezTo>
                    <a:pt x="1019" y="351"/>
                    <a:pt x="957" y="299"/>
                    <a:pt x="895" y="257"/>
                  </a:cubicBezTo>
                  <a:cubicBezTo>
                    <a:pt x="834" y="208"/>
                    <a:pt x="762" y="156"/>
                    <a:pt x="690" y="114"/>
                  </a:cubicBezTo>
                  <a:cubicBezTo>
                    <a:pt x="658" y="104"/>
                    <a:pt x="619" y="84"/>
                    <a:pt x="577" y="72"/>
                  </a:cubicBezTo>
                  <a:cubicBezTo>
                    <a:pt x="545" y="52"/>
                    <a:pt x="505" y="42"/>
                    <a:pt x="463" y="32"/>
                  </a:cubicBezTo>
                  <a:cubicBezTo>
                    <a:pt x="391" y="10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696681" y="2700223"/>
              <a:ext cx="261083" cy="226552"/>
            </a:xfrm>
            <a:custGeom>
              <a:avLst/>
              <a:gdLst/>
              <a:ahLst/>
              <a:cxnLst/>
              <a:rect l="l" t="t" r="r" b="b"/>
              <a:pathLst>
                <a:path w="1308" h="1135" extrusionOk="0">
                  <a:moveTo>
                    <a:pt x="1298" y="1"/>
                  </a:moveTo>
                  <a:cubicBezTo>
                    <a:pt x="1288" y="1"/>
                    <a:pt x="1288" y="13"/>
                    <a:pt x="1288" y="13"/>
                  </a:cubicBezTo>
                  <a:cubicBezTo>
                    <a:pt x="1278" y="53"/>
                    <a:pt x="1256" y="85"/>
                    <a:pt x="1246" y="124"/>
                  </a:cubicBezTo>
                  <a:cubicBezTo>
                    <a:pt x="1194" y="238"/>
                    <a:pt x="1122" y="352"/>
                    <a:pt x="1050" y="455"/>
                  </a:cubicBezTo>
                  <a:cubicBezTo>
                    <a:pt x="999" y="517"/>
                    <a:pt x="947" y="569"/>
                    <a:pt x="895" y="619"/>
                  </a:cubicBezTo>
                  <a:cubicBezTo>
                    <a:pt x="845" y="670"/>
                    <a:pt x="793" y="722"/>
                    <a:pt x="732" y="764"/>
                  </a:cubicBezTo>
                  <a:cubicBezTo>
                    <a:pt x="680" y="804"/>
                    <a:pt x="618" y="836"/>
                    <a:pt x="566" y="866"/>
                  </a:cubicBezTo>
                  <a:cubicBezTo>
                    <a:pt x="514" y="898"/>
                    <a:pt x="452" y="927"/>
                    <a:pt x="401" y="950"/>
                  </a:cubicBezTo>
                  <a:cubicBezTo>
                    <a:pt x="319" y="989"/>
                    <a:pt x="228" y="1011"/>
                    <a:pt x="134" y="1021"/>
                  </a:cubicBezTo>
                  <a:cubicBezTo>
                    <a:pt x="114" y="1021"/>
                    <a:pt x="82" y="1031"/>
                    <a:pt x="62" y="1031"/>
                  </a:cubicBezTo>
                  <a:cubicBezTo>
                    <a:pt x="42" y="1031"/>
                    <a:pt x="30" y="1031"/>
                    <a:pt x="20" y="1041"/>
                  </a:cubicBezTo>
                  <a:cubicBezTo>
                    <a:pt x="10" y="1051"/>
                    <a:pt x="0" y="1073"/>
                    <a:pt x="0" y="1083"/>
                  </a:cubicBezTo>
                  <a:cubicBezTo>
                    <a:pt x="0" y="1113"/>
                    <a:pt x="30" y="1135"/>
                    <a:pt x="52" y="1135"/>
                  </a:cubicBezTo>
                  <a:cubicBezTo>
                    <a:pt x="134" y="1135"/>
                    <a:pt x="215" y="1125"/>
                    <a:pt x="289" y="1093"/>
                  </a:cubicBezTo>
                  <a:cubicBezTo>
                    <a:pt x="361" y="1073"/>
                    <a:pt x="433" y="1041"/>
                    <a:pt x="504" y="1011"/>
                  </a:cubicBezTo>
                  <a:cubicBezTo>
                    <a:pt x="648" y="927"/>
                    <a:pt x="784" y="826"/>
                    <a:pt x="885" y="712"/>
                  </a:cubicBezTo>
                  <a:cubicBezTo>
                    <a:pt x="937" y="661"/>
                    <a:pt x="989" y="609"/>
                    <a:pt x="1031" y="547"/>
                  </a:cubicBezTo>
                  <a:cubicBezTo>
                    <a:pt x="1070" y="495"/>
                    <a:pt x="1102" y="433"/>
                    <a:pt x="1142" y="384"/>
                  </a:cubicBezTo>
                  <a:lnTo>
                    <a:pt x="1236" y="198"/>
                  </a:lnTo>
                  <a:cubicBezTo>
                    <a:pt x="1265" y="137"/>
                    <a:pt x="1288" y="75"/>
                    <a:pt x="1298" y="23"/>
                  </a:cubicBezTo>
                  <a:cubicBezTo>
                    <a:pt x="1307" y="13"/>
                    <a:pt x="1298" y="1"/>
                    <a:pt x="129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809658" y="2714994"/>
              <a:ext cx="105192" cy="103595"/>
            </a:xfrm>
            <a:custGeom>
              <a:avLst/>
              <a:gdLst/>
              <a:ahLst/>
              <a:cxnLst/>
              <a:rect l="l" t="t" r="r" b="b"/>
              <a:pathLst>
                <a:path w="527" h="519" extrusionOk="0">
                  <a:moveTo>
                    <a:pt x="514" y="1"/>
                  </a:moveTo>
                  <a:cubicBezTo>
                    <a:pt x="504" y="1"/>
                    <a:pt x="504" y="11"/>
                    <a:pt x="504" y="11"/>
                  </a:cubicBezTo>
                  <a:cubicBezTo>
                    <a:pt x="475" y="63"/>
                    <a:pt x="442" y="112"/>
                    <a:pt x="403" y="154"/>
                  </a:cubicBezTo>
                  <a:lnTo>
                    <a:pt x="413" y="154"/>
                  </a:lnTo>
                  <a:cubicBezTo>
                    <a:pt x="371" y="196"/>
                    <a:pt x="341" y="226"/>
                    <a:pt x="299" y="268"/>
                  </a:cubicBezTo>
                  <a:cubicBezTo>
                    <a:pt x="257" y="310"/>
                    <a:pt x="227" y="339"/>
                    <a:pt x="176" y="372"/>
                  </a:cubicBezTo>
                  <a:lnTo>
                    <a:pt x="185" y="372"/>
                  </a:lnTo>
                  <a:cubicBezTo>
                    <a:pt x="156" y="381"/>
                    <a:pt x="134" y="401"/>
                    <a:pt x="104" y="421"/>
                  </a:cubicBezTo>
                  <a:cubicBezTo>
                    <a:pt x="72" y="433"/>
                    <a:pt x="52" y="453"/>
                    <a:pt x="20" y="463"/>
                  </a:cubicBezTo>
                  <a:cubicBezTo>
                    <a:pt x="10" y="473"/>
                    <a:pt x="0" y="495"/>
                    <a:pt x="10" y="505"/>
                  </a:cubicBezTo>
                  <a:cubicBezTo>
                    <a:pt x="17" y="512"/>
                    <a:pt x="25" y="519"/>
                    <a:pt x="36" y="519"/>
                  </a:cubicBezTo>
                  <a:cubicBezTo>
                    <a:pt x="41" y="519"/>
                    <a:pt x="46" y="518"/>
                    <a:pt x="52" y="515"/>
                  </a:cubicBezTo>
                  <a:cubicBezTo>
                    <a:pt x="94" y="483"/>
                    <a:pt x="143" y="453"/>
                    <a:pt x="185" y="411"/>
                  </a:cubicBezTo>
                  <a:cubicBezTo>
                    <a:pt x="205" y="401"/>
                    <a:pt x="237" y="381"/>
                    <a:pt x="257" y="359"/>
                  </a:cubicBezTo>
                  <a:lnTo>
                    <a:pt x="319" y="297"/>
                  </a:lnTo>
                  <a:cubicBezTo>
                    <a:pt x="361" y="258"/>
                    <a:pt x="391" y="216"/>
                    <a:pt x="433" y="164"/>
                  </a:cubicBezTo>
                  <a:cubicBezTo>
                    <a:pt x="465" y="124"/>
                    <a:pt x="494" y="73"/>
                    <a:pt x="526" y="21"/>
                  </a:cubicBezTo>
                  <a:cubicBezTo>
                    <a:pt x="526" y="21"/>
                    <a:pt x="526" y="11"/>
                    <a:pt x="514" y="1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665543" y="2979871"/>
              <a:ext cx="24951" cy="77646"/>
            </a:xfrm>
            <a:custGeom>
              <a:avLst/>
              <a:gdLst/>
              <a:ahLst/>
              <a:cxnLst/>
              <a:rect l="l" t="t" r="r" b="b"/>
              <a:pathLst>
                <a:path w="125" h="389" extrusionOk="0">
                  <a:moveTo>
                    <a:pt x="13" y="1"/>
                  </a:moveTo>
                  <a:cubicBezTo>
                    <a:pt x="1" y="11"/>
                    <a:pt x="1" y="21"/>
                    <a:pt x="13" y="33"/>
                  </a:cubicBezTo>
                  <a:cubicBezTo>
                    <a:pt x="13" y="53"/>
                    <a:pt x="23" y="63"/>
                    <a:pt x="33" y="73"/>
                  </a:cubicBezTo>
                  <a:cubicBezTo>
                    <a:pt x="33" y="105"/>
                    <a:pt x="43" y="124"/>
                    <a:pt x="43" y="144"/>
                  </a:cubicBezTo>
                  <a:cubicBezTo>
                    <a:pt x="52" y="176"/>
                    <a:pt x="52" y="196"/>
                    <a:pt x="43" y="218"/>
                  </a:cubicBezTo>
                  <a:cubicBezTo>
                    <a:pt x="43" y="248"/>
                    <a:pt x="33" y="280"/>
                    <a:pt x="23" y="300"/>
                  </a:cubicBezTo>
                  <a:cubicBezTo>
                    <a:pt x="23" y="310"/>
                    <a:pt x="13" y="320"/>
                    <a:pt x="13" y="330"/>
                  </a:cubicBezTo>
                  <a:cubicBezTo>
                    <a:pt x="1" y="352"/>
                    <a:pt x="1" y="372"/>
                    <a:pt x="23" y="381"/>
                  </a:cubicBezTo>
                  <a:cubicBezTo>
                    <a:pt x="28" y="386"/>
                    <a:pt x="33" y="389"/>
                    <a:pt x="38" y="389"/>
                  </a:cubicBezTo>
                  <a:cubicBezTo>
                    <a:pt x="43" y="389"/>
                    <a:pt x="48" y="386"/>
                    <a:pt x="52" y="381"/>
                  </a:cubicBezTo>
                  <a:lnTo>
                    <a:pt x="62" y="381"/>
                  </a:lnTo>
                  <a:cubicBezTo>
                    <a:pt x="75" y="372"/>
                    <a:pt x="75" y="372"/>
                    <a:pt x="75" y="362"/>
                  </a:cubicBezTo>
                  <a:cubicBezTo>
                    <a:pt x="124" y="248"/>
                    <a:pt x="104" y="115"/>
                    <a:pt x="43" y="1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509651" y="2638545"/>
              <a:ext cx="207988" cy="236931"/>
            </a:xfrm>
            <a:custGeom>
              <a:avLst/>
              <a:gdLst/>
              <a:ahLst/>
              <a:cxnLst/>
              <a:rect l="l" t="t" r="r" b="b"/>
              <a:pathLst>
                <a:path w="1042" h="1187" extrusionOk="0">
                  <a:moveTo>
                    <a:pt x="1019" y="1"/>
                  </a:moveTo>
                  <a:cubicBezTo>
                    <a:pt x="947" y="23"/>
                    <a:pt x="875" y="53"/>
                    <a:pt x="814" y="75"/>
                  </a:cubicBezTo>
                  <a:cubicBezTo>
                    <a:pt x="742" y="105"/>
                    <a:pt x="680" y="137"/>
                    <a:pt x="618" y="176"/>
                  </a:cubicBezTo>
                  <a:cubicBezTo>
                    <a:pt x="557" y="208"/>
                    <a:pt x="505" y="248"/>
                    <a:pt x="443" y="290"/>
                  </a:cubicBezTo>
                  <a:cubicBezTo>
                    <a:pt x="423" y="310"/>
                    <a:pt x="391" y="342"/>
                    <a:pt x="371" y="362"/>
                  </a:cubicBezTo>
                  <a:cubicBezTo>
                    <a:pt x="339" y="384"/>
                    <a:pt x="319" y="414"/>
                    <a:pt x="300" y="433"/>
                  </a:cubicBezTo>
                  <a:cubicBezTo>
                    <a:pt x="258" y="485"/>
                    <a:pt x="216" y="537"/>
                    <a:pt x="186" y="589"/>
                  </a:cubicBezTo>
                  <a:cubicBezTo>
                    <a:pt x="154" y="641"/>
                    <a:pt x="124" y="693"/>
                    <a:pt x="92" y="742"/>
                  </a:cubicBezTo>
                  <a:cubicBezTo>
                    <a:pt x="72" y="804"/>
                    <a:pt x="53" y="866"/>
                    <a:pt x="30" y="928"/>
                  </a:cubicBezTo>
                  <a:cubicBezTo>
                    <a:pt x="20" y="1002"/>
                    <a:pt x="11" y="1073"/>
                    <a:pt x="1" y="1135"/>
                  </a:cubicBezTo>
                  <a:cubicBezTo>
                    <a:pt x="1" y="1145"/>
                    <a:pt x="1" y="1165"/>
                    <a:pt x="11" y="1175"/>
                  </a:cubicBezTo>
                  <a:cubicBezTo>
                    <a:pt x="20" y="1187"/>
                    <a:pt x="30" y="1187"/>
                    <a:pt x="53" y="1187"/>
                  </a:cubicBezTo>
                  <a:cubicBezTo>
                    <a:pt x="63" y="1187"/>
                    <a:pt x="72" y="1187"/>
                    <a:pt x="82" y="1175"/>
                  </a:cubicBezTo>
                  <a:cubicBezTo>
                    <a:pt x="92" y="1165"/>
                    <a:pt x="102" y="1155"/>
                    <a:pt x="102" y="1135"/>
                  </a:cubicBezTo>
                  <a:cubicBezTo>
                    <a:pt x="102" y="1113"/>
                    <a:pt x="102" y="1083"/>
                    <a:pt x="114" y="1051"/>
                  </a:cubicBezTo>
                  <a:cubicBezTo>
                    <a:pt x="124" y="950"/>
                    <a:pt x="154" y="836"/>
                    <a:pt x="196" y="732"/>
                  </a:cubicBezTo>
                  <a:cubicBezTo>
                    <a:pt x="216" y="693"/>
                    <a:pt x="238" y="651"/>
                    <a:pt x="268" y="599"/>
                  </a:cubicBezTo>
                  <a:cubicBezTo>
                    <a:pt x="287" y="557"/>
                    <a:pt x="319" y="517"/>
                    <a:pt x="349" y="475"/>
                  </a:cubicBezTo>
                  <a:cubicBezTo>
                    <a:pt x="371" y="456"/>
                    <a:pt x="381" y="433"/>
                    <a:pt x="401" y="414"/>
                  </a:cubicBezTo>
                  <a:cubicBezTo>
                    <a:pt x="423" y="394"/>
                    <a:pt x="443" y="372"/>
                    <a:pt x="463" y="362"/>
                  </a:cubicBezTo>
                  <a:cubicBezTo>
                    <a:pt x="505" y="322"/>
                    <a:pt x="547" y="280"/>
                    <a:pt x="586" y="248"/>
                  </a:cubicBezTo>
                  <a:cubicBezTo>
                    <a:pt x="638" y="208"/>
                    <a:pt x="680" y="176"/>
                    <a:pt x="732" y="157"/>
                  </a:cubicBezTo>
                  <a:cubicBezTo>
                    <a:pt x="782" y="124"/>
                    <a:pt x="843" y="95"/>
                    <a:pt x="895" y="75"/>
                  </a:cubicBezTo>
                  <a:cubicBezTo>
                    <a:pt x="937" y="53"/>
                    <a:pt x="979" y="43"/>
                    <a:pt x="1029" y="33"/>
                  </a:cubicBezTo>
                  <a:cubicBezTo>
                    <a:pt x="1029" y="33"/>
                    <a:pt x="1041" y="23"/>
                    <a:pt x="1029" y="13"/>
                  </a:cubicBezTo>
                  <a:cubicBezTo>
                    <a:pt x="1029" y="13"/>
                    <a:pt x="1029" y="1"/>
                    <a:pt x="1019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550570" y="2798829"/>
              <a:ext cx="39322" cy="129943"/>
            </a:xfrm>
            <a:custGeom>
              <a:avLst/>
              <a:gdLst/>
              <a:ahLst/>
              <a:cxnLst/>
              <a:rect l="l" t="t" r="r" b="b"/>
              <a:pathLst>
                <a:path w="197" h="651" extrusionOk="0">
                  <a:moveTo>
                    <a:pt x="176" y="1"/>
                  </a:moveTo>
                  <a:cubicBezTo>
                    <a:pt x="144" y="43"/>
                    <a:pt x="114" y="95"/>
                    <a:pt x="95" y="137"/>
                  </a:cubicBezTo>
                  <a:cubicBezTo>
                    <a:pt x="63" y="186"/>
                    <a:pt x="43" y="238"/>
                    <a:pt x="33" y="290"/>
                  </a:cubicBezTo>
                  <a:cubicBezTo>
                    <a:pt x="21" y="342"/>
                    <a:pt x="11" y="394"/>
                    <a:pt x="1" y="456"/>
                  </a:cubicBezTo>
                  <a:lnTo>
                    <a:pt x="1" y="537"/>
                  </a:lnTo>
                  <a:cubicBezTo>
                    <a:pt x="1" y="557"/>
                    <a:pt x="1" y="589"/>
                    <a:pt x="11" y="609"/>
                  </a:cubicBezTo>
                  <a:lnTo>
                    <a:pt x="11" y="619"/>
                  </a:lnTo>
                  <a:cubicBezTo>
                    <a:pt x="11" y="631"/>
                    <a:pt x="11" y="631"/>
                    <a:pt x="21" y="641"/>
                  </a:cubicBezTo>
                  <a:cubicBezTo>
                    <a:pt x="21" y="651"/>
                    <a:pt x="33" y="651"/>
                    <a:pt x="43" y="651"/>
                  </a:cubicBezTo>
                  <a:cubicBezTo>
                    <a:pt x="53" y="651"/>
                    <a:pt x="63" y="651"/>
                    <a:pt x="63" y="641"/>
                  </a:cubicBezTo>
                  <a:cubicBezTo>
                    <a:pt x="72" y="641"/>
                    <a:pt x="72" y="631"/>
                    <a:pt x="72" y="619"/>
                  </a:cubicBezTo>
                  <a:lnTo>
                    <a:pt x="72" y="609"/>
                  </a:lnTo>
                  <a:lnTo>
                    <a:pt x="72" y="557"/>
                  </a:lnTo>
                  <a:cubicBezTo>
                    <a:pt x="63" y="485"/>
                    <a:pt x="63" y="404"/>
                    <a:pt x="72" y="332"/>
                  </a:cubicBezTo>
                  <a:lnTo>
                    <a:pt x="72" y="342"/>
                  </a:lnTo>
                  <a:cubicBezTo>
                    <a:pt x="72" y="280"/>
                    <a:pt x="95" y="218"/>
                    <a:pt x="114" y="157"/>
                  </a:cubicBezTo>
                  <a:cubicBezTo>
                    <a:pt x="134" y="115"/>
                    <a:pt x="166" y="63"/>
                    <a:pt x="196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828420" y="2537944"/>
              <a:ext cx="355297" cy="86629"/>
            </a:xfrm>
            <a:custGeom>
              <a:avLst/>
              <a:gdLst/>
              <a:ahLst/>
              <a:cxnLst/>
              <a:rect l="l" t="t" r="r" b="b"/>
              <a:pathLst>
                <a:path w="1780" h="434" extrusionOk="0">
                  <a:moveTo>
                    <a:pt x="771" y="1"/>
                  </a:moveTo>
                  <a:cubicBezTo>
                    <a:pt x="741" y="1"/>
                    <a:pt x="699" y="11"/>
                    <a:pt x="657" y="11"/>
                  </a:cubicBezTo>
                  <a:cubicBezTo>
                    <a:pt x="628" y="11"/>
                    <a:pt x="596" y="23"/>
                    <a:pt x="556" y="23"/>
                  </a:cubicBezTo>
                  <a:cubicBezTo>
                    <a:pt x="524" y="33"/>
                    <a:pt x="482" y="33"/>
                    <a:pt x="452" y="43"/>
                  </a:cubicBezTo>
                  <a:cubicBezTo>
                    <a:pt x="420" y="53"/>
                    <a:pt x="381" y="63"/>
                    <a:pt x="348" y="72"/>
                  </a:cubicBezTo>
                  <a:cubicBezTo>
                    <a:pt x="287" y="85"/>
                    <a:pt x="225" y="114"/>
                    <a:pt x="173" y="147"/>
                  </a:cubicBezTo>
                  <a:cubicBezTo>
                    <a:pt x="111" y="176"/>
                    <a:pt x="49" y="218"/>
                    <a:pt x="0" y="280"/>
                  </a:cubicBezTo>
                  <a:lnTo>
                    <a:pt x="0" y="290"/>
                  </a:lnTo>
                  <a:cubicBezTo>
                    <a:pt x="5" y="295"/>
                    <a:pt x="10" y="297"/>
                    <a:pt x="14" y="297"/>
                  </a:cubicBezTo>
                  <a:cubicBezTo>
                    <a:pt x="17" y="297"/>
                    <a:pt x="20" y="295"/>
                    <a:pt x="20" y="290"/>
                  </a:cubicBezTo>
                  <a:cubicBezTo>
                    <a:pt x="30" y="290"/>
                    <a:pt x="30" y="280"/>
                    <a:pt x="40" y="280"/>
                  </a:cubicBezTo>
                  <a:cubicBezTo>
                    <a:pt x="72" y="248"/>
                    <a:pt x="111" y="218"/>
                    <a:pt x="153" y="186"/>
                  </a:cubicBezTo>
                  <a:lnTo>
                    <a:pt x="153" y="196"/>
                  </a:lnTo>
                  <a:cubicBezTo>
                    <a:pt x="205" y="156"/>
                    <a:pt x="267" y="134"/>
                    <a:pt x="339" y="114"/>
                  </a:cubicBezTo>
                  <a:cubicBezTo>
                    <a:pt x="381" y="105"/>
                    <a:pt x="432" y="95"/>
                    <a:pt x="472" y="95"/>
                  </a:cubicBezTo>
                  <a:cubicBezTo>
                    <a:pt x="524" y="85"/>
                    <a:pt x="576" y="85"/>
                    <a:pt x="618" y="85"/>
                  </a:cubicBezTo>
                  <a:lnTo>
                    <a:pt x="657" y="85"/>
                  </a:lnTo>
                  <a:cubicBezTo>
                    <a:pt x="823" y="85"/>
                    <a:pt x="988" y="105"/>
                    <a:pt x="1152" y="147"/>
                  </a:cubicBezTo>
                  <a:cubicBezTo>
                    <a:pt x="1213" y="166"/>
                    <a:pt x="1285" y="196"/>
                    <a:pt x="1359" y="218"/>
                  </a:cubicBezTo>
                  <a:lnTo>
                    <a:pt x="1544" y="310"/>
                  </a:lnTo>
                  <a:cubicBezTo>
                    <a:pt x="1574" y="332"/>
                    <a:pt x="1594" y="342"/>
                    <a:pt x="1616" y="362"/>
                  </a:cubicBezTo>
                  <a:cubicBezTo>
                    <a:pt x="1626" y="371"/>
                    <a:pt x="1646" y="381"/>
                    <a:pt x="1656" y="394"/>
                  </a:cubicBezTo>
                  <a:cubicBezTo>
                    <a:pt x="1668" y="404"/>
                    <a:pt x="1678" y="413"/>
                    <a:pt x="1688" y="423"/>
                  </a:cubicBezTo>
                  <a:cubicBezTo>
                    <a:pt x="1698" y="433"/>
                    <a:pt x="1717" y="433"/>
                    <a:pt x="1730" y="433"/>
                  </a:cubicBezTo>
                  <a:cubicBezTo>
                    <a:pt x="1750" y="433"/>
                    <a:pt x="1759" y="423"/>
                    <a:pt x="1769" y="413"/>
                  </a:cubicBezTo>
                  <a:cubicBezTo>
                    <a:pt x="1779" y="404"/>
                    <a:pt x="1779" y="381"/>
                    <a:pt x="1779" y="371"/>
                  </a:cubicBezTo>
                  <a:cubicBezTo>
                    <a:pt x="1779" y="362"/>
                    <a:pt x="1779" y="362"/>
                    <a:pt x="1769" y="352"/>
                  </a:cubicBezTo>
                  <a:cubicBezTo>
                    <a:pt x="1769" y="352"/>
                    <a:pt x="1769" y="342"/>
                    <a:pt x="1759" y="332"/>
                  </a:cubicBezTo>
                  <a:lnTo>
                    <a:pt x="1750" y="320"/>
                  </a:lnTo>
                  <a:cubicBezTo>
                    <a:pt x="1730" y="300"/>
                    <a:pt x="1708" y="290"/>
                    <a:pt x="1688" y="270"/>
                  </a:cubicBezTo>
                  <a:cubicBezTo>
                    <a:pt x="1668" y="248"/>
                    <a:pt x="1636" y="228"/>
                    <a:pt x="1616" y="218"/>
                  </a:cubicBezTo>
                  <a:cubicBezTo>
                    <a:pt x="1554" y="176"/>
                    <a:pt x="1493" y="147"/>
                    <a:pt x="1431" y="124"/>
                  </a:cubicBezTo>
                  <a:cubicBezTo>
                    <a:pt x="1359" y="95"/>
                    <a:pt x="1285" y="72"/>
                    <a:pt x="1213" y="53"/>
                  </a:cubicBezTo>
                  <a:cubicBezTo>
                    <a:pt x="1142" y="43"/>
                    <a:pt x="1070" y="23"/>
                    <a:pt x="998" y="23"/>
                  </a:cubicBezTo>
                  <a:cubicBezTo>
                    <a:pt x="927" y="11"/>
                    <a:pt x="853" y="1"/>
                    <a:pt x="781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7091300" y="2616389"/>
              <a:ext cx="137727" cy="122158"/>
            </a:xfrm>
            <a:custGeom>
              <a:avLst/>
              <a:gdLst/>
              <a:ahLst/>
              <a:cxnLst/>
              <a:rect l="l" t="t" r="r" b="b"/>
              <a:pathLst>
                <a:path w="690" h="612" extrusionOk="0">
                  <a:moveTo>
                    <a:pt x="10" y="1"/>
                  </a:moveTo>
                  <a:lnTo>
                    <a:pt x="0" y="11"/>
                  </a:lnTo>
                  <a:cubicBezTo>
                    <a:pt x="0" y="20"/>
                    <a:pt x="0" y="30"/>
                    <a:pt x="10" y="30"/>
                  </a:cubicBezTo>
                  <a:cubicBezTo>
                    <a:pt x="42" y="40"/>
                    <a:pt x="82" y="50"/>
                    <a:pt x="114" y="72"/>
                  </a:cubicBezTo>
                  <a:cubicBezTo>
                    <a:pt x="143" y="82"/>
                    <a:pt x="185" y="102"/>
                    <a:pt x="215" y="124"/>
                  </a:cubicBezTo>
                  <a:cubicBezTo>
                    <a:pt x="247" y="144"/>
                    <a:pt x="277" y="164"/>
                    <a:pt x="309" y="196"/>
                  </a:cubicBezTo>
                  <a:cubicBezTo>
                    <a:pt x="351" y="216"/>
                    <a:pt x="381" y="248"/>
                    <a:pt x="413" y="277"/>
                  </a:cubicBezTo>
                  <a:cubicBezTo>
                    <a:pt x="452" y="319"/>
                    <a:pt x="494" y="371"/>
                    <a:pt x="524" y="433"/>
                  </a:cubicBezTo>
                  <a:cubicBezTo>
                    <a:pt x="536" y="453"/>
                    <a:pt x="546" y="473"/>
                    <a:pt x="556" y="495"/>
                  </a:cubicBezTo>
                  <a:cubicBezTo>
                    <a:pt x="566" y="525"/>
                    <a:pt x="576" y="557"/>
                    <a:pt x="586" y="586"/>
                  </a:cubicBezTo>
                  <a:cubicBezTo>
                    <a:pt x="595" y="601"/>
                    <a:pt x="613" y="611"/>
                    <a:pt x="629" y="611"/>
                  </a:cubicBezTo>
                  <a:cubicBezTo>
                    <a:pt x="636" y="611"/>
                    <a:pt x="642" y="610"/>
                    <a:pt x="648" y="606"/>
                  </a:cubicBezTo>
                  <a:cubicBezTo>
                    <a:pt x="670" y="606"/>
                    <a:pt x="680" y="596"/>
                    <a:pt x="680" y="586"/>
                  </a:cubicBezTo>
                  <a:cubicBezTo>
                    <a:pt x="690" y="576"/>
                    <a:pt x="680" y="557"/>
                    <a:pt x="680" y="544"/>
                  </a:cubicBezTo>
                  <a:cubicBezTo>
                    <a:pt x="670" y="515"/>
                    <a:pt x="648" y="473"/>
                    <a:pt x="628" y="443"/>
                  </a:cubicBezTo>
                  <a:cubicBezTo>
                    <a:pt x="608" y="411"/>
                    <a:pt x="586" y="381"/>
                    <a:pt x="566" y="349"/>
                  </a:cubicBezTo>
                  <a:cubicBezTo>
                    <a:pt x="524" y="297"/>
                    <a:pt x="475" y="235"/>
                    <a:pt x="413" y="196"/>
                  </a:cubicBezTo>
                  <a:cubicBezTo>
                    <a:pt x="381" y="174"/>
                    <a:pt x="351" y="154"/>
                    <a:pt x="329" y="134"/>
                  </a:cubicBezTo>
                  <a:cubicBezTo>
                    <a:pt x="289" y="124"/>
                    <a:pt x="257" y="102"/>
                    <a:pt x="227" y="82"/>
                  </a:cubicBezTo>
                  <a:cubicBezTo>
                    <a:pt x="153" y="50"/>
                    <a:pt x="92" y="30"/>
                    <a:pt x="2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95286" y="3062308"/>
              <a:ext cx="35130" cy="26747"/>
            </a:xfrm>
            <a:custGeom>
              <a:avLst/>
              <a:gdLst/>
              <a:ahLst/>
              <a:cxnLst/>
              <a:rect l="l" t="t" r="r" b="b"/>
              <a:pathLst>
                <a:path w="176" h="134" extrusionOk="0">
                  <a:moveTo>
                    <a:pt x="10" y="1"/>
                  </a:moveTo>
                  <a:cubicBezTo>
                    <a:pt x="0" y="52"/>
                    <a:pt x="0" y="92"/>
                    <a:pt x="20" y="134"/>
                  </a:cubicBezTo>
                  <a:cubicBezTo>
                    <a:pt x="104" y="124"/>
                    <a:pt x="176" y="92"/>
                    <a:pt x="166" y="52"/>
                  </a:cubicBezTo>
                  <a:cubicBezTo>
                    <a:pt x="166" y="20"/>
                    <a:pt x="114" y="1"/>
                    <a:pt x="42" y="1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7109465" y="3018994"/>
              <a:ext cx="27346" cy="24751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" y="0"/>
                  </a:moveTo>
                  <a:cubicBezTo>
                    <a:pt x="1" y="42"/>
                    <a:pt x="1" y="84"/>
                    <a:pt x="13" y="124"/>
                  </a:cubicBezTo>
                  <a:cubicBezTo>
                    <a:pt x="85" y="114"/>
                    <a:pt x="136" y="84"/>
                    <a:pt x="136" y="52"/>
                  </a:cubicBezTo>
                  <a:cubicBezTo>
                    <a:pt x="136" y="22"/>
                    <a:pt x="85" y="0"/>
                    <a:pt x="23" y="0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6735604" y="2986258"/>
              <a:ext cx="205793" cy="178646"/>
            </a:xfrm>
            <a:custGeom>
              <a:avLst/>
              <a:gdLst/>
              <a:ahLst/>
              <a:cxnLst/>
              <a:rect l="l" t="t" r="r" b="b"/>
              <a:pathLst>
                <a:path w="1031" h="895" extrusionOk="0">
                  <a:moveTo>
                    <a:pt x="628" y="92"/>
                  </a:moveTo>
                  <a:cubicBezTo>
                    <a:pt x="762" y="92"/>
                    <a:pt x="875" y="164"/>
                    <a:pt x="927" y="278"/>
                  </a:cubicBezTo>
                  <a:cubicBezTo>
                    <a:pt x="969" y="359"/>
                    <a:pt x="969" y="443"/>
                    <a:pt x="947" y="525"/>
                  </a:cubicBezTo>
                  <a:cubicBezTo>
                    <a:pt x="917" y="606"/>
                    <a:pt x="855" y="681"/>
                    <a:pt x="784" y="720"/>
                  </a:cubicBezTo>
                  <a:cubicBezTo>
                    <a:pt x="732" y="742"/>
                    <a:pt x="680" y="752"/>
                    <a:pt x="628" y="752"/>
                  </a:cubicBezTo>
                  <a:cubicBezTo>
                    <a:pt x="505" y="752"/>
                    <a:pt x="391" y="681"/>
                    <a:pt x="341" y="577"/>
                  </a:cubicBezTo>
                  <a:cubicBezTo>
                    <a:pt x="329" y="557"/>
                    <a:pt x="319" y="535"/>
                    <a:pt x="319" y="515"/>
                  </a:cubicBezTo>
                  <a:cubicBezTo>
                    <a:pt x="403" y="505"/>
                    <a:pt x="475" y="473"/>
                    <a:pt x="465" y="433"/>
                  </a:cubicBezTo>
                  <a:cubicBezTo>
                    <a:pt x="465" y="401"/>
                    <a:pt x="413" y="382"/>
                    <a:pt x="341" y="382"/>
                  </a:cubicBezTo>
                  <a:lnTo>
                    <a:pt x="309" y="382"/>
                  </a:lnTo>
                  <a:cubicBezTo>
                    <a:pt x="309" y="359"/>
                    <a:pt x="309" y="340"/>
                    <a:pt x="319" y="320"/>
                  </a:cubicBezTo>
                  <a:cubicBezTo>
                    <a:pt x="351" y="236"/>
                    <a:pt x="403" y="164"/>
                    <a:pt x="485" y="134"/>
                  </a:cubicBezTo>
                  <a:cubicBezTo>
                    <a:pt x="537" y="102"/>
                    <a:pt x="576" y="92"/>
                    <a:pt x="628" y="92"/>
                  </a:cubicBezTo>
                  <a:close/>
                  <a:moveTo>
                    <a:pt x="514" y="1"/>
                  </a:moveTo>
                  <a:cubicBezTo>
                    <a:pt x="443" y="1"/>
                    <a:pt x="381" y="11"/>
                    <a:pt x="309" y="41"/>
                  </a:cubicBezTo>
                  <a:cubicBezTo>
                    <a:pt x="94" y="154"/>
                    <a:pt x="0" y="421"/>
                    <a:pt x="114" y="648"/>
                  </a:cubicBezTo>
                  <a:cubicBezTo>
                    <a:pt x="193" y="807"/>
                    <a:pt x="347" y="895"/>
                    <a:pt x="510" y="895"/>
                  </a:cubicBezTo>
                  <a:cubicBezTo>
                    <a:pt x="581" y="895"/>
                    <a:pt x="653" y="878"/>
                    <a:pt x="722" y="844"/>
                  </a:cubicBezTo>
                  <a:cubicBezTo>
                    <a:pt x="937" y="742"/>
                    <a:pt x="1031" y="463"/>
                    <a:pt x="917" y="248"/>
                  </a:cubicBezTo>
                  <a:cubicBezTo>
                    <a:pt x="836" y="92"/>
                    <a:pt x="680" y="1"/>
                    <a:pt x="5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764148" y="3062308"/>
              <a:ext cx="66269" cy="26747"/>
            </a:xfrm>
            <a:custGeom>
              <a:avLst/>
              <a:gdLst/>
              <a:ahLst/>
              <a:cxnLst/>
              <a:rect l="l" t="t" r="r" b="b"/>
              <a:pathLst>
                <a:path w="332" h="134" extrusionOk="0">
                  <a:moveTo>
                    <a:pt x="156" y="1"/>
                  </a:moveTo>
                  <a:cubicBezTo>
                    <a:pt x="75" y="10"/>
                    <a:pt x="1" y="40"/>
                    <a:pt x="13" y="82"/>
                  </a:cubicBezTo>
                  <a:cubicBezTo>
                    <a:pt x="13" y="114"/>
                    <a:pt x="85" y="134"/>
                    <a:pt x="166" y="134"/>
                  </a:cubicBezTo>
                  <a:lnTo>
                    <a:pt x="176" y="134"/>
                  </a:lnTo>
                  <a:cubicBezTo>
                    <a:pt x="260" y="124"/>
                    <a:pt x="332" y="92"/>
                    <a:pt x="322" y="52"/>
                  </a:cubicBezTo>
                  <a:cubicBezTo>
                    <a:pt x="322" y="20"/>
                    <a:pt x="270" y="1"/>
                    <a:pt x="1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6797282" y="3004622"/>
              <a:ext cx="131939" cy="131939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19" y="0"/>
                  </a:moveTo>
                  <a:cubicBezTo>
                    <a:pt x="267" y="0"/>
                    <a:pt x="228" y="10"/>
                    <a:pt x="176" y="42"/>
                  </a:cubicBezTo>
                  <a:cubicBezTo>
                    <a:pt x="94" y="72"/>
                    <a:pt x="42" y="144"/>
                    <a:pt x="10" y="228"/>
                  </a:cubicBezTo>
                  <a:cubicBezTo>
                    <a:pt x="0" y="248"/>
                    <a:pt x="0" y="267"/>
                    <a:pt x="0" y="290"/>
                  </a:cubicBezTo>
                  <a:lnTo>
                    <a:pt x="32" y="290"/>
                  </a:lnTo>
                  <a:cubicBezTo>
                    <a:pt x="104" y="290"/>
                    <a:pt x="156" y="309"/>
                    <a:pt x="156" y="341"/>
                  </a:cubicBezTo>
                  <a:cubicBezTo>
                    <a:pt x="166" y="381"/>
                    <a:pt x="94" y="413"/>
                    <a:pt x="10" y="423"/>
                  </a:cubicBezTo>
                  <a:cubicBezTo>
                    <a:pt x="10" y="443"/>
                    <a:pt x="20" y="465"/>
                    <a:pt x="32" y="485"/>
                  </a:cubicBezTo>
                  <a:cubicBezTo>
                    <a:pt x="82" y="589"/>
                    <a:pt x="196" y="660"/>
                    <a:pt x="319" y="660"/>
                  </a:cubicBezTo>
                  <a:cubicBezTo>
                    <a:pt x="371" y="660"/>
                    <a:pt x="423" y="650"/>
                    <a:pt x="475" y="628"/>
                  </a:cubicBezTo>
                  <a:cubicBezTo>
                    <a:pt x="546" y="589"/>
                    <a:pt x="608" y="514"/>
                    <a:pt x="638" y="433"/>
                  </a:cubicBezTo>
                  <a:cubicBezTo>
                    <a:pt x="660" y="351"/>
                    <a:pt x="660" y="267"/>
                    <a:pt x="618" y="186"/>
                  </a:cubicBezTo>
                  <a:cubicBezTo>
                    <a:pt x="566" y="72"/>
                    <a:pt x="453" y="0"/>
                    <a:pt x="319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7060162" y="2951327"/>
              <a:ext cx="156490" cy="161081"/>
            </a:xfrm>
            <a:custGeom>
              <a:avLst/>
              <a:gdLst/>
              <a:ahLst/>
              <a:cxnLst/>
              <a:rect l="l" t="t" r="r" b="b"/>
              <a:pathLst>
                <a:path w="784" h="807" extrusionOk="0">
                  <a:moveTo>
                    <a:pt x="748" y="235"/>
                  </a:moveTo>
                  <a:cubicBezTo>
                    <a:pt x="757" y="267"/>
                    <a:pt x="766" y="292"/>
                    <a:pt x="774" y="319"/>
                  </a:cubicBezTo>
                  <a:cubicBezTo>
                    <a:pt x="774" y="300"/>
                    <a:pt x="764" y="267"/>
                    <a:pt x="754" y="248"/>
                  </a:cubicBezTo>
                  <a:cubicBezTo>
                    <a:pt x="752" y="243"/>
                    <a:pt x="750" y="239"/>
                    <a:pt x="748" y="235"/>
                  </a:cubicBezTo>
                  <a:close/>
                  <a:moveTo>
                    <a:pt x="774" y="329"/>
                  </a:moveTo>
                  <a:cubicBezTo>
                    <a:pt x="778" y="352"/>
                    <a:pt x="780" y="374"/>
                    <a:pt x="780" y="397"/>
                  </a:cubicBezTo>
                  <a:lnTo>
                    <a:pt x="780" y="397"/>
                  </a:lnTo>
                  <a:cubicBezTo>
                    <a:pt x="781" y="375"/>
                    <a:pt x="778" y="352"/>
                    <a:pt x="774" y="329"/>
                  </a:cubicBezTo>
                  <a:close/>
                  <a:moveTo>
                    <a:pt x="413" y="1"/>
                  </a:moveTo>
                  <a:cubicBezTo>
                    <a:pt x="361" y="1"/>
                    <a:pt x="309" y="10"/>
                    <a:pt x="260" y="40"/>
                  </a:cubicBezTo>
                  <a:cubicBezTo>
                    <a:pt x="75" y="144"/>
                    <a:pt x="0" y="381"/>
                    <a:pt x="94" y="586"/>
                  </a:cubicBezTo>
                  <a:cubicBezTo>
                    <a:pt x="159" y="724"/>
                    <a:pt x="286" y="806"/>
                    <a:pt x="417" y="806"/>
                  </a:cubicBezTo>
                  <a:cubicBezTo>
                    <a:pt x="472" y="806"/>
                    <a:pt x="527" y="792"/>
                    <a:pt x="579" y="762"/>
                  </a:cubicBezTo>
                  <a:cubicBezTo>
                    <a:pt x="712" y="691"/>
                    <a:pt x="784" y="548"/>
                    <a:pt x="780" y="397"/>
                  </a:cubicBezTo>
                  <a:lnTo>
                    <a:pt x="780" y="397"/>
                  </a:lnTo>
                  <a:cubicBezTo>
                    <a:pt x="780" y="425"/>
                    <a:pt x="775" y="450"/>
                    <a:pt x="764" y="473"/>
                  </a:cubicBezTo>
                  <a:cubicBezTo>
                    <a:pt x="742" y="557"/>
                    <a:pt x="692" y="618"/>
                    <a:pt x="631" y="648"/>
                  </a:cubicBezTo>
                  <a:cubicBezTo>
                    <a:pt x="598" y="670"/>
                    <a:pt x="556" y="680"/>
                    <a:pt x="517" y="680"/>
                  </a:cubicBezTo>
                  <a:cubicBezTo>
                    <a:pt x="413" y="680"/>
                    <a:pt x="322" y="618"/>
                    <a:pt x="280" y="515"/>
                  </a:cubicBezTo>
                  <a:cubicBezTo>
                    <a:pt x="270" y="495"/>
                    <a:pt x="260" y="485"/>
                    <a:pt x="260" y="463"/>
                  </a:cubicBezTo>
                  <a:cubicBezTo>
                    <a:pt x="332" y="453"/>
                    <a:pt x="383" y="423"/>
                    <a:pt x="383" y="391"/>
                  </a:cubicBezTo>
                  <a:cubicBezTo>
                    <a:pt x="383" y="361"/>
                    <a:pt x="332" y="339"/>
                    <a:pt x="270" y="339"/>
                  </a:cubicBezTo>
                  <a:lnTo>
                    <a:pt x="248" y="339"/>
                  </a:lnTo>
                  <a:cubicBezTo>
                    <a:pt x="248" y="329"/>
                    <a:pt x="260" y="309"/>
                    <a:pt x="260" y="287"/>
                  </a:cubicBezTo>
                  <a:cubicBezTo>
                    <a:pt x="280" y="216"/>
                    <a:pt x="332" y="154"/>
                    <a:pt x="393" y="114"/>
                  </a:cubicBezTo>
                  <a:cubicBezTo>
                    <a:pt x="433" y="92"/>
                    <a:pt x="475" y="82"/>
                    <a:pt x="517" y="82"/>
                  </a:cubicBezTo>
                  <a:cubicBezTo>
                    <a:pt x="614" y="82"/>
                    <a:pt x="695" y="139"/>
                    <a:pt x="748" y="235"/>
                  </a:cubicBezTo>
                  <a:lnTo>
                    <a:pt x="748" y="235"/>
                  </a:lnTo>
                  <a:cubicBezTo>
                    <a:pt x="746" y="229"/>
                    <a:pt x="744" y="222"/>
                    <a:pt x="742" y="216"/>
                  </a:cubicBezTo>
                  <a:cubicBezTo>
                    <a:pt x="680" y="82"/>
                    <a:pt x="547" y="1"/>
                    <a:pt x="4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7084713" y="3018994"/>
              <a:ext cx="52097" cy="24751"/>
            </a:xfrm>
            <a:custGeom>
              <a:avLst/>
              <a:gdLst/>
              <a:ahLst/>
              <a:cxnLst/>
              <a:rect l="l" t="t" r="r" b="b"/>
              <a:pathLst>
                <a:path w="261" h="124" extrusionOk="0">
                  <a:moveTo>
                    <a:pt x="125" y="0"/>
                  </a:moveTo>
                  <a:cubicBezTo>
                    <a:pt x="53" y="10"/>
                    <a:pt x="1" y="42"/>
                    <a:pt x="1" y="72"/>
                  </a:cubicBezTo>
                  <a:cubicBezTo>
                    <a:pt x="1" y="104"/>
                    <a:pt x="63" y="124"/>
                    <a:pt x="137" y="124"/>
                  </a:cubicBezTo>
                  <a:cubicBezTo>
                    <a:pt x="209" y="114"/>
                    <a:pt x="260" y="84"/>
                    <a:pt x="260" y="52"/>
                  </a:cubicBezTo>
                  <a:cubicBezTo>
                    <a:pt x="260" y="22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7109465" y="2967695"/>
              <a:ext cx="107188" cy="119563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70" y="0"/>
                  </a:moveTo>
                  <a:cubicBezTo>
                    <a:pt x="228" y="0"/>
                    <a:pt x="186" y="10"/>
                    <a:pt x="146" y="32"/>
                  </a:cubicBezTo>
                  <a:cubicBezTo>
                    <a:pt x="85" y="72"/>
                    <a:pt x="33" y="134"/>
                    <a:pt x="13" y="205"/>
                  </a:cubicBezTo>
                  <a:cubicBezTo>
                    <a:pt x="13" y="227"/>
                    <a:pt x="1" y="247"/>
                    <a:pt x="1" y="257"/>
                  </a:cubicBezTo>
                  <a:lnTo>
                    <a:pt x="23" y="257"/>
                  </a:lnTo>
                  <a:cubicBezTo>
                    <a:pt x="85" y="257"/>
                    <a:pt x="136" y="279"/>
                    <a:pt x="136" y="309"/>
                  </a:cubicBezTo>
                  <a:cubicBezTo>
                    <a:pt x="136" y="341"/>
                    <a:pt x="85" y="371"/>
                    <a:pt x="13" y="381"/>
                  </a:cubicBezTo>
                  <a:cubicBezTo>
                    <a:pt x="13" y="403"/>
                    <a:pt x="23" y="413"/>
                    <a:pt x="33" y="433"/>
                  </a:cubicBezTo>
                  <a:cubicBezTo>
                    <a:pt x="75" y="536"/>
                    <a:pt x="166" y="598"/>
                    <a:pt x="270" y="598"/>
                  </a:cubicBezTo>
                  <a:cubicBezTo>
                    <a:pt x="309" y="598"/>
                    <a:pt x="351" y="588"/>
                    <a:pt x="384" y="566"/>
                  </a:cubicBezTo>
                  <a:cubicBezTo>
                    <a:pt x="445" y="536"/>
                    <a:pt x="495" y="475"/>
                    <a:pt x="517" y="391"/>
                  </a:cubicBezTo>
                  <a:cubicBezTo>
                    <a:pt x="537" y="319"/>
                    <a:pt x="537" y="237"/>
                    <a:pt x="507" y="166"/>
                  </a:cubicBezTo>
                  <a:cubicBezTo>
                    <a:pt x="455" y="62"/>
                    <a:pt x="371" y="0"/>
                    <a:pt x="270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7010860" y="3037557"/>
              <a:ext cx="55889" cy="88625"/>
            </a:xfrm>
            <a:custGeom>
              <a:avLst/>
              <a:gdLst/>
              <a:ahLst/>
              <a:cxnLst/>
              <a:rect l="l" t="t" r="r" b="b"/>
              <a:pathLst>
                <a:path w="280" h="444" extrusionOk="0">
                  <a:moveTo>
                    <a:pt x="13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53"/>
                  </a:lnTo>
                  <a:lnTo>
                    <a:pt x="0" y="63"/>
                  </a:lnTo>
                  <a:lnTo>
                    <a:pt x="0" y="115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0" y="216"/>
                  </a:lnTo>
                  <a:cubicBezTo>
                    <a:pt x="0" y="226"/>
                    <a:pt x="0" y="226"/>
                    <a:pt x="13" y="226"/>
                  </a:cubicBezTo>
                  <a:lnTo>
                    <a:pt x="23" y="216"/>
                  </a:lnTo>
                  <a:lnTo>
                    <a:pt x="32" y="206"/>
                  </a:lnTo>
                  <a:cubicBezTo>
                    <a:pt x="42" y="206"/>
                    <a:pt x="42" y="196"/>
                    <a:pt x="52" y="186"/>
                  </a:cubicBezTo>
                  <a:cubicBezTo>
                    <a:pt x="74" y="176"/>
                    <a:pt x="94" y="154"/>
                    <a:pt x="124" y="144"/>
                  </a:cubicBezTo>
                  <a:cubicBezTo>
                    <a:pt x="136" y="144"/>
                    <a:pt x="146" y="144"/>
                    <a:pt x="156" y="134"/>
                  </a:cubicBezTo>
                  <a:lnTo>
                    <a:pt x="186" y="134"/>
                  </a:lnTo>
                  <a:lnTo>
                    <a:pt x="198" y="144"/>
                  </a:lnTo>
                  <a:lnTo>
                    <a:pt x="208" y="144"/>
                  </a:lnTo>
                  <a:cubicBezTo>
                    <a:pt x="218" y="154"/>
                    <a:pt x="218" y="154"/>
                    <a:pt x="218" y="164"/>
                  </a:cubicBezTo>
                  <a:cubicBezTo>
                    <a:pt x="228" y="164"/>
                    <a:pt x="228" y="176"/>
                    <a:pt x="228" y="176"/>
                  </a:cubicBezTo>
                  <a:cubicBezTo>
                    <a:pt x="238" y="186"/>
                    <a:pt x="238" y="196"/>
                    <a:pt x="238" y="196"/>
                  </a:cubicBezTo>
                  <a:lnTo>
                    <a:pt x="238" y="226"/>
                  </a:lnTo>
                  <a:cubicBezTo>
                    <a:pt x="238" y="238"/>
                    <a:pt x="228" y="248"/>
                    <a:pt x="228" y="258"/>
                  </a:cubicBezTo>
                  <a:cubicBezTo>
                    <a:pt x="218" y="278"/>
                    <a:pt x="208" y="288"/>
                    <a:pt x="198" y="310"/>
                  </a:cubicBezTo>
                  <a:cubicBezTo>
                    <a:pt x="176" y="330"/>
                    <a:pt x="156" y="349"/>
                    <a:pt x="136" y="372"/>
                  </a:cubicBezTo>
                  <a:cubicBezTo>
                    <a:pt x="136" y="372"/>
                    <a:pt x="124" y="372"/>
                    <a:pt x="124" y="382"/>
                  </a:cubicBezTo>
                  <a:lnTo>
                    <a:pt x="114" y="382"/>
                  </a:lnTo>
                  <a:lnTo>
                    <a:pt x="94" y="401"/>
                  </a:lnTo>
                  <a:cubicBezTo>
                    <a:pt x="84" y="401"/>
                    <a:pt x="74" y="424"/>
                    <a:pt x="84" y="433"/>
                  </a:cubicBezTo>
                  <a:cubicBezTo>
                    <a:pt x="94" y="443"/>
                    <a:pt x="94" y="443"/>
                    <a:pt x="104" y="443"/>
                  </a:cubicBezTo>
                  <a:lnTo>
                    <a:pt x="124" y="443"/>
                  </a:lnTo>
                  <a:lnTo>
                    <a:pt x="136" y="433"/>
                  </a:lnTo>
                  <a:lnTo>
                    <a:pt x="146" y="424"/>
                  </a:lnTo>
                  <a:lnTo>
                    <a:pt x="156" y="424"/>
                  </a:lnTo>
                  <a:cubicBezTo>
                    <a:pt x="166" y="411"/>
                    <a:pt x="176" y="401"/>
                    <a:pt x="186" y="391"/>
                  </a:cubicBezTo>
                  <a:cubicBezTo>
                    <a:pt x="208" y="372"/>
                    <a:pt x="228" y="349"/>
                    <a:pt x="247" y="320"/>
                  </a:cubicBezTo>
                  <a:cubicBezTo>
                    <a:pt x="260" y="310"/>
                    <a:pt x="260" y="288"/>
                    <a:pt x="270" y="278"/>
                  </a:cubicBezTo>
                  <a:cubicBezTo>
                    <a:pt x="280" y="268"/>
                    <a:pt x="280" y="248"/>
                    <a:pt x="280" y="238"/>
                  </a:cubicBezTo>
                  <a:lnTo>
                    <a:pt x="280" y="216"/>
                  </a:lnTo>
                  <a:lnTo>
                    <a:pt x="280" y="196"/>
                  </a:lnTo>
                  <a:cubicBezTo>
                    <a:pt x="280" y="176"/>
                    <a:pt x="270" y="164"/>
                    <a:pt x="270" y="154"/>
                  </a:cubicBezTo>
                  <a:cubicBezTo>
                    <a:pt x="247" y="125"/>
                    <a:pt x="228" y="115"/>
                    <a:pt x="198" y="102"/>
                  </a:cubicBezTo>
                  <a:lnTo>
                    <a:pt x="176" y="102"/>
                  </a:lnTo>
                  <a:cubicBezTo>
                    <a:pt x="166" y="102"/>
                    <a:pt x="146" y="102"/>
                    <a:pt x="124" y="115"/>
                  </a:cubicBezTo>
                  <a:cubicBezTo>
                    <a:pt x="94" y="125"/>
                    <a:pt x="74" y="144"/>
                    <a:pt x="52" y="164"/>
                  </a:cubicBezTo>
                  <a:cubicBezTo>
                    <a:pt x="42" y="164"/>
                    <a:pt x="32" y="176"/>
                    <a:pt x="23" y="186"/>
                  </a:cubicBezTo>
                  <a:lnTo>
                    <a:pt x="13" y="196"/>
                  </a:lnTo>
                  <a:lnTo>
                    <a:pt x="13" y="176"/>
                  </a:lnTo>
                  <a:lnTo>
                    <a:pt x="13" y="125"/>
                  </a:lnTo>
                  <a:lnTo>
                    <a:pt x="13" y="21"/>
                  </a:lnTo>
                  <a:lnTo>
                    <a:pt x="13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F8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6973733" y="3144147"/>
              <a:ext cx="56089" cy="43713"/>
            </a:xfrm>
            <a:custGeom>
              <a:avLst/>
              <a:gdLst/>
              <a:ahLst/>
              <a:cxnLst/>
              <a:rect l="l" t="t" r="r" b="b"/>
              <a:pathLst>
                <a:path w="281" h="219" extrusionOk="0">
                  <a:moveTo>
                    <a:pt x="23" y="1"/>
                  </a:moveTo>
                  <a:cubicBezTo>
                    <a:pt x="13" y="1"/>
                    <a:pt x="13" y="13"/>
                    <a:pt x="13" y="13"/>
                  </a:cubicBezTo>
                  <a:cubicBezTo>
                    <a:pt x="1" y="13"/>
                    <a:pt x="1" y="23"/>
                    <a:pt x="1" y="23"/>
                  </a:cubicBezTo>
                  <a:cubicBezTo>
                    <a:pt x="1" y="63"/>
                    <a:pt x="1" y="114"/>
                    <a:pt x="33" y="166"/>
                  </a:cubicBezTo>
                  <a:cubicBezTo>
                    <a:pt x="43" y="176"/>
                    <a:pt x="63" y="186"/>
                    <a:pt x="75" y="198"/>
                  </a:cubicBezTo>
                  <a:cubicBezTo>
                    <a:pt x="95" y="208"/>
                    <a:pt x="105" y="218"/>
                    <a:pt x="125" y="218"/>
                  </a:cubicBezTo>
                  <a:lnTo>
                    <a:pt x="137" y="218"/>
                  </a:lnTo>
                  <a:cubicBezTo>
                    <a:pt x="157" y="218"/>
                    <a:pt x="167" y="218"/>
                    <a:pt x="176" y="208"/>
                  </a:cubicBezTo>
                  <a:cubicBezTo>
                    <a:pt x="199" y="208"/>
                    <a:pt x="209" y="198"/>
                    <a:pt x="228" y="176"/>
                  </a:cubicBezTo>
                  <a:cubicBezTo>
                    <a:pt x="260" y="147"/>
                    <a:pt x="270" y="105"/>
                    <a:pt x="280" y="43"/>
                  </a:cubicBezTo>
                  <a:lnTo>
                    <a:pt x="270" y="43"/>
                  </a:lnTo>
                  <a:lnTo>
                    <a:pt x="270" y="33"/>
                  </a:lnTo>
                  <a:cubicBezTo>
                    <a:pt x="260" y="33"/>
                    <a:pt x="260" y="43"/>
                    <a:pt x="248" y="43"/>
                  </a:cubicBezTo>
                  <a:lnTo>
                    <a:pt x="248" y="75"/>
                  </a:lnTo>
                  <a:cubicBezTo>
                    <a:pt x="248" y="85"/>
                    <a:pt x="248" y="105"/>
                    <a:pt x="238" y="114"/>
                  </a:cubicBezTo>
                  <a:cubicBezTo>
                    <a:pt x="238" y="137"/>
                    <a:pt x="228" y="147"/>
                    <a:pt x="218" y="156"/>
                  </a:cubicBezTo>
                  <a:cubicBezTo>
                    <a:pt x="218" y="156"/>
                    <a:pt x="209" y="166"/>
                    <a:pt x="199" y="166"/>
                  </a:cubicBezTo>
                  <a:cubicBezTo>
                    <a:pt x="199" y="176"/>
                    <a:pt x="186" y="176"/>
                    <a:pt x="176" y="186"/>
                  </a:cubicBezTo>
                  <a:lnTo>
                    <a:pt x="105" y="186"/>
                  </a:lnTo>
                  <a:cubicBezTo>
                    <a:pt x="95" y="176"/>
                    <a:pt x="95" y="176"/>
                    <a:pt x="85" y="176"/>
                  </a:cubicBezTo>
                  <a:lnTo>
                    <a:pt x="63" y="156"/>
                  </a:lnTo>
                  <a:cubicBezTo>
                    <a:pt x="53" y="147"/>
                    <a:pt x="53" y="137"/>
                    <a:pt x="43" y="124"/>
                  </a:cubicBezTo>
                  <a:cubicBezTo>
                    <a:pt x="43" y="114"/>
                    <a:pt x="33" y="95"/>
                    <a:pt x="33" y="85"/>
                  </a:cubicBezTo>
                  <a:lnTo>
                    <a:pt x="33" y="23"/>
                  </a:lnTo>
                  <a:lnTo>
                    <a:pt x="33" y="1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6743987" y="2860507"/>
              <a:ext cx="118965" cy="66269"/>
            </a:xfrm>
            <a:custGeom>
              <a:avLst/>
              <a:gdLst/>
              <a:ahLst/>
              <a:cxnLst/>
              <a:rect l="l" t="t" r="r" b="b"/>
              <a:pathLst>
                <a:path w="596" h="332" extrusionOk="0">
                  <a:moveTo>
                    <a:pt x="423" y="1"/>
                  </a:moveTo>
                  <a:cubicBezTo>
                    <a:pt x="371" y="1"/>
                    <a:pt x="309" y="13"/>
                    <a:pt x="248" y="33"/>
                  </a:cubicBezTo>
                  <a:cubicBezTo>
                    <a:pt x="176" y="53"/>
                    <a:pt x="102" y="95"/>
                    <a:pt x="62" y="137"/>
                  </a:cubicBezTo>
                  <a:cubicBezTo>
                    <a:pt x="20" y="186"/>
                    <a:pt x="0" y="228"/>
                    <a:pt x="10" y="260"/>
                  </a:cubicBezTo>
                  <a:cubicBezTo>
                    <a:pt x="20" y="310"/>
                    <a:pt x="82" y="332"/>
                    <a:pt x="164" y="332"/>
                  </a:cubicBezTo>
                  <a:cubicBezTo>
                    <a:pt x="225" y="332"/>
                    <a:pt x="277" y="322"/>
                    <a:pt x="339" y="300"/>
                  </a:cubicBezTo>
                  <a:cubicBezTo>
                    <a:pt x="411" y="280"/>
                    <a:pt x="485" y="238"/>
                    <a:pt x="524" y="199"/>
                  </a:cubicBezTo>
                  <a:cubicBezTo>
                    <a:pt x="576" y="157"/>
                    <a:pt x="596" y="105"/>
                    <a:pt x="576" y="75"/>
                  </a:cubicBezTo>
                  <a:cubicBezTo>
                    <a:pt x="566" y="33"/>
                    <a:pt x="505" y="1"/>
                    <a:pt x="423" y="1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7080921" y="2835955"/>
              <a:ext cx="107188" cy="53893"/>
            </a:xfrm>
            <a:custGeom>
              <a:avLst/>
              <a:gdLst/>
              <a:ahLst/>
              <a:cxnLst/>
              <a:rect l="l" t="t" r="r" b="b"/>
              <a:pathLst>
                <a:path w="537" h="270" extrusionOk="0">
                  <a:moveTo>
                    <a:pt x="195" y="0"/>
                  </a:moveTo>
                  <a:cubicBezTo>
                    <a:pt x="94" y="0"/>
                    <a:pt x="32" y="32"/>
                    <a:pt x="20" y="84"/>
                  </a:cubicBezTo>
                  <a:cubicBezTo>
                    <a:pt x="0" y="146"/>
                    <a:pt x="104" y="228"/>
                    <a:pt x="247" y="260"/>
                  </a:cubicBezTo>
                  <a:cubicBezTo>
                    <a:pt x="289" y="270"/>
                    <a:pt x="319" y="270"/>
                    <a:pt x="361" y="270"/>
                  </a:cubicBezTo>
                  <a:cubicBezTo>
                    <a:pt x="452" y="270"/>
                    <a:pt x="527" y="238"/>
                    <a:pt x="536" y="186"/>
                  </a:cubicBezTo>
                  <a:cubicBezTo>
                    <a:pt x="536" y="176"/>
                    <a:pt x="536" y="156"/>
                    <a:pt x="527" y="136"/>
                  </a:cubicBezTo>
                  <a:cubicBezTo>
                    <a:pt x="485" y="84"/>
                    <a:pt x="403" y="32"/>
                    <a:pt x="299" y="13"/>
                  </a:cubicBezTo>
                  <a:cubicBezTo>
                    <a:pt x="267" y="0"/>
                    <a:pt x="228" y="0"/>
                    <a:pt x="195" y="0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7107468" y="384117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7292502" y="3820411"/>
              <a:ext cx="228548" cy="230544"/>
            </a:xfrm>
            <a:custGeom>
              <a:avLst/>
              <a:gdLst/>
              <a:ahLst/>
              <a:cxnLst/>
              <a:rect l="l" t="t" r="r" b="b"/>
              <a:pathLst>
                <a:path w="1145" h="1155" extrusionOk="0">
                  <a:moveTo>
                    <a:pt x="341" y="1"/>
                  </a:moveTo>
                  <a:cubicBezTo>
                    <a:pt x="331" y="10"/>
                    <a:pt x="319" y="23"/>
                    <a:pt x="319" y="33"/>
                  </a:cubicBezTo>
                  <a:cubicBezTo>
                    <a:pt x="218" y="166"/>
                    <a:pt x="104" y="290"/>
                    <a:pt x="0" y="413"/>
                  </a:cubicBezTo>
                  <a:cubicBezTo>
                    <a:pt x="84" y="475"/>
                    <a:pt x="176" y="547"/>
                    <a:pt x="270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6" y="1093"/>
                  </a:cubicBezTo>
                  <a:cubicBezTo>
                    <a:pt x="564" y="1100"/>
                    <a:pt x="570" y="1103"/>
                    <a:pt x="575" y="1103"/>
                  </a:cubicBezTo>
                  <a:cubicBezTo>
                    <a:pt x="611" y="1103"/>
                    <a:pt x="588" y="927"/>
                    <a:pt x="588" y="927"/>
                  </a:cubicBezTo>
                  <a:lnTo>
                    <a:pt x="588" y="927"/>
                  </a:lnTo>
                  <a:cubicBezTo>
                    <a:pt x="588" y="927"/>
                    <a:pt x="732" y="1145"/>
                    <a:pt x="774" y="1155"/>
                  </a:cubicBezTo>
                  <a:cubicBezTo>
                    <a:pt x="775" y="1155"/>
                    <a:pt x="776" y="1155"/>
                    <a:pt x="777" y="1155"/>
                  </a:cubicBezTo>
                  <a:cubicBezTo>
                    <a:pt x="812" y="1155"/>
                    <a:pt x="782" y="967"/>
                    <a:pt x="732" y="888"/>
                  </a:cubicBezTo>
                  <a:lnTo>
                    <a:pt x="732" y="888"/>
                  </a:lnTo>
                  <a:cubicBezTo>
                    <a:pt x="73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11" y="1051"/>
                    <a:pt x="875" y="814"/>
                    <a:pt x="875" y="814"/>
                  </a:cubicBezTo>
                  <a:lnTo>
                    <a:pt x="875" y="814"/>
                  </a:lnTo>
                  <a:cubicBezTo>
                    <a:pt x="875" y="814"/>
                    <a:pt x="1035" y="932"/>
                    <a:pt x="1089" y="932"/>
                  </a:cubicBezTo>
                  <a:cubicBezTo>
                    <a:pt x="1095" y="932"/>
                    <a:pt x="1099" y="930"/>
                    <a:pt x="1102" y="927"/>
                  </a:cubicBezTo>
                  <a:cubicBezTo>
                    <a:pt x="1144" y="888"/>
                    <a:pt x="887" y="618"/>
                    <a:pt x="887" y="618"/>
                  </a:cubicBezTo>
                  <a:cubicBezTo>
                    <a:pt x="887" y="618"/>
                    <a:pt x="1031" y="599"/>
                    <a:pt x="1021" y="547"/>
                  </a:cubicBezTo>
                  <a:cubicBezTo>
                    <a:pt x="1021" y="485"/>
                    <a:pt x="628" y="371"/>
                    <a:pt x="628" y="37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6155551" y="3839174"/>
              <a:ext cx="179644" cy="203797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569" y="0"/>
                  </a:moveTo>
                  <a:cubicBezTo>
                    <a:pt x="539" y="52"/>
                    <a:pt x="507" y="102"/>
                    <a:pt x="477" y="144"/>
                  </a:cubicBezTo>
                  <a:lnTo>
                    <a:pt x="455" y="196"/>
                  </a:lnTo>
                  <a:cubicBezTo>
                    <a:pt x="455" y="196"/>
                    <a:pt x="97" y="411"/>
                    <a:pt x="45" y="485"/>
                  </a:cubicBezTo>
                  <a:cubicBezTo>
                    <a:pt x="24" y="514"/>
                    <a:pt x="47" y="523"/>
                    <a:pt x="82" y="523"/>
                  </a:cubicBezTo>
                  <a:cubicBezTo>
                    <a:pt x="133" y="523"/>
                    <a:pt x="208" y="505"/>
                    <a:pt x="208" y="505"/>
                  </a:cubicBezTo>
                  <a:lnTo>
                    <a:pt x="208" y="505"/>
                  </a:lnTo>
                  <a:cubicBezTo>
                    <a:pt x="208" y="505"/>
                    <a:pt x="3" y="670"/>
                    <a:pt x="3" y="710"/>
                  </a:cubicBezTo>
                  <a:cubicBezTo>
                    <a:pt x="0" y="720"/>
                    <a:pt x="11" y="725"/>
                    <a:pt x="29" y="725"/>
                  </a:cubicBezTo>
                  <a:cubicBezTo>
                    <a:pt x="84" y="725"/>
                    <a:pt x="206" y="684"/>
                    <a:pt x="260" y="638"/>
                  </a:cubicBezTo>
                  <a:lnTo>
                    <a:pt x="260" y="638"/>
                  </a:lnTo>
                  <a:cubicBezTo>
                    <a:pt x="260" y="638"/>
                    <a:pt x="85" y="855"/>
                    <a:pt x="107" y="895"/>
                  </a:cubicBezTo>
                  <a:cubicBezTo>
                    <a:pt x="110" y="900"/>
                    <a:pt x="116" y="902"/>
                    <a:pt x="123" y="902"/>
                  </a:cubicBezTo>
                  <a:cubicBezTo>
                    <a:pt x="183" y="902"/>
                    <a:pt x="354" y="771"/>
                    <a:pt x="354" y="771"/>
                  </a:cubicBezTo>
                  <a:lnTo>
                    <a:pt x="354" y="771"/>
                  </a:lnTo>
                  <a:cubicBezTo>
                    <a:pt x="354" y="771"/>
                    <a:pt x="230" y="979"/>
                    <a:pt x="270" y="1019"/>
                  </a:cubicBezTo>
                  <a:cubicBezTo>
                    <a:pt x="272" y="1020"/>
                    <a:pt x="275" y="1021"/>
                    <a:pt x="278" y="1021"/>
                  </a:cubicBezTo>
                  <a:cubicBezTo>
                    <a:pt x="336" y="1021"/>
                    <a:pt x="549" y="762"/>
                    <a:pt x="549" y="762"/>
                  </a:cubicBezTo>
                  <a:cubicBezTo>
                    <a:pt x="549" y="762"/>
                    <a:pt x="577" y="895"/>
                    <a:pt x="626" y="895"/>
                  </a:cubicBezTo>
                  <a:cubicBezTo>
                    <a:pt x="627" y="895"/>
                    <a:pt x="629" y="895"/>
                    <a:pt x="631" y="895"/>
                  </a:cubicBezTo>
                  <a:cubicBezTo>
                    <a:pt x="692" y="885"/>
                    <a:pt x="764" y="485"/>
                    <a:pt x="764" y="485"/>
                  </a:cubicBezTo>
                  <a:lnTo>
                    <a:pt x="900" y="349"/>
                  </a:lnTo>
                  <a:cubicBezTo>
                    <a:pt x="786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244376" y="3403235"/>
              <a:ext cx="1178069" cy="649315"/>
            </a:xfrm>
            <a:custGeom>
              <a:avLst/>
              <a:gdLst/>
              <a:ahLst/>
              <a:cxnLst/>
              <a:rect l="l" t="t" r="r" b="b"/>
              <a:pathLst>
                <a:path w="5902" h="3253" extrusionOk="0">
                  <a:moveTo>
                    <a:pt x="2185" y="0"/>
                  </a:moveTo>
                  <a:cubicBezTo>
                    <a:pt x="2185" y="0"/>
                    <a:pt x="2172" y="12"/>
                    <a:pt x="2143" y="12"/>
                  </a:cubicBezTo>
                  <a:cubicBezTo>
                    <a:pt x="2009" y="32"/>
                    <a:pt x="1597" y="114"/>
                    <a:pt x="1392" y="279"/>
                  </a:cubicBezTo>
                  <a:cubicBezTo>
                    <a:pt x="1144" y="474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8" y="2471"/>
                  </a:lnTo>
                  <a:lnTo>
                    <a:pt x="393" y="2627"/>
                  </a:lnTo>
                  <a:lnTo>
                    <a:pt x="1577" y="1310"/>
                  </a:lnTo>
                  <a:lnTo>
                    <a:pt x="1957" y="2842"/>
                  </a:lnTo>
                  <a:cubicBezTo>
                    <a:pt x="1957" y="2842"/>
                    <a:pt x="2476" y="3253"/>
                    <a:pt x="3130" y="3253"/>
                  </a:cubicBezTo>
                  <a:cubicBezTo>
                    <a:pt x="3312" y="3253"/>
                    <a:pt x="3503" y="3221"/>
                    <a:pt x="3697" y="3141"/>
                  </a:cubicBezTo>
                  <a:lnTo>
                    <a:pt x="3697" y="2698"/>
                  </a:lnTo>
                  <a:lnTo>
                    <a:pt x="3914" y="2184"/>
                  </a:lnTo>
                  <a:lnTo>
                    <a:pt x="4201" y="1463"/>
                  </a:lnTo>
                  <a:lnTo>
                    <a:pt x="5560" y="2740"/>
                  </a:lnTo>
                  <a:lnTo>
                    <a:pt x="5859" y="2441"/>
                  </a:lnTo>
                  <a:lnTo>
                    <a:pt x="5901" y="2409"/>
                  </a:lnTo>
                  <a:cubicBezTo>
                    <a:pt x="5901" y="2409"/>
                    <a:pt x="5869" y="2370"/>
                    <a:pt x="5817" y="2308"/>
                  </a:cubicBezTo>
                  <a:cubicBezTo>
                    <a:pt x="5521" y="1905"/>
                    <a:pt x="4386" y="432"/>
                    <a:pt x="4243" y="351"/>
                  </a:cubicBezTo>
                  <a:cubicBezTo>
                    <a:pt x="4171" y="321"/>
                    <a:pt x="4068" y="269"/>
                    <a:pt x="3964" y="227"/>
                  </a:cubicBezTo>
                  <a:cubicBezTo>
                    <a:pt x="3863" y="185"/>
                    <a:pt x="3759" y="146"/>
                    <a:pt x="3729" y="136"/>
                  </a:cubicBezTo>
                  <a:cubicBezTo>
                    <a:pt x="3707" y="136"/>
                    <a:pt x="3707" y="124"/>
                    <a:pt x="3707" y="124"/>
                  </a:cubicBezTo>
                  <a:lnTo>
                    <a:pt x="3183" y="341"/>
                  </a:lnTo>
                  <a:lnTo>
                    <a:pt x="3037" y="526"/>
                  </a:lnTo>
                  <a:lnTo>
                    <a:pt x="2884" y="279"/>
                  </a:lnTo>
                  <a:lnTo>
                    <a:pt x="2276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6680313" y="3360320"/>
              <a:ext cx="174854" cy="162478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186" y="0"/>
                  </a:moveTo>
                  <a:lnTo>
                    <a:pt x="1" y="215"/>
                  </a:lnTo>
                  <a:cubicBezTo>
                    <a:pt x="1" y="215"/>
                    <a:pt x="216" y="709"/>
                    <a:pt x="443" y="813"/>
                  </a:cubicBezTo>
                  <a:lnTo>
                    <a:pt x="690" y="638"/>
                  </a:lnTo>
                  <a:lnTo>
                    <a:pt x="730" y="680"/>
                  </a:lnTo>
                  <a:lnTo>
                    <a:pt x="866" y="793"/>
                  </a:lnTo>
                  <a:lnTo>
                    <a:pt x="866" y="647"/>
                  </a:lnTo>
                  <a:cubicBezTo>
                    <a:pt x="875" y="546"/>
                    <a:pt x="875" y="413"/>
                    <a:pt x="843" y="390"/>
                  </a:cubicBezTo>
                  <a:cubicBezTo>
                    <a:pt x="782" y="361"/>
                    <a:pt x="154" y="124"/>
                    <a:pt x="154" y="124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816045" y="3452538"/>
              <a:ext cx="37127" cy="66269"/>
            </a:xfrm>
            <a:custGeom>
              <a:avLst/>
              <a:gdLst/>
              <a:ahLst/>
              <a:cxnLst/>
              <a:rect l="l" t="t" r="r" b="b"/>
              <a:pathLst>
                <a:path w="186" h="332" extrusionOk="0">
                  <a:moveTo>
                    <a:pt x="111" y="0"/>
                  </a:moveTo>
                  <a:lnTo>
                    <a:pt x="0" y="176"/>
                  </a:lnTo>
                  <a:lnTo>
                    <a:pt x="186" y="3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6558953" y="4346772"/>
              <a:ext cx="215773" cy="347313"/>
            </a:xfrm>
            <a:custGeom>
              <a:avLst/>
              <a:gdLst/>
              <a:ahLst/>
              <a:cxnLst/>
              <a:rect l="l" t="t" r="r" b="b"/>
              <a:pathLst>
                <a:path w="1081" h="1740" extrusionOk="0">
                  <a:moveTo>
                    <a:pt x="1" y="0"/>
                  </a:moveTo>
                  <a:lnTo>
                    <a:pt x="30" y="205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8" y="1740"/>
                  </a:lnTo>
                  <a:lnTo>
                    <a:pt x="1071" y="1740"/>
                  </a:lnTo>
                  <a:lnTo>
                    <a:pt x="1071" y="937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6558953" y="4346772"/>
              <a:ext cx="215773" cy="137727"/>
            </a:xfrm>
            <a:custGeom>
              <a:avLst/>
              <a:gdLst/>
              <a:ahLst/>
              <a:cxnLst/>
              <a:rect l="l" t="t" r="r" b="b"/>
              <a:pathLst>
                <a:path w="1081" h="690" extrusionOk="0">
                  <a:moveTo>
                    <a:pt x="1" y="0"/>
                  </a:moveTo>
                  <a:lnTo>
                    <a:pt x="30" y="205"/>
                  </a:lnTo>
                  <a:lnTo>
                    <a:pt x="979" y="205"/>
                  </a:lnTo>
                  <a:lnTo>
                    <a:pt x="979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71" y="69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573325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104" y="794"/>
                  </a:lnTo>
                  <a:lnTo>
                    <a:pt x="154" y="1145"/>
                  </a:lnTo>
                  <a:lnTo>
                    <a:pt x="1009" y="126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6411046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1145" y="0"/>
                  </a:moveTo>
                  <a:cubicBezTo>
                    <a:pt x="1077" y="0"/>
                    <a:pt x="994" y="19"/>
                    <a:pt x="895" y="73"/>
                  </a:cubicBezTo>
                  <a:cubicBezTo>
                    <a:pt x="618" y="226"/>
                    <a:pt x="238" y="392"/>
                    <a:pt x="40" y="535"/>
                  </a:cubicBezTo>
                  <a:cubicBezTo>
                    <a:pt x="10" y="558"/>
                    <a:pt x="1" y="597"/>
                    <a:pt x="10" y="629"/>
                  </a:cubicBezTo>
                  <a:cubicBezTo>
                    <a:pt x="20" y="659"/>
                    <a:pt x="40" y="681"/>
                    <a:pt x="82" y="691"/>
                  </a:cubicBezTo>
                  <a:cubicBezTo>
                    <a:pt x="308" y="737"/>
                    <a:pt x="548" y="754"/>
                    <a:pt x="775" y="754"/>
                  </a:cubicBezTo>
                  <a:cubicBezTo>
                    <a:pt x="1348" y="754"/>
                    <a:pt x="1844" y="649"/>
                    <a:pt x="1844" y="649"/>
                  </a:cubicBezTo>
                  <a:cubicBezTo>
                    <a:pt x="1906" y="382"/>
                    <a:pt x="1844" y="145"/>
                    <a:pt x="1844" y="145"/>
                  </a:cubicBezTo>
                  <a:cubicBezTo>
                    <a:pt x="1837" y="143"/>
                    <a:pt x="1829" y="142"/>
                    <a:pt x="1823" y="142"/>
                  </a:cubicBezTo>
                  <a:cubicBezTo>
                    <a:pt x="1790" y="142"/>
                    <a:pt x="1763" y="160"/>
                    <a:pt x="1730" y="187"/>
                  </a:cubicBezTo>
                  <a:cubicBezTo>
                    <a:pt x="1688" y="217"/>
                    <a:pt x="1636" y="259"/>
                    <a:pt x="1565" y="268"/>
                  </a:cubicBezTo>
                  <a:cubicBezTo>
                    <a:pt x="1559" y="269"/>
                    <a:pt x="1553" y="270"/>
                    <a:pt x="1547" y="270"/>
                  </a:cubicBezTo>
                  <a:cubicBezTo>
                    <a:pt x="1434" y="270"/>
                    <a:pt x="1369" y="93"/>
                    <a:pt x="1369" y="93"/>
                  </a:cubicBezTo>
                  <a:cubicBezTo>
                    <a:pt x="1369" y="93"/>
                    <a:pt x="1295" y="0"/>
                    <a:pt x="114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6413042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1"/>
                    <a:pt x="1720" y="43"/>
                  </a:cubicBezTo>
                  <a:cubicBezTo>
                    <a:pt x="1720" y="124"/>
                    <a:pt x="1710" y="196"/>
                    <a:pt x="1626" y="258"/>
                  </a:cubicBezTo>
                  <a:cubicBezTo>
                    <a:pt x="1555" y="320"/>
                    <a:pt x="1463" y="352"/>
                    <a:pt x="1369" y="372"/>
                  </a:cubicBezTo>
                  <a:cubicBezTo>
                    <a:pt x="1256" y="391"/>
                    <a:pt x="1154" y="414"/>
                    <a:pt x="1041" y="423"/>
                  </a:cubicBezTo>
                  <a:cubicBezTo>
                    <a:pt x="803" y="453"/>
                    <a:pt x="566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2" y="463"/>
                    <a:pt x="0" y="485"/>
                  </a:cubicBezTo>
                  <a:cubicBezTo>
                    <a:pt x="10" y="515"/>
                    <a:pt x="30" y="537"/>
                    <a:pt x="72" y="547"/>
                  </a:cubicBezTo>
                  <a:cubicBezTo>
                    <a:pt x="299" y="599"/>
                    <a:pt x="537" y="609"/>
                    <a:pt x="761" y="609"/>
                  </a:cubicBezTo>
                  <a:cubicBezTo>
                    <a:pt x="1327" y="609"/>
                    <a:pt x="1834" y="505"/>
                    <a:pt x="1834" y="505"/>
                  </a:cubicBezTo>
                  <a:cubicBezTo>
                    <a:pt x="1854" y="414"/>
                    <a:pt x="1864" y="320"/>
                    <a:pt x="1864" y="248"/>
                  </a:cubicBezTo>
                  <a:cubicBezTo>
                    <a:pt x="1864" y="105"/>
                    <a:pt x="1834" y="1"/>
                    <a:pt x="183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875128" y="4346772"/>
              <a:ext cx="214376" cy="347313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1" y="937"/>
                  </a:lnTo>
                  <a:lnTo>
                    <a:pt x="1" y="1740"/>
                  </a:lnTo>
                  <a:lnTo>
                    <a:pt x="846" y="1740"/>
                  </a:lnTo>
                  <a:lnTo>
                    <a:pt x="960" y="937"/>
                  </a:lnTo>
                  <a:lnTo>
                    <a:pt x="1002" y="586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6875128" y="4346772"/>
              <a:ext cx="214376" cy="137727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1" y="690"/>
                  </a:lnTo>
                  <a:lnTo>
                    <a:pt x="989" y="690"/>
                  </a:lnTo>
                  <a:lnTo>
                    <a:pt x="1002" y="586"/>
                  </a:lnTo>
                  <a:lnTo>
                    <a:pt x="105" y="586"/>
                  </a:lnTo>
                  <a:lnTo>
                    <a:pt x="105" y="205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6865347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30" y="1268"/>
                  </a:lnTo>
                  <a:lnTo>
                    <a:pt x="885" y="1145"/>
                  </a:lnTo>
                  <a:lnTo>
                    <a:pt x="947" y="74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854968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759" y="0"/>
                  </a:moveTo>
                  <a:cubicBezTo>
                    <a:pt x="608" y="0"/>
                    <a:pt x="534" y="93"/>
                    <a:pt x="534" y="93"/>
                  </a:cubicBezTo>
                  <a:cubicBezTo>
                    <a:pt x="534" y="93"/>
                    <a:pt x="469" y="270"/>
                    <a:pt x="356" y="270"/>
                  </a:cubicBezTo>
                  <a:cubicBezTo>
                    <a:pt x="351" y="270"/>
                    <a:pt x="345" y="269"/>
                    <a:pt x="339" y="268"/>
                  </a:cubicBezTo>
                  <a:cubicBezTo>
                    <a:pt x="267" y="259"/>
                    <a:pt x="215" y="217"/>
                    <a:pt x="176" y="187"/>
                  </a:cubicBezTo>
                  <a:cubicBezTo>
                    <a:pt x="141" y="160"/>
                    <a:pt x="113" y="142"/>
                    <a:pt x="82" y="142"/>
                  </a:cubicBezTo>
                  <a:cubicBezTo>
                    <a:pt x="76" y="142"/>
                    <a:pt x="69" y="143"/>
                    <a:pt x="62" y="145"/>
                  </a:cubicBezTo>
                  <a:cubicBezTo>
                    <a:pt x="62" y="145"/>
                    <a:pt x="0" y="382"/>
                    <a:pt x="62" y="649"/>
                  </a:cubicBezTo>
                  <a:cubicBezTo>
                    <a:pt x="62" y="649"/>
                    <a:pt x="557" y="754"/>
                    <a:pt x="1129" y="754"/>
                  </a:cubicBezTo>
                  <a:cubicBezTo>
                    <a:pt x="1356" y="754"/>
                    <a:pt x="1596" y="737"/>
                    <a:pt x="1822" y="691"/>
                  </a:cubicBezTo>
                  <a:cubicBezTo>
                    <a:pt x="1864" y="681"/>
                    <a:pt x="1883" y="659"/>
                    <a:pt x="1893" y="629"/>
                  </a:cubicBezTo>
                  <a:cubicBezTo>
                    <a:pt x="1906" y="597"/>
                    <a:pt x="1893" y="558"/>
                    <a:pt x="1864" y="535"/>
                  </a:cubicBezTo>
                  <a:cubicBezTo>
                    <a:pt x="1668" y="392"/>
                    <a:pt x="1288" y="226"/>
                    <a:pt x="1009" y="73"/>
                  </a:cubicBezTo>
                  <a:cubicBezTo>
                    <a:pt x="910" y="19"/>
                    <a:pt x="827" y="0"/>
                    <a:pt x="75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6860956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2" y="1"/>
                  </a:moveTo>
                  <a:cubicBezTo>
                    <a:pt x="32" y="1"/>
                    <a:pt x="0" y="105"/>
                    <a:pt x="0" y="248"/>
                  </a:cubicBezTo>
                  <a:cubicBezTo>
                    <a:pt x="0" y="320"/>
                    <a:pt x="10" y="414"/>
                    <a:pt x="32" y="505"/>
                  </a:cubicBezTo>
                  <a:cubicBezTo>
                    <a:pt x="32" y="505"/>
                    <a:pt x="536" y="609"/>
                    <a:pt x="1102" y="609"/>
                  </a:cubicBezTo>
                  <a:cubicBezTo>
                    <a:pt x="1330" y="609"/>
                    <a:pt x="1567" y="599"/>
                    <a:pt x="1792" y="547"/>
                  </a:cubicBezTo>
                  <a:cubicBezTo>
                    <a:pt x="1834" y="537"/>
                    <a:pt x="1853" y="515"/>
                    <a:pt x="1863" y="485"/>
                  </a:cubicBezTo>
                  <a:cubicBezTo>
                    <a:pt x="1824" y="463"/>
                    <a:pt x="1782" y="453"/>
                    <a:pt x="1730" y="453"/>
                  </a:cubicBezTo>
                  <a:lnTo>
                    <a:pt x="1535" y="453"/>
                  </a:lnTo>
                  <a:cubicBezTo>
                    <a:pt x="1297" y="453"/>
                    <a:pt x="1060" y="453"/>
                    <a:pt x="825" y="423"/>
                  </a:cubicBezTo>
                  <a:cubicBezTo>
                    <a:pt x="712" y="414"/>
                    <a:pt x="608" y="391"/>
                    <a:pt x="494" y="372"/>
                  </a:cubicBezTo>
                  <a:cubicBezTo>
                    <a:pt x="403" y="352"/>
                    <a:pt x="309" y="320"/>
                    <a:pt x="237" y="258"/>
                  </a:cubicBezTo>
                  <a:cubicBezTo>
                    <a:pt x="166" y="196"/>
                    <a:pt x="146" y="124"/>
                    <a:pt x="146" y="43"/>
                  </a:cubicBezTo>
                  <a:cubicBezTo>
                    <a:pt x="114" y="21"/>
                    <a:pt x="84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6686302" y="3664918"/>
              <a:ext cx="257091" cy="138526"/>
            </a:xfrm>
            <a:custGeom>
              <a:avLst/>
              <a:gdLst/>
              <a:ahLst/>
              <a:cxnLst/>
              <a:rect l="l" t="t" r="r" b="b"/>
              <a:pathLst>
                <a:path w="1288" h="694" extrusionOk="0">
                  <a:moveTo>
                    <a:pt x="650" y="0"/>
                  </a:moveTo>
                  <a:cubicBezTo>
                    <a:pt x="558" y="0"/>
                    <a:pt x="467" y="42"/>
                    <a:pt x="403" y="122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0" y="604"/>
                  </a:lnTo>
                  <a:lnTo>
                    <a:pt x="403" y="584"/>
                  </a:lnTo>
                  <a:lnTo>
                    <a:pt x="413" y="594"/>
                  </a:lnTo>
                  <a:cubicBezTo>
                    <a:pt x="479" y="660"/>
                    <a:pt x="564" y="693"/>
                    <a:pt x="648" y="693"/>
                  </a:cubicBezTo>
                  <a:cubicBezTo>
                    <a:pt x="736" y="693"/>
                    <a:pt x="822" y="657"/>
                    <a:pt x="885" y="584"/>
                  </a:cubicBezTo>
                  <a:lnTo>
                    <a:pt x="1288" y="584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5" y="0"/>
                    <a:pt x="650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6522027" y="3906641"/>
              <a:ext cx="590032" cy="479252"/>
            </a:xfrm>
            <a:custGeom>
              <a:avLst/>
              <a:gdLst/>
              <a:ahLst/>
              <a:cxnLst/>
              <a:rect l="l" t="t" r="r" b="b"/>
              <a:pathLst>
                <a:path w="2956" h="2401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cubicBezTo>
                    <a:pt x="1" y="2215"/>
                    <a:pt x="305" y="2400"/>
                    <a:pt x="901" y="2400"/>
                  </a:cubicBezTo>
                  <a:cubicBezTo>
                    <a:pt x="1007" y="2400"/>
                    <a:pt x="1122" y="2394"/>
                    <a:pt x="1246" y="2381"/>
                  </a:cubicBezTo>
                  <a:lnTo>
                    <a:pt x="1350" y="1516"/>
                  </a:lnTo>
                  <a:cubicBezTo>
                    <a:pt x="1350" y="1484"/>
                    <a:pt x="1379" y="1454"/>
                    <a:pt x="1421" y="1454"/>
                  </a:cubicBezTo>
                  <a:lnTo>
                    <a:pt x="1545" y="1454"/>
                  </a:lnTo>
                  <a:cubicBezTo>
                    <a:pt x="1575" y="1454"/>
                    <a:pt x="1607" y="1484"/>
                    <a:pt x="1617" y="1516"/>
                  </a:cubicBezTo>
                  <a:lnTo>
                    <a:pt x="1708" y="2381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6" y="2215"/>
                    <a:pt x="2956" y="2215"/>
                  </a:cubicBezTo>
                  <a:cubicBezTo>
                    <a:pt x="2956" y="1773"/>
                    <a:pt x="2677" y="1031"/>
                    <a:pt x="2615" y="804"/>
                  </a:cubicBezTo>
                  <a:cubicBezTo>
                    <a:pt x="2553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6686302" y="3677094"/>
              <a:ext cx="257091" cy="123356"/>
            </a:xfrm>
            <a:custGeom>
              <a:avLst/>
              <a:gdLst/>
              <a:ahLst/>
              <a:cxnLst/>
              <a:rect l="l" t="t" r="r" b="b"/>
              <a:pathLst>
                <a:path w="1288" h="618" extrusionOk="0">
                  <a:moveTo>
                    <a:pt x="650" y="1"/>
                  </a:moveTo>
                  <a:cubicBezTo>
                    <a:pt x="558" y="1"/>
                    <a:pt x="467" y="42"/>
                    <a:pt x="403" y="123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0" y="617"/>
                  </a:lnTo>
                  <a:lnTo>
                    <a:pt x="20" y="185"/>
                  </a:lnTo>
                  <a:lnTo>
                    <a:pt x="381" y="185"/>
                  </a:lnTo>
                  <a:lnTo>
                    <a:pt x="403" y="163"/>
                  </a:lnTo>
                  <a:cubicBezTo>
                    <a:pt x="466" y="85"/>
                    <a:pt x="555" y="46"/>
                    <a:pt x="645" y="46"/>
                  </a:cubicBezTo>
                  <a:cubicBezTo>
                    <a:pt x="732" y="46"/>
                    <a:pt x="819" y="82"/>
                    <a:pt x="885" y="153"/>
                  </a:cubicBezTo>
                  <a:lnTo>
                    <a:pt x="907" y="185"/>
                  </a:lnTo>
                  <a:lnTo>
                    <a:pt x="1288" y="1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7"/>
                    <a:pt x="735" y="1"/>
                    <a:pt x="65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6686302" y="3664519"/>
              <a:ext cx="257091" cy="122158"/>
            </a:xfrm>
            <a:custGeom>
              <a:avLst/>
              <a:gdLst/>
              <a:ahLst/>
              <a:cxnLst/>
              <a:rect l="l" t="t" r="r" b="b"/>
              <a:pathLst>
                <a:path w="1288" h="612" extrusionOk="0">
                  <a:moveTo>
                    <a:pt x="0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403" y="495"/>
                  </a:lnTo>
                  <a:cubicBezTo>
                    <a:pt x="466" y="573"/>
                    <a:pt x="555" y="611"/>
                    <a:pt x="645" y="611"/>
                  </a:cubicBezTo>
                  <a:cubicBezTo>
                    <a:pt x="732" y="611"/>
                    <a:pt x="819" y="575"/>
                    <a:pt x="885" y="505"/>
                  </a:cubicBezTo>
                  <a:lnTo>
                    <a:pt x="907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3"/>
                  </a:lnTo>
                  <a:cubicBezTo>
                    <a:pt x="819" y="533"/>
                    <a:pt x="732" y="569"/>
                    <a:pt x="645" y="569"/>
                  </a:cubicBezTo>
                  <a:cubicBezTo>
                    <a:pt x="555" y="569"/>
                    <a:pt x="466" y="531"/>
                    <a:pt x="403" y="45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6986109" y="3906641"/>
              <a:ext cx="125951" cy="466876"/>
            </a:xfrm>
            <a:custGeom>
              <a:avLst/>
              <a:gdLst/>
              <a:ahLst/>
              <a:cxnLst/>
              <a:rect l="l" t="t" r="r" b="b"/>
              <a:pathLst>
                <a:path w="631" h="2339" extrusionOk="0">
                  <a:moveTo>
                    <a:pt x="1" y="1"/>
                  </a:moveTo>
                  <a:cubicBezTo>
                    <a:pt x="1" y="1"/>
                    <a:pt x="1" y="567"/>
                    <a:pt x="63" y="804"/>
                  </a:cubicBezTo>
                  <a:cubicBezTo>
                    <a:pt x="124" y="1031"/>
                    <a:pt x="248" y="1896"/>
                    <a:pt x="248" y="2339"/>
                  </a:cubicBezTo>
                  <a:lnTo>
                    <a:pt x="631" y="2215"/>
                  </a:lnTo>
                  <a:cubicBezTo>
                    <a:pt x="631" y="1773"/>
                    <a:pt x="352" y="1031"/>
                    <a:pt x="290" y="804"/>
                  </a:cubicBezTo>
                  <a:cubicBezTo>
                    <a:pt x="228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6522027" y="3906641"/>
              <a:ext cx="127548" cy="466876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lnTo>
                    <a:pt x="381" y="2339"/>
                  </a:lnTo>
                  <a:cubicBezTo>
                    <a:pt x="381" y="1896"/>
                    <a:pt x="514" y="1031"/>
                    <a:pt x="576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624624" y="3413415"/>
              <a:ext cx="109184" cy="637538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6" y="280"/>
                    <a:pt x="248" y="826"/>
                  </a:cubicBezTo>
                  <a:cubicBezTo>
                    <a:pt x="329" y="1506"/>
                    <a:pt x="329" y="3194"/>
                    <a:pt x="329" y="3194"/>
                  </a:cubicBezTo>
                  <a:lnTo>
                    <a:pt x="485" y="3194"/>
                  </a:lnTo>
                  <a:cubicBezTo>
                    <a:pt x="485" y="3194"/>
                    <a:pt x="495" y="2647"/>
                    <a:pt x="485" y="2287"/>
                  </a:cubicBezTo>
                  <a:cubicBezTo>
                    <a:pt x="465" y="1802"/>
                    <a:pt x="547" y="33"/>
                    <a:pt x="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906266" y="3440162"/>
              <a:ext cx="109184" cy="637339"/>
            </a:xfrm>
            <a:custGeom>
              <a:avLst/>
              <a:gdLst/>
              <a:ahLst/>
              <a:cxnLst/>
              <a:rect l="l" t="t" r="r" b="b"/>
              <a:pathLst>
                <a:path w="547" h="3193" extrusionOk="0">
                  <a:moveTo>
                    <a:pt x="547" y="0"/>
                  </a:moveTo>
                  <a:cubicBezTo>
                    <a:pt x="0" y="23"/>
                    <a:pt x="82" y="1804"/>
                    <a:pt x="62" y="2286"/>
                  </a:cubicBezTo>
                  <a:cubicBezTo>
                    <a:pt x="42" y="2647"/>
                    <a:pt x="62" y="3193"/>
                    <a:pt x="62" y="3193"/>
                  </a:cubicBezTo>
                  <a:lnTo>
                    <a:pt x="206" y="3193"/>
                  </a:lnTo>
                  <a:cubicBezTo>
                    <a:pt x="206" y="3193"/>
                    <a:pt x="206" y="1505"/>
                    <a:pt x="290" y="826"/>
                  </a:cubicBezTo>
                  <a:cubicBezTo>
                    <a:pt x="361" y="280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690294" y="4011833"/>
              <a:ext cx="253099" cy="76050"/>
            </a:xfrm>
            <a:custGeom>
              <a:avLst/>
              <a:gdLst/>
              <a:ahLst/>
              <a:cxnLst/>
              <a:rect l="l" t="t" r="r" b="b"/>
              <a:pathLst>
                <a:path w="1268" h="381" extrusionOk="0">
                  <a:moveTo>
                    <a:pt x="0" y="0"/>
                  </a:moveTo>
                  <a:lnTo>
                    <a:pt x="0" y="196"/>
                  </a:lnTo>
                  <a:lnTo>
                    <a:pt x="640" y="381"/>
                  </a:lnTo>
                  <a:lnTo>
                    <a:pt x="1268" y="196"/>
                  </a:lnTo>
                  <a:lnTo>
                    <a:pt x="1268" y="0"/>
                  </a:lnTo>
                  <a:lnTo>
                    <a:pt x="64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915448" y="3920014"/>
              <a:ext cx="22955" cy="16966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26" y="67"/>
                    <a:pt x="26" y="80"/>
                    <a:pt x="36" y="80"/>
                  </a:cubicBezTo>
                  <a:cubicBezTo>
                    <a:pt x="43" y="83"/>
                    <a:pt x="51" y="85"/>
                    <a:pt x="58" y="85"/>
                  </a:cubicBezTo>
                  <a:cubicBezTo>
                    <a:pt x="91" y="85"/>
                    <a:pt x="114" y="51"/>
                    <a:pt x="88" y="18"/>
                  </a:cubicBezTo>
                  <a:cubicBezTo>
                    <a:pt x="88" y="18"/>
                    <a:pt x="88" y="6"/>
                    <a:pt x="78" y="6"/>
                  </a:cubicBez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6915448" y="3952949"/>
              <a:ext cx="22755" cy="16767"/>
            </a:xfrm>
            <a:custGeom>
              <a:avLst/>
              <a:gdLst/>
              <a:ahLst/>
              <a:cxnLst/>
              <a:rect l="l" t="t" r="r" b="b"/>
              <a:pathLst>
                <a:path w="11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2"/>
                    <a:pt x="52" y="84"/>
                    <a:pt x="60" y="84"/>
                  </a:cubicBezTo>
                  <a:cubicBezTo>
                    <a:pt x="91" y="84"/>
                    <a:pt x="114" y="50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915648" y="3986882"/>
              <a:ext cx="22755" cy="17765"/>
            </a:xfrm>
            <a:custGeom>
              <a:avLst/>
              <a:gdLst/>
              <a:ahLst/>
              <a:cxnLst/>
              <a:rect l="l" t="t" r="r" b="b"/>
              <a:pathLst>
                <a:path w="11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25" y="73"/>
                    <a:pt x="25" y="73"/>
                    <a:pt x="35" y="83"/>
                  </a:cubicBezTo>
                  <a:cubicBezTo>
                    <a:pt x="43" y="87"/>
                    <a:pt x="50" y="89"/>
                    <a:pt x="58" y="89"/>
                  </a:cubicBezTo>
                  <a:cubicBezTo>
                    <a:pt x="90" y="89"/>
                    <a:pt x="113" y="56"/>
                    <a:pt x="87" y="22"/>
                  </a:cubicBezTo>
                  <a:cubicBezTo>
                    <a:pt x="87" y="12"/>
                    <a:pt x="8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6693487" y="3920014"/>
              <a:ext cx="20959" cy="16966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16" y="67"/>
                    <a:pt x="26" y="80"/>
                    <a:pt x="26" y="80"/>
                  </a:cubicBezTo>
                  <a:cubicBezTo>
                    <a:pt x="34" y="83"/>
                    <a:pt x="41" y="85"/>
                    <a:pt x="48" y="85"/>
                  </a:cubicBezTo>
                  <a:cubicBezTo>
                    <a:pt x="80" y="85"/>
                    <a:pt x="104" y="51"/>
                    <a:pt x="88" y="18"/>
                  </a:cubicBezTo>
                  <a:lnTo>
                    <a:pt x="78" y="6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93487" y="3952949"/>
              <a:ext cx="20759" cy="16767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50" y="84"/>
                  </a:cubicBezTo>
                  <a:cubicBezTo>
                    <a:pt x="81" y="84"/>
                    <a:pt x="104" y="50"/>
                    <a:pt x="88" y="16"/>
                  </a:cubicBezTo>
                  <a:lnTo>
                    <a:pt x="78" y="6"/>
                  </a:ln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693687" y="3986882"/>
              <a:ext cx="20759" cy="17765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15" y="73"/>
                    <a:pt x="25" y="73"/>
                    <a:pt x="25" y="83"/>
                  </a:cubicBezTo>
                  <a:cubicBezTo>
                    <a:pt x="33" y="87"/>
                    <a:pt x="40" y="89"/>
                    <a:pt x="48" y="89"/>
                  </a:cubicBezTo>
                  <a:cubicBezTo>
                    <a:pt x="80" y="89"/>
                    <a:pt x="103" y="56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6522027" y="4332400"/>
              <a:ext cx="248708" cy="54093"/>
            </a:xfrm>
            <a:custGeom>
              <a:avLst/>
              <a:gdLst/>
              <a:ahLst/>
              <a:cxnLst/>
              <a:rect l="l" t="t" r="r" b="b"/>
              <a:pathLst>
                <a:path w="1246" h="271" extrusionOk="0">
                  <a:moveTo>
                    <a:pt x="10" y="0"/>
                  </a:moveTo>
                  <a:cubicBezTo>
                    <a:pt x="1" y="30"/>
                    <a:pt x="1" y="62"/>
                    <a:pt x="1" y="82"/>
                  </a:cubicBezTo>
                  <a:cubicBezTo>
                    <a:pt x="1" y="82"/>
                    <a:pt x="323" y="271"/>
                    <a:pt x="946" y="271"/>
                  </a:cubicBezTo>
                  <a:cubicBezTo>
                    <a:pt x="1036" y="271"/>
                    <a:pt x="1133" y="267"/>
                    <a:pt x="1236" y="257"/>
                  </a:cubicBezTo>
                  <a:lnTo>
                    <a:pt x="1246" y="164"/>
                  </a:lnTo>
                  <a:lnTo>
                    <a:pt x="1246" y="164"/>
                  </a:lnTo>
                  <a:cubicBezTo>
                    <a:pt x="1125" y="177"/>
                    <a:pt x="1012" y="182"/>
                    <a:pt x="908" y="182"/>
                  </a:cubicBezTo>
                  <a:cubicBezTo>
                    <a:pt x="341" y="182"/>
                    <a:pt x="35" y="17"/>
                    <a:pt x="1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6860956" y="4332400"/>
              <a:ext cx="251103" cy="53494"/>
            </a:xfrm>
            <a:custGeom>
              <a:avLst/>
              <a:gdLst/>
              <a:ahLst/>
              <a:cxnLst/>
              <a:rect l="l" t="t" r="r" b="b"/>
              <a:pathLst>
                <a:path w="1258" h="268" extrusionOk="0">
                  <a:moveTo>
                    <a:pt x="1258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1" y="177"/>
                    <a:pt x="10" y="164"/>
                  </a:cubicBezTo>
                  <a:lnTo>
                    <a:pt x="0" y="164"/>
                  </a:lnTo>
                  <a:lnTo>
                    <a:pt x="10" y="248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8" y="82"/>
                    <a:pt x="1258" y="82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6852972" y="3390859"/>
              <a:ext cx="150103" cy="148107"/>
            </a:xfrm>
            <a:custGeom>
              <a:avLst/>
              <a:gdLst/>
              <a:ahLst/>
              <a:cxnLst/>
              <a:rect l="l" t="t" r="r" b="b"/>
              <a:pathLst>
                <a:path w="752" h="742" extrusionOk="0">
                  <a:moveTo>
                    <a:pt x="606" y="0"/>
                  </a:moveTo>
                  <a:lnTo>
                    <a:pt x="596" y="136"/>
                  </a:lnTo>
                  <a:cubicBezTo>
                    <a:pt x="596" y="136"/>
                    <a:pt x="164" y="228"/>
                    <a:pt x="102" y="260"/>
                  </a:cubicBezTo>
                  <a:cubicBezTo>
                    <a:pt x="62" y="270"/>
                    <a:pt x="30" y="393"/>
                    <a:pt x="20" y="507"/>
                  </a:cubicBezTo>
                  <a:cubicBezTo>
                    <a:pt x="1" y="569"/>
                    <a:pt x="1" y="630"/>
                    <a:pt x="1" y="640"/>
                  </a:cubicBezTo>
                  <a:lnTo>
                    <a:pt x="124" y="569"/>
                  </a:lnTo>
                  <a:lnTo>
                    <a:pt x="206" y="527"/>
                  </a:lnTo>
                  <a:lnTo>
                    <a:pt x="401" y="742"/>
                  </a:lnTo>
                  <a:cubicBezTo>
                    <a:pt x="648" y="680"/>
                    <a:pt x="752" y="237"/>
                    <a:pt x="752" y="237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6852972" y="3456929"/>
              <a:ext cx="41119" cy="61878"/>
            </a:xfrm>
            <a:custGeom>
              <a:avLst/>
              <a:gdLst/>
              <a:ahLst/>
              <a:cxnLst/>
              <a:rect l="l" t="t" r="r" b="b"/>
              <a:pathLst>
                <a:path w="206" h="310" extrusionOk="0">
                  <a:moveTo>
                    <a:pt x="134" y="0"/>
                  </a:moveTo>
                  <a:lnTo>
                    <a:pt x="1" y="309"/>
                  </a:lnTo>
                  <a:lnTo>
                    <a:pt x="206" y="1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80" name="Text Box 2">
            <a:extLst>
              <a:ext uri="{FF2B5EF4-FFF2-40B4-BE49-F238E27FC236}">
                <a16:creationId xmlns:a16="http://schemas.microsoft.com/office/drawing/2014/main" id="{B5B13026-25CC-4C14-904C-7F148F7F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95929"/>
            <a:ext cx="6592898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1.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1800">
                <a:latin typeface="+mj-lt"/>
                <a:cs typeface="Times New Roman" panose="02020603050405020304" pitchFamily="18" charset="0"/>
              </a:rPr>
              <a:t> gì?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                                         b)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id="{5E4C6EE6-E296-4834-A0FF-D1EDEFE0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6" y="1207820"/>
            <a:ext cx="6613657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2.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	    a)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	                           b) 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62038468-0F35-48EA-B867-74230DD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2640774"/>
            <a:ext cx="6592898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3.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		                          b)  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Phôi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id="{80D20587-A493-49E7-B1BE-AE8F29CE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384" y="523914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+mj-lt"/>
            </a:endParaRPr>
          </a:p>
        </p:txBody>
      </p:sp>
      <p:sp>
        <p:nvSpPr>
          <p:cNvPr id="84" name="Oval 6">
            <a:extLst>
              <a:ext uri="{FF2B5EF4-FFF2-40B4-BE49-F238E27FC236}">
                <a16:creationId xmlns:a16="http://schemas.microsoft.com/office/drawing/2014/main" id="{6B048947-566B-43CD-B2BE-34E654E8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60" y="1860745"/>
            <a:ext cx="393773" cy="438184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+mj-lt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id="{A792601D-D0FE-43C3-96B4-D159267E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150" y="2987687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+mj-lt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468ADE87-B897-4795-B3CD-E7D9C63F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4" y="3688007"/>
            <a:ext cx="3852863" cy="78483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4.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	a)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                         b)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7" name="Text Box 9">
            <a:extLst>
              <a:ext uri="{FF2B5EF4-FFF2-40B4-BE49-F238E27FC236}">
                <a16:creationId xmlns:a16="http://schemas.microsoft.com/office/drawing/2014/main" id="{8AA26E87-4CA6-4E79-9273-77565AA7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08" y="3699203"/>
            <a:ext cx="42481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5.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1800">
                <a:latin typeface="+mj-lt"/>
                <a:cs typeface="Times New Roman" panose="02020603050405020304" pitchFamily="18" charset="0"/>
              </a:rPr>
              <a:t> gì?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a)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		  b)   </a:t>
            </a:r>
            <a:r>
              <a:rPr lang="en-US" altLang="en-US" sz="1800" dirty="0" err="1">
                <a:latin typeface="+mj-lt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8C0248C0-496D-40A6-A677-6C466C52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84" y="4031980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+mj-lt"/>
            </a:endParaRPr>
          </a:p>
        </p:txBody>
      </p:sp>
      <p:sp>
        <p:nvSpPr>
          <p:cNvPr id="89" name="Oval 11">
            <a:extLst>
              <a:ext uri="{FF2B5EF4-FFF2-40B4-BE49-F238E27FC236}">
                <a16:creationId xmlns:a16="http://schemas.microsoft.com/office/drawing/2014/main" id="{97CEF4A6-68F0-44FB-A197-CAD596CD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83" y="4036665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6" y="-453942"/>
            <a:ext cx="7275106" cy="5143500"/>
          </a:xfrm>
          <a:prstGeom prst="rect">
            <a:avLst/>
          </a:prstGeom>
        </p:spPr>
      </p:pic>
      <p:grpSp>
        <p:nvGrpSpPr>
          <p:cNvPr id="90" name="Google Shape;2908;p69">
            <a:extLst>
              <a:ext uri="{FF2B5EF4-FFF2-40B4-BE49-F238E27FC236}">
                <a16:creationId xmlns:a16="http://schemas.microsoft.com/office/drawing/2014/main" id="{B3DDB4F5-0968-4A40-9A0B-B512AC526383}"/>
              </a:ext>
            </a:extLst>
          </p:cNvPr>
          <p:cNvGrpSpPr/>
          <p:nvPr/>
        </p:nvGrpSpPr>
        <p:grpSpPr>
          <a:xfrm>
            <a:off x="7391200" y="2512146"/>
            <a:ext cx="1122814" cy="2390175"/>
            <a:chOff x="7289600" y="2285500"/>
            <a:chExt cx="1122814" cy="2390175"/>
          </a:xfrm>
        </p:grpSpPr>
        <p:sp>
          <p:nvSpPr>
            <p:cNvPr id="91" name="Google Shape;2909;p69">
              <a:extLst>
                <a:ext uri="{FF2B5EF4-FFF2-40B4-BE49-F238E27FC236}">
                  <a16:creationId xmlns:a16="http://schemas.microsoft.com/office/drawing/2014/main" id="{4D9FED7C-654D-4A28-A308-EAE213F1197C}"/>
                </a:ext>
              </a:extLst>
            </p:cNvPr>
            <p:cNvSpPr/>
            <p:nvPr/>
          </p:nvSpPr>
          <p:spPr>
            <a:xfrm>
              <a:off x="7339610" y="2786917"/>
              <a:ext cx="435834" cy="598586"/>
            </a:xfrm>
            <a:custGeom>
              <a:avLst/>
              <a:gdLst/>
              <a:ahLst/>
              <a:cxnLst/>
              <a:rect l="l" t="t" r="r" b="b"/>
              <a:pathLst>
                <a:path w="1987" h="2729" extrusionOk="0">
                  <a:moveTo>
                    <a:pt x="648" y="0"/>
                  </a:moveTo>
                  <a:lnTo>
                    <a:pt x="0" y="218"/>
                  </a:lnTo>
                  <a:lnTo>
                    <a:pt x="92" y="546"/>
                  </a:lnTo>
                  <a:lnTo>
                    <a:pt x="153" y="722"/>
                  </a:lnTo>
                  <a:lnTo>
                    <a:pt x="185" y="803"/>
                  </a:lnTo>
                  <a:lnTo>
                    <a:pt x="205" y="845"/>
                  </a:lnTo>
                  <a:lnTo>
                    <a:pt x="215" y="887"/>
                  </a:lnTo>
                  <a:lnTo>
                    <a:pt x="287" y="1050"/>
                  </a:lnTo>
                  <a:cubicBezTo>
                    <a:pt x="299" y="1083"/>
                    <a:pt x="309" y="1102"/>
                    <a:pt x="319" y="1134"/>
                  </a:cubicBezTo>
                  <a:lnTo>
                    <a:pt x="361" y="1216"/>
                  </a:lnTo>
                  <a:lnTo>
                    <a:pt x="442" y="1382"/>
                  </a:lnTo>
                  <a:lnTo>
                    <a:pt x="524" y="1545"/>
                  </a:lnTo>
                  <a:cubicBezTo>
                    <a:pt x="638" y="1752"/>
                    <a:pt x="771" y="1957"/>
                    <a:pt x="937" y="2162"/>
                  </a:cubicBezTo>
                  <a:cubicBezTo>
                    <a:pt x="1018" y="2256"/>
                    <a:pt x="1102" y="2358"/>
                    <a:pt x="1194" y="2452"/>
                  </a:cubicBezTo>
                  <a:cubicBezTo>
                    <a:pt x="1236" y="2494"/>
                    <a:pt x="1288" y="2543"/>
                    <a:pt x="1337" y="2585"/>
                  </a:cubicBezTo>
                  <a:lnTo>
                    <a:pt x="1379" y="2617"/>
                  </a:lnTo>
                  <a:cubicBezTo>
                    <a:pt x="1399" y="2627"/>
                    <a:pt x="1411" y="2637"/>
                    <a:pt x="1431" y="2647"/>
                  </a:cubicBezTo>
                  <a:cubicBezTo>
                    <a:pt x="1441" y="2667"/>
                    <a:pt x="1461" y="2679"/>
                    <a:pt x="1473" y="2689"/>
                  </a:cubicBezTo>
                  <a:lnTo>
                    <a:pt x="1503" y="2709"/>
                  </a:lnTo>
                  <a:lnTo>
                    <a:pt x="1512" y="2709"/>
                  </a:lnTo>
                  <a:lnTo>
                    <a:pt x="1535" y="2728"/>
                  </a:lnTo>
                  <a:lnTo>
                    <a:pt x="1987" y="1915"/>
                  </a:lnTo>
                  <a:lnTo>
                    <a:pt x="1977" y="1905"/>
                  </a:lnTo>
                  <a:lnTo>
                    <a:pt x="1955" y="1896"/>
                  </a:lnTo>
                  <a:cubicBezTo>
                    <a:pt x="1945" y="1886"/>
                    <a:pt x="1925" y="1876"/>
                    <a:pt x="1905" y="1863"/>
                  </a:cubicBezTo>
                  <a:cubicBezTo>
                    <a:pt x="1873" y="1834"/>
                    <a:pt x="1831" y="1814"/>
                    <a:pt x="1802" y="1782"/>
                  </a:cubicBezTo>
                  <a:cubicBezTo>
                    <a:pt x="1730" y="1720"/>
                    <a:pt x="1658" y="1658"/>
                    <a:pt x="1596" y="1587"/>
                  </a:cubicBezTo>
                  <a:cubicBezTo>
                    <a:pt x="1451" y="1453"/>
                    <a:pt x="1327" y="1288"/>
                    <a:pt x="1213" y="1122"/>
                  </a:cubicBezTo>
                  <a:lnTo>
                    <a:pt x="1132" y="989"/>
                  </a:lnTo>
                  <a:lnTo>
                    <a:pt x="1050" y="855"/>
                  </a:lnTo>
                  <a:lnTo>
                    <a:pt x="1008" y="793"/>
                  </a:lnTo>
                  <a:cubicBezTo>
                    <a:pt x="998" y="774"/>
                    <a:pt x="989" y="742"/>
                    <a:pt x="979" y="722"/>
                  </a:cubicBezTo>
                  <a:lnTo>
                    <a:pt x="905" y="588"/>
                  </a:lnTo>
                  <a:lnTo>
                    <a:pt x="885" y="546"/>
                  </a:lnTo>
                  <a:lnTo>
                    <a:pt x="875" y="517"/>
                  </a:lnTo>
                  <a:lnTo>
                    <a:pt x="833" y="443"/>
                  </a:lnTo>
                  <a:lnTo>
                    <a:pt x="771" y="29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0;p69">
              <a:extLst>
                <a:ext uri="{FF2B5EF4-FFF2-40B4-BE49-F238E27FC236}">
                  <a16:creationId xmlns:a16="http://schemas.microsoft.com/office/drawing/2014/main" id="{BCA0D224-AE5F-4D8E-B108-26CC2413EC83}"/>
                </a:ext>
              </a:extLst>
            </p:cNvPr>
            <p:cNvSpPr/>
            <p:nvPr/>
          </p:nvSpPr>
          <p:spPr>
            <a:xfrm>
              <a:off x="7289600" y="2608372"/>
              <a:ext cx="196970" cy="226361"/>
            </a:xfrm>
            <a:custGeom>
              <a:avLst/>
              <a:gdLst/>
              <a:ahLst/>
              <a:cxnLst/>
              <a:rect l="l" t="t" r="r" b="b"/>
              <a:pathLst>
                <a:path w="898" h="1032" extrusionOk="0">
                  <a:moveTo>
                    <a:pt x="326" y="1"/>
                  </a:moveTo>
                  <a:cubicBezTo>
                    <a:pt x="324" y="1"/>
                    <a:pt x="322" y="1"/>
                    <a:pt x="320" y="1"/>
                  </a:cubicBezTo>
                  <a:cubicBezTo>
                    <a:pt x="248" y="11"/>
                    <a:pt x="362" y="486"/>
                    <a:pt x="362" y="486"/>
                  </a:cubicBezTo>
                  <a:cubicBezTo>
                    <a:pt x="362" y="486"/>
                    <a:pt x="265" y="93"/>
                    <a:pt x="194" y="93"/>
                  </a:cubicBezTo>
                  <a:cubicBezTo>
                    <a:pt x="191" y="93"/>
                    <a:pt x="189" y="94"/>
                    <a:pt x="186" y="95"/>
                  </a:cubicBezTo>
                  <a:cubicBezTo>
                    <a:pt x="107" y="124"/>
                    <a:pt x="222" y="518"/>
                    <a:pt x="228" y="537"/>
                  </a:cubicBezTo>
                  <a:lnTo>
                    <a:pt x="228" y="537"/>
                  </a:lnTo>
                  <a:cubicBezTo>
                    <a:pt x="223" y="521"/>
                    <a:pt x="134" y="225"/>
                    <a:pt x="73" y="225"/>
                  </a:cubicBezTo>
                  <a:cubicBezTo>
                    <a:pt x="70" y="225"/>
                    <a:pt x="66" y="226"/>
                    <a:pt x="63" y="229"/>
                  </a:cubicBezTo>
                  <a:cubicBezTo>
                    <a:pt x="1" y="258"/>
                    <a:pt x="82" y="528"/>
                    <a:pt x="105" y="599"/>
                  </a:cubicBezTo>
                  <a:cubicBezTo>
                    <a:pt x="114" y="609"/>
                    <a:pt x="228" y="1032"/>
                    <a:pt x="228" y="1032"/>
                  </a:cubicBezTo>
                  <a:lnTo>
                    <a:pt x="876" y="814"/>
                  </a:lnTo>
                  <a:cubicBezTo>
                    <a:pt x="876" y="629"/>
                    <a:pt x="898" y="268"/>
                    <a:pt x="856" y="219"/>
                  </a:cubicBezTo>
                  <a:cubicBezTo>
                    <a:pt x="852" y="215"/>
                    <a:pt x="848" y="213"/>
                    <a:pt x="845" y="213"/>
                  </a:cubicBezTo>
                  <a:cubicBezTo>
                    <a:pt x="793" y="213"/>
                    <a:pt x="722" y="515"/>
                    <a:pt x="722" y="515"/>
                  </a:cubicBezTo>
                  <a:cubicBezTo>
                    <a:pt x="722" y="515"/>
                    <a:pt x="569" y="31"/>
                    <a:pt x="494" y="31"/>
                  </a:cubicBezTo>
                  <a:cubicBezTo>
                    <a:pt x="491" y="31"/>
                    <a:pt x="488" y="32"/>
                    <a:pt x="485" y="33"/>
                  </a:cubicBezTo>
                  <a:cubicBezTo>
                    <a:pt x="438" y="53"/>
                    <a:pt x="457" y="226"/>
                    <a:pt x="476" y="341"/>
                  </a:cubicBezTo>
                  <a:lnTo>
                    <a:pt x="476" y="341"/>
                  </a:lnTo>
                  <a:cubicBezTo>
                    <a:pt x="449" y="211"/>
                    <a:pt x="395" y="1"/>
                    <a:pt x="32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1;p69">
              <a:extLst>
                <a:ext uri="{FF2B5EF4-FFF2-40B4-BE49-F238E27FC236}">
                  <a16:creationId xmlns:a16="http://schemas.microsoft.com/office/drawing/2014/main" id="{F2C65BDD-258E-442A-8AFF-B0B8CA5A3762}"/>
                </a:ext>
              </a:extLst>
            </p:cNvPr>
            <p:cNvSpPr/>
            <p:nvPr/>
          </p:nvSpPr>
          <p:spPr>
            <a:xfrm>
              <a:off x="7517936" y="3108912"/>
              <a:ext cx="790291" cy="613062"/>
            </a:xfrm>
            <a:custGeom>
              <a:avLst/>
              <a:gdLst/>
              <a:ahLst/>
              <a:cxnLst/>
              <a:rect l="l" t="t" r="r" b="b"/>
              <a:pathLst>
                <a:path w="3603" h="2795" extrusionOk="0">
                  <a:moveTo>
                    <a:pt x="773" y="1"/>
                  </a:moveTo>
                  <a:cubicBezTo>
                    <a:pt x="768" y="1"/>
                    <a:pt x="764" y="2"/>
                    <a:pt x="761" y="5"/>
                  </a:cubicBezTo>
                  <a:cubicBezTo>
                    <a:pt x="381" y="386"/>
                    <a:pt x="0" y="798"/>
                    <a:pt x="0" y="798"/>
                  </a:cubicBezTo>
                  <a:cubicBezTo>
                    <a:pt x="0" y="798"/>
                    <a:pt x="559" y="1458"/>
                    <a:pt x="862" y="1458"/>
                  </a:cubicBezTo>
                  <a:cubicBezTo>
                    <a:pt x="866" y="1458"/>
                    <a:pt x="871" y="1458"/>
                    <a:pt x="875" y="1458"/>
                  </a:cubicBezTo>
                  <a:lnTo>
                    <a:pt x="875" y="1458"/>
                  </a:lnTo>
                  <a:lnTo>
                    <a:pt x="833" y="2600"/>
                  </a:lnTo>
                  <a:cubicBezTo>
                    <a:pt x="833" y="2600"/>
                    <a:pt x="1265" y="2785"/>
                    <a:pt x="1925" y="2795"/>
                  </a:cubicBezTo>
                  <a:lnTo>
                    <a:pt x="1945" y="2795"/>
                  </a:lnTo>
                  <a:cubicBezTo>
                    <a:pt x="2595" y="2785"/>
                    <a:pt x="2946" y="2600"/>
                    <a:pt x="2946" y="2600"/>
                  </a:cubicBezTo>
                  <a:lnTo>
                    <a:pt x="2975" y="1458"/>
                  </a:lnTo>
                  <a:cubicBezTo>
                    <a:pt x="2984" y="1459"/>
                    <a:pt x="2993" y="1459"/>
                    <a:pt x="3001" y="1459"/>
                  </a:cubicBezTo>
                  <a:cubicBezTo>
                    <a:pt x="3293" y="1459"/>
                    <a:pt x="3603" y="1149"/>
                    <a:pt x="3603" y="1149"/>
                  </a:cubicBezTo>
                  <a:cubicBezTo>
                    <a:pt x="3603" y="1149"/>
                    <a:pt x="3398" y="272"/>
                    <a:pt x="2790" y="210"/>
                  </a:cubicBezTo>
                  <a:cubicBezTo>
                    <a:pt x="2584" y="190"/>
                    <a:pt x="2391" y="185"/>
                    <a:pt x="2239" y="185"/>
                  </a:cubicBezTo>
                  <a:cubicBezTo>
                    <a:pt x="2088" y="185"/>
                    <a:pt x="1977" y="190"/>
                    <a:pt x="1935" y="190"/>
                  </a:cubicBezTo>
                  <a:cubicBezTo>
                    <a:pt x="1865" y="190"/>
                    <a:pt x="1663" y="160"/>
                    <a:pt x="1387" y="160"/>
                  </a:cubicBezTo>
                  <a:cubicBezTo>
                    <a:pt x="1302" y="160"/>
                    <a:pt x="1210" y="163"/>
                    <a:pt x="1112" y="171"/>
                  </a:cubicBezTo>
                  <a:cubicBezTo>
                    <a:pt x="1105" y="172"/>
                    <a:pt x="1098" y="172"/>
                    <a:pt x="1091" y="172"/>
                  </a:cubicBezTo>
                  <a:cubicBezTo>
                    <a:pt x="1026" y="172"/>
                    <a:pt x="963" y="133"/>
                    <a:pt x="907" y="87"/>
                  </a:cubicBezTo>
                  <a:cubicBezTo>
                    <a:pt x="844" y="45"/>
                    <a:pt x="799" y="1"/>
                    <a:pt x="77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2;p69">
              <a:extLst>
                <a:ext uri="{FF2B5EF4-FFF2-40B4-BE49-F238E27FC236}">
                  <a16:creationId xmlns:a16="http://schemas.microsoft.com/office/drawing/2014/main" id="{7534F57F-A947-49C3-962D-802AACFE6E6E}"/>
                </a:ext>
              </a:extLst>
            </p:cNvPr>
            <p:cNvSpPr/>
            <p:nvPr/>
          </p:nvSpPr>
          <p:spPr>
            <a:xfrm>
              <a:off x="7649102" y="4162414"/>
              <a:ext cx="236890" cy="381875"/>
            </a:xfrm>
            <a:custGeom>
              <a:avLst/>
              <a:gdLst/>
              <a:ahLst/>
              <a:cxnLst/>
              <a:rect l="l" t="t" r="r" b="b"/>
              <a:pathLst>
                <a:path w="1080" h="1741" extrusionOk="0">
                  <a:moveTo>
                    <a:pt x="0" y="1"/>
                  </a:moveTo>
                  <a:lnTo>
                    <a:pt x="30" y="206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5" y="1740"/>
                  </a:lnTo>
                  <a:lnTo>
                    <a:pt x="1080" y="1731"/>
                  </a:lnTo>
                  <a:lnTo>
                    <a:pt x="1080" y="937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3;p69">
              <a:extLst>
                <a:ext uri="{FF2B5EF4-FFF2-40B4-BE49-F238E27FC236}">
                  <a16:creationId xmlns:a16="http://schemas.microsoft.com/office/drawing/2014/main" id="{7EF512C4-FDF0-4639-8307-71AF5AF088F8}"/>
                </a:ext>
              </a:extLst>
            </p:cNvPr>
            <p:cNvSpPr/>
            <p:nvPr/>
          </p:nvSpPr>
          <p:spPr>
            <a:xfrm>
              <a:off x="7649102" y="4162414"/>
              <a:ext cx="236890" cy="151566"/>
            </a:xfrm>
            <a:custGeom>
              <a:avLst/>
              <a:gdLst/>
              <a:ahLst/>
              <a:cxnLst/>
              <a:rect l="l" t="t" r="r" b="b"/>
              <a:pathLst>
                <a:path w="1080" h="691" extrusionOk="0">
                  <a:moveTo>
                    <a:pt x="0" y="1"/>
                  </a:moveTo>
                  <a:lnTo>
                    <a:pt x="30" y="206"/>
                  </a:lnTo>
                  <a:lnTo>
                    <a:pt x="976" y="206"/>
                  </a:lnTo>
                  <a:lnTo>
                    <a:pt x="976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80" y="69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4;p69">
              <a:extLst>
                <a:ext uri="{FF2B5EF4-FFF2-40B4-BE49-F238E27FC236}">
                  <a16:creationId xmlns:a16="http://schemas.microsoft.com/office/drawing/2014/main" id="{745723CD-9778-450D-A6E8-0EEBF955E842}"/>
                </a:ext>
              </a:extLst>
            </p:cNvPr>
            <p:cNvSpPr/>
            <p:nvPr/>
          </p:nvSpPr>
          <p:spPr>
            <a:xfrm>
              <a:off x="7664676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1" y="0"/>
                  </a:moveTo>
                  <a:lnTo>
                    <a:pt x="102" y="793"/>
                  </a:lnTo>
                  <a:lnTo>
                    <a:pt x="154" y="1142"/>
                  </a:lnTo>
                  <a:lnTo>
                    <a:pt x="1019" y="12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5;p69">
              <a:extLst>
                <a:ext uri="{FF2B5EF4-FFF2-40B4-BE49-F238E27FC236}">
                  <a16:creationId xmlns:a16="http://schemas.microsoft.com/office/drawing/2014/main" id="{126F6D5F-A3B7-40B2-8572-C69CA44976A9}"/>
                </a:ext>
              </a:extLst>
            </p:cNvPr>
            <p:cNvSpPr/>
            <p:nvPr/>
          </p:nvSpPr>
          <p:spPr>
            <a:xfrm>
              <a:off x="7486350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1147" y="1"/>
                  </a:moveTo>
                  <a:cubicBezTo>
                    <a:pt x="1078" y="1"/>
                    <a:pt x="994" y="19"/>
                    <a:pt x="895" y="74"/>
                  </a:cubicBezTo>
                  <a:cubicBezTo>
                    <a:pt x="619" y="227"/>
                    <a:pt x="236" y="383"/>
                    <a:pt x="40" y="536"/>
                  </a:cubicBezTo>
                  <a:cubicBezTo>
                    <a:pt x="11" y="556"/>
                    <a:pt x="1" y="588"/>
                    <a:pt x="11" y="618"/>
                  </a:cubicBezTo>
                  <a:cubicBezTo>
                    <a:pt x="21" y="650"/>
                    <a:pt x="40" y="679"/>
                    <a:pt x="82" y="692"/>
                  </a:cubicBezTo>
                  <a:cubicBezTo>
                    <a:pt x="308" y="738"/>
                    <a:pt x="548" y="755"/>
                    <a:pt x="775" y="755"/>
                  </a:cubicBezTo>
                  <a:cubicBezTo>
                    <a:pt x="1347" y="755"/>
                    <a:pt x="1842" y="650"/>
                    <a:pt x="1842" y="650"/>
                  </a:cubicBezTo>
                  <a:cubicBezTo>
                    <a:pt x="1903" y="383"/>
                    <a:pt x="1842" y="146"/>
                    <a:pt x="1842" y="146"/>
                  </a:cubicBezTo>
                  <a:cubicBezTo>
                    <a:pt x="1835" y="144"/>
                    <a:pt x="1828" y="143"/>
                    <a:pt x="1821" y="143"/>
                  </a:cubicBezTo>
                  <a:cubicBezTo>
                    <a:pt x="1791" y="143"/>
                    <a:pt x="1763" y="161"/>
                    <a:pt x="1731" y="185"/>
                  </a:cubicBezTo>
                  <a:cubicBezTo>
                    <a:pt x="1688" y="217"/>
                    <a:pt x="1637" y="259"/>
                    <a:pt x="1565" y="269"/>
                  </a:cubicBezTo>
                  <a:cubicBezTo>
                    <a:pt x="1559" y="270"/>
                    <a:pt x="1553" y="271"/>
                    <a:pt x="1548" y="271"/>
                  </a:cubicBezTo>
                  <a:cubicBezTo>
                    <a:pt x="1436" y="271"/>
                    <a:pt x="1380" y="94"/>
                    <a:pt x="1380" y="94"/>
                  </a:cubicBezTo>
                  <a:cubicBezTo>
                    <a:pt x="1380" y="94"/>
                    <a:pt x="1301" y="1"/>
                    <a:pt x="1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6;p69">
              <a:extLst>
                <a:ext uri="{FF2B5EF4-FFF2-40B4-BE49-F238E27FC236}">
                  <a16:creationId xmlns:a16="http://schemas.microsoft.com/office/drawing/2014/main" id="{8F211F2D-BC02-47AA-A4F4-A5DA83BE9AE7}"/>
                </a:ext>
              </a:extLst>
            </p:cNvPr>
            <p:cNvSpPr/>
            <p:nvPr/>
          </p:nvSpPr>
          <p:spPr>
            <a:xfrm>
              <a:off x="7488544" y="4541876"/>
              <a:ext cx="408854" cy="133580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0"/>
                    <a:pt x="1721" y="40"/>
                  </a:cubicBezTo>
                  <a:cubicBezTo>
                    <a:pt x="1721" y="124"/>
                    <a:pt x="1708" y="196"/>
                    <a:pt x="1627" y="258"/>
                  </a:cubicBezTo>
                  <a:cubicBezTo>
                    <a:pt x="1555" y="319"/>
                    <a:pt x="1461" y="349"/>
                    <a:pt x="1370" y="371"/>
                  </a:cubicBezTo>
                  <a:cubicBezTo>
                    <a:pt x="1266" y="391"/>
                    <a:pt x="1152" y="411"/>
                    <a:pt x="1041" y="423"/>
                  </a:cubicBezTo>
                  <a:cubicBezTo>
                    <a:pt x="804" y="45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92" y="453"/>
                    <a:pt x="40" y="453"/>
                    <a:pt x="1" y="473"/>
                  </a:cubicBezTo>
                  <a:cubicBezTo>
                    <a:pt x="11" y="505"/>
                    <a:pt x="30" y="534"/>
                    <a:pt x="72" y="547"/>
                  </a:cubicBezTo>
                  <a:cubicBezTo>
                    <a:pt x="300" y="596"/>
                    <a:pt x="534" y="608"/>
                    <a:pt x="762" y="608"/>
                  </a:cubicBezTo>
                  <a:cubicBezTo>
                    <a:pt x="1337" y="608"/>
                    <a:pt x="1832" y="505"/>
                    <a:pt x="1832" y="505"/>
                  </a:cubicBezTo>
                  <a:cubicBezTo>
                    <a:pt x="1854" y="411"/>
                    <a:pt x="1864" y="319"/>
                    <a:pt x="1864" y="248"/>
                  </a:cubicBezTo>
                  <a:cubicBezTo>
                    <a:pt x="1864" y="102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7;p69">
              <a:extLst>
                <a:ext uri="{FF2B5EF4-FFF2-40B4-BE49-F238E27FC236}">
                  <a16:creationId xmlns:a16="http://schemas.microsoft.com/office/drawing/2014/main" id="{5B5E3D75-8426-4943-A2F0-5AE5204F0C7C}"/>
                </a:ext>
              </a:extLst>
            </p:cNvPr>
            <p:cNvSpPr/>
            <p:nvPr/>
          </p:nvSpPr>
          <p:spPr>
            <a:xfrm>
              <a:off x="7996541" y="4162414"/>
              <a:ext cx="235355" cy="381875"/>
            </a:xfrm>
            <a:custGeom>
              <a:avLst/>
              <a:gdLst/>
              <a:ahLst/>
              <a:cxnLst/>
              <a:rect l="l" t="t" r="r" b="b"/>
              <a:pathLst>
                <a:path w="1073" h="1741" extrusionOk="0">
                  <a:moveTo>
                    <a:pt x="0" y="1"/>
                  </a:moveTo>
                  <a:lnTo>
                    <a:pt x="0" y="937"/>
                  </a:lnTo>
                  <a:lnTo>
                    <a:pt x="0" y="1731"/>
                  </a:lnTo>
                  <a:lnTo>
                    <a:pt x="845" y="1740"/>
                  </a:lnTo>
                  <a:lnTo>
                    <a:pt x="959" y="937"/>
                  </a:lnTo>
                  <a:lnTo>
                    <a:pt x="998" y="58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8;p69">
              <a:extLst>
                <a:ext uri="{FF2B5EF4-FFF2-40B4-BE49-F238E27FC236}">
                  <a16:creationId xmlns:a16="http://schemas.microsoft.com/office/drawing/2014/main" id="{2FB493A7-F9C0-4918-A5DC-46C841CDFC1C}"/>
                </a:ext>
              </a:extLst>
            </p:cNvPr>
            <p:cNvSpPr/>
            <p:nvPr/>
          </p:nvSpPr>
          <p:spPr>
            <a:xfrm>
              <a:off x="7996541" y="4162414"/>
              <a:ext cx="235355" cy="151566"/>
            </a:xfrm>
            <a:custGeom>
              <a:avLst/>
              <a:gdLst/>
              <a:ahLst/>
              <a:cxnLst/>
              <a:rect l="l" t="t" r="r" b="b"/>
              <a:pathLst>
                <a:path w="107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988" y="690"/>
                  </a:lnTo>
                  <a:lnTo>
                    <a:pt x="998" y="586"/>
                  </a:lnTo>
                  <a:lnTo>
                    <a:pt x="114" y="586"/>
                  </a:lnTo>
                  <a:lnTo>
                    <a:pt x="114" y="20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9;p69">
              <a:extLst>
                <a:ext uri="{FF2B5EF4-FFF2-40B4-BE49-F238E27FC236}">
                  <a16:creationId xmlns:a16="http://schemas.microsoft.com/office/drawing/2014/main" id="{B01AACB5-F9BE-4210-A521-5445CBCD5410}"/>
                </a:ext>
              </a:extLst>
            </p:cNvPr>
            <p:cNvSpPr/>
            <p:nvPr/>
          </p:nvSpPr>
          <p:spPr>
            <a:xfrm>
              <a:off x="7985135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0" y="0"/>
                  </a:moveTo>
                  <a:lnTo>
                    <a:pt x="32" y="1265"/>
                  </a:lnTo>
                  <a:lnTo>
                    <a:pt x="897" y="114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0;p69">
              <a:extLst>
                <a:ext uri="{FF2B5EF4-FFF2-40B4-BE49-F238E27FC236}">
                  <a16:creationId xmlns:a16="http://schemas.microsoft.com/office/drawing/2014/main" id="{DF78D647-7D05-4AD0-AA9D-563487743C34}"/>
                </a:ext>
              </a:extLst>
            </p:cNvPr>
            <p:cNvSpPr/>
            <p:nvPr/>
          </p:nvSpPr>
          <p:spPr>
            <a:xfrm>
              <a:off x="7974168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762" y="1"/>
                  </a:moveTo>
                  <a:cubicBezTo>
                    <a:pt x="609" y="1"/>
                    <a:pt x="534" y="94"/>
                    <a:pt x="534" y="94"/>
                  </a:cubicBezTo>
                  <a:cubicBezTo>
                    <a:pt x="534" y="94"/>
                    <a:pt x="470" y="271"/>
                    <a:pt x="357" y="271"/>
                  </a:cubicBezTo>
                  <a:cubicBezTo>
                    <a:pt x="351" y="271"/>
                    <a:pt x="345" y="270"/>
                    <a:pt x="339" y="269"/>
                  </a:cubicBezTo>
                  <a:cubicBezTo>
                    <a:pt x="268" y="259"/>
                    <a:pt x="216" y="217"/>
                    <a:pt x="174" y="185"/>
                  </a:cubicBezTo>
                  <a:cubicBezTo>
                    <a:pt x="141" y="161"/>
                    <a:pt x="114" y="143"/>
                    <a:pt x="83" y="143"/>
                  </a:cubicBezTo>
                  <a:cubicBezTo>
                    <a:pt x="76" y="143"/>
                    <a:pt x="69" y="144"/>
                    <a:pt x="62" y="146"/>
                  </a:cubicBezTo>
                  <a:cubicBezTo>
                    <a:pt x="62" y="146"/>
                    <a:pt x="1" y="383"/>
                    <a:pt x="72" y="650"/>
                  </a:cubicBezTo>
                  <a:cubicBezTo>
                    <a:pt x="72" y="650"/>
                    <a:pt x="562" y="755"/>
                    <a:pt x="1131" y="755"/>
                  </a:cubicBezTo>
                  <a:cubicBezTo>
                    <a:pt x="1357" y="755"/>
                    <a:pt x="1596" y="738"/>
                    <a:pt x="1822" y="692"/>
                  </a:cubicBezTo>
                  <a:cubicBezTo>
                    <a:pt x="1864" y="679"/>
                    <a:pt x="1884" y="650"/>
                    <a:pt x="1894" y="618"/>
                  </a:cubicBezTo>
                  <a:cubicBezTo>
                    <a:pt x="1903" y="588"/>
                    <a:pt x="1894" y="556"/>
                    <a:pt x="1864" y="536"/>
                  </a:cubicBezTo>
                  <a:cubicBezTo>
                    <a:pt x="1669" y="383"/>
                    <a:pt x="1286" y="227"/>
                    <a:pt x="1019" y="74"/>
                  </a:cubicBezTo>
                  <a:cubicBezTo>
                    <a:pt x="917" y="19"/>
                    <a:pt x="832" y="1"/>
                    <a:pt x="76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1;p69">
              <a:extLst>
                <a:ext uri="{FF2B5EF4-FFF2-40B4-BE49-F238E27FC236}">
                  <a16:creationId xmlns:a16="http://schemas.microsoft.com/office/drawing/2014/main" id="{F54DACC7-C400-4FA4-9F82-0969ECEC3EE4}"/>
                </a:ext>
              </a:extLst>
            </p:cNvPr>
            <p:cNvSpPr/>
            <p:nvPr/>
          </p:nvSpPr>
          <p:spPr>
            <a:xfrm>
              <a:off x="7982942" y="4541876"/>
              <a:ext cx="406661" cy="133580"/>
            </a:xfrm>
            <a:custGeom>
              <a:avLst/>
              <a:gdLst/>
              <a:ahLst/>
              <a:cxnLst/>
              <a:rect l="l" t="t" r="r" b="b"/>
              <a:pathLst>
                <a:path w="1854" h="609" extrusionOk="0">
                  <a:moveTo>
                    <a:pt x="22" y="1"/>
                  </a:moveTo>
                  <a:cubicBezTo>
                    <a:pt x="22" y="1"/>
                    <a:pt x="0" y="102"/>
                    <a:pt x="0" y="248"/>
                  </a:cubicBezTo>
                  <a:cubicBezTo>
                    <a:pt x="0" y="319"/>
                    <a:pt x="0" y="411"/>
                    <a:pt x="32" y="505"/>
                  </a:cubicBezTo>
                  <a:cubicBezTo>
                    <a:pt x="32" y="505"/>
                    <a:pt x="527" y="608"/>
                    <a:pt x="1092" y="608"/>
                  </a:cubicBezTo>
                  <a:cubicBezTo>
                    <a:pt x="1320" y="608"/>
                    <a:pt x="1555" y="596"/>
                    <a:pt x="1782" y="547"/>
                  </a:cubicBezTo>
                  <a:cubicBezTo>
                    <a:pt x="1824" y="534"/>
                    <a:pt x="1844" y="505"/>
                    <a:pt x="1854" y="473"/>
                  </a:cubicBezTo>
                  <a:cubicBezTo>
                    <a:pt x="1814" y="453"/>
                    <a:pt x="1772" y="453"/>
                    <a:pt x="1720" y="453"/>
                  </a:cubicBezTo>
                  <a:lnTo>
                    <a:pt x="1525" y="453"/>
                  </a:lnTo>
                  <a:cubicBezTo>
                    <a:pt x="1288" y="453"/>
                    <a:pt x="1050" y="453"/>
                    <a:pt x="813" y="423"/>
                  </a:cubicBezTo>
                  <a:cubicBezTo>
                    <a:pt x="702" y="411"/>
                    <a:pt x="598" y="391"/>
                    <a:pt x="485" y="371"/>
                  </a:cubicBezTo>
                  <a:cubicBezTo>
                    <a:pt x="393" y="349"/>
                    <a:pt x="299" y="319"/>
                    <a:pt x="228" y="258"/>
                  </a:cubicBezTo>
                  <a:cubicBezTo>
                    <a:pt x="156" y="196"/>
                    <a:pt x="134" y="124"/>
                    <a:pt x="134" y="40"/>
                  </a:cubicBezTo>
                  <a:cubicBezTo>
                    <a:pt x="104" y="20"/>
                    <a:pt x="72" y="1"/>
                    <a:pt x="4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2;p69">
              <a:extLst>
                <a:ext uri="{FF2B5EF4-FFF2-40B4-BE49-F238E27FC236}">
                  <a16:creationId xmlns:a16="http://schemas.microsoft.com/office/drawing/2014/main" id="{37669BBD-7CE6-44E7-B27A-B2178AC12414}"/>
                </a:ext>
              </a:extLst>
            </p:cNvPr>
            <p:cNvSpPr/>
            <p:nvPr/>
          </p:nvSpPr>
          <p:spPr>
            <a:xfrm>
              <a:off x="7788823" y="3413140"/>
              <a:ext cx="282732" cy="152224"/>
            </a:xfrm>
            <a:custGeom>
              <a:avLst/>
              <a:gdLst/>
              <a:ahLst/>
              <a:cxnLst/>
              <a:rect l="l" t="t" r="r" b="b"/>
              <a:pathLst>
                <a:path w="1289" h="694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1" y="605"/>
                  </a:lnTo>
                  <a:lnTo>
                    <a:pt x="401" y="585"/>
                  </a:lnTo>
                  <a:lnTo>
                    <a:pt x="413" y="595"/>
                  </a:lnTo>
                  <a:cubicBezTo>
                    <a:pt x="479" y="660"/>
                    <a:pt x="564" y="694"/>
                    <a:pt x="648" y="694"/>
                  </a:cubicBezTo>
                  <a:cubicBezTo>
                    <a:pt x="736" y="694"/>
                    <a:pt x="822" y="658"/>
                    <a:pt x="885" y="585"/>
                  </a:cubicBezTo>
                  <a:lnTo>
                    <a:pt x="1288" y="5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69">
              <a:extLst>
                <a:ext uri="{FF2B5EF4-FFF2-40B4-BE49-F238E27FC236}">
                  <a16:creationId xmlns:a16="http://schemas.microsoft.com/office/drawing/2014/main" id="{E1F0EEAD-4D34-425F-9B07-02941CDF3D00}"/>
                </a:ext>
              </a:extLst>
            </p:cNvPr>
            <p:cNvSpPr/>
            <p:nvPr/>
          </p:nvSpPr>
          <p:spPr>
            <a:xfrm>
              <a:off x="7608305" y="3678983"/>
              <a:ext cx="647938" cy="526422"/>
            </a:xfrm>
            <a:custGeom>
              <a:avLst/>
              <a:gdLst/>
              <a:ahLst/>
              <a:cxnLst/>
              <a:rect l="l" t="t" r="r" b="b"/>
              <a:pathLst>
                <a:path w="2954" h="2400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cubicBezTo>
                    <a:pt x="1" y="2215"/>
                    <a:pt x="304" y="2400"/>
                    <a:pt x="900" y="2400"/>
                  </a:cubicBezTo>
                  <a:cubicBezTo>
                    <a:pt x="1006" y="2400"/>
                    <a:pt x="1122" y="2394"/>
                    <a:pt x="1246" y="2380"/>
                  </a:cubicBezTo>
                  <a:lnTo>
                    <a:pt x="1347" y="1515"/>
                  </a:lnTo>
                  <a:cubicBezTo>
                    <a:pt x="1347" y="1483"/>
                    <a:pt x="1380" y="1454"/>
                    <a:pt x="1422" y="1454"/>
                  </a:cubicBezTo>
                  <a:lnTo>
                    <a:pt x="1545" y="1454"/>
                  </a:lnTo>
                  <a:cubicBezTo>
                    <a:pt x="1575" y="1454"/>
                    <a:pt x="1607" y="1483"/>
                    <a:pt x="1617" y="1515"/>
                  </a:cubicBezTo>
                  <a:lnTo>
                    <a:pt x="1708" y="2380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4" y="2215"/>
                    <a:pt x="2954" y="2215"/>
                  </a:cubicBezTo>
                  <a:cubicBezTo>
                    <a:pt x="2954" y="1772"/>
                    <a:pt x="2687" y="1031"/>
                    <a:pt x="2615" y="804"/>
                  </a:cubicBezTo>
                  <a:cubicBezTo>
                    <a:pt x="2553" y="56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69">
              <a:extLst>
                <a:ext uri="{FF2B5EF4-FFF2-40B4-BE49-F238E27FC236}">
                  <a16:creationId xmlns:a16="http://schemas.microsoft.com/office/drawing/2014/main" id="{F55F4F44-EAF5-43C4-AE76-6FEC0B1362C4}"/>
                </a:ext>
              </a:extLst>
            </p:cNvPr>
            <p:cNvSpPr/>
            <p:nvPr/>
          </p:nvSpPr>
          <p:spPr>
            <a:xfrm>
              <a:off x="7788823" y="3426739"/>
              <a:ext cx="282732" cy="132702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1" y="605"/>
                  </a:lnTo>
                  <a:lnTo>
                    <a:pt x="10" y="605"/>
                  </a:lnTo>
                  <a:lnTo>
                    <a:pt x="20" y="182"/>
                  </a:lnTo>
                  <a:lnTo>
                    <a:pt x="381" y="182"/>
                  </a:lnTo>
                  <a:lnTo>
                    <a:pt x="401" y="162"/>
                  </a:lnTo>
                  <a:cubicBezTo>
                    <a:pt x="465" y="83"/>
                    <a:pt x="557" y="41"/>
                    <a:pt x="649" y="41"/>
                  </a:cubicBezTo>
                  <a:cubicBezTo>
                    <a:pt x="735" y="41"/>
                    <a:pt x="821" y="77"/>
                    <a:pt x="885" y="152"/>
                  </a:cubicBezTo>
                  <a:lnTo>
                    <a:pt x="907" y="182"/>
                  </a:lnTo>
                  <a:lnTo>
                    <a:pt x="1288" y="182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69">
              <a:extLst>
                <a:ext uri="{FF2B5EF4-FFF2-40B4-BE49-F238E27FC236}">
                  <a16:creationId xmlns:a16="http://schemas.microsoft.com/office/drawing/2014/main" id="{59EB3CD9-4761-4D38-81E8-5F340CA25343}"/>
                </a:ext>
              </a:extLst>
            </p:cNvPr>
            <p:cNvSpPr/>
            <p:nvPr/>
          </p:nvSpPr>
          <p:spPr>
            <a:xfrm>
              <a:off x="7788823" y="3412262"/>
              <a:ext cx="282732" cy="134676"/>
            </a:xfrm>
            <a:custGeom>
              <a:avLst/>
              <a:gdLst/>
              <a:ahLst/>
              <a:cxnLst/>
              <a:rect l="l" t="t" r="r" b="b"/>
              <a:pathLst>
                <a:path w="1289" h="614" extrusionOk="0">
                  <a:moveTo>
                    <a:pt x="1" y="1"/>
                  </a:moveTo>
                  <a:lnTo>
                    <a:pt x="20" y="475"/>
                  </a:lnTo>
                  <a:lnTo>
                    <a:pt x="381" y="475"/>
                  </a:lnTo>
                  <a:lnTo>
                    <a:pt x="401" y="495"/>
                  </a:lnTo>
                  <a:cubicBezTo>
                    <a:pt x="464" y="575"/>
                    <a:pt x="554" y="613"/>
                    <a:pt x="645" y="613"/>
                  </a:cubicBezTo>
                  <a:cubicBezTo>
                    <a:pt x="732" y="613"/>
                    <a:pt x="820" y="578"/>
                    <a:pt x="885" y="507"/>
                  </a:cubicBezTo>
                  <a:lnTo>
                    <a:pt x="907" y="475"/>
                  </a:lnTo>
                  <a:lnTo>
                    <a:pt x="1288" y="475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5"/>
                  </a:lnTo>
                  <a:cubicBezTo>
                    <a:pt x="820" y="536"/>
                    <a:pt x="731" y="572"/>
                    <a:pt x="644" y="572"/>
                  </a:cubicBezTo>
                  <a:cubicBezTo>
                    <a:pt x="553" y="572"/>
                    <a:pt x="464" y="533"/>
                    <a:pt x="401" y="456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69">
              <a:extLst>
                <a:ext uri="{FF2B5EF4-FFF2-40B4-BE49-F238E27FC236}">
                  <a16:creationId xmlns:a16="http://schemas.microsoft.com/office/drawing/2014/main" id="{69941863-C565-4541-9AA7-526DBCCDECD6}"/>
                </a:ext>
              </a:extLst>
            </p:cNvPr>
            <p:cNvSpPr/>
            <p:nvPr/>
          </p:nvSpPr>
          <p:spPr>
            <a:xfrm>
              <a:off x="8118495" y="3678983"/>
              <a:ext cx="137747" cy="513042"/>
            </a:xfrm>
            <a:custGeom>
              <a:avLst/>
              <a:gdLst/>
              <a:ahLst/>
              <a:cxnLst/>
              <a:rect l="l" t="t" r="r" b="b"/>
              <a:pathLst>
                <a:path w="628" h="2339" extrusionOk="0">
                  <a:moveTo>
                    <a:pt x="0" y="1"/>
                  </a:moveTo>
                  <a:cubicBezTo>
                    <a:pt x="0" y="1"/>
                    <a:pt x="0" y="567"/>
                    <a:pt x="62" y="804"/>
                  </a:cubicBezTo>
                  <a:cubicBezTo>
                    <a:pt x="124" y="1031"/>
                    <a:pt x="247" y="1896"/>
                    <a:pt x="247" y="2338"/>
                  </a:cubicBezTo>
                  <a:lnTo>
                    <a:pt x="628" y="2215"/>
                  </a:lnTo>
                  <a:cubicBezTo>
                    <a:pt x="628" y="1772"/>
                    <a:pt x="361" y="1031"/>
                    <a:pt x="289" y="804"/>
                  </a:cubicBezTo>
                  <a:cubicBezTo>
                    <a:pt x="227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69">
              <a:extLst>
                <a:ext uri="{FF2B5EF4-FFF2-40B4-BE49-F238E27FC236}">
                  <a16:creationId xmlns:a16="http://schemas.microsoft.com/office/drawing/2014/main" id="{8590CD4A-3ED2-4D95-9BF7-C5A2FD3838AD}"/>
                </a:ext>
              </a:extLst>
            </p:cNvPr>
            <p:cNvSpPr/>
            <p:nvPr/>
          </p:nvSpPr>
          <p:spPr>
            <a:xfrm>
              <a:off x="7608305" y="3678983"/>
              <a:ext cx="140160" cy="513042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lnTo>
                    <a:pt x="381" y="2338"/>
                  </a:lnTo>
                  <a:cubicBezTo>
                    <a:pt x="381" y="1896"/>
                    <a:pt x="515" y="1031"/>
                    <a:pt x="577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69">
              <a:extLst>
                <a:ext uri="{FF2B5EF4-FFF2-40B4-BE49-F238E27FC236}">
                  <a16:creationId xmlns:a16="http://schemas.microsoft.com/office/drawing/2014/main" id="{D7EA6B97-3E43-4466-8B0D-691FC5912E33}"/>
                </a:ext>
              </a:extLst>
            </p:cNvPr>
            <p:cNvSpPr/>
            <p:nvPr/>
          </p:nvSpPr>
          <p:spPr>
            <a:xfrm>
              <a:off x="7721047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" y="280"/>
                    <a:pt x="248" y="823"/>
                  </a:cubicBezTo>
                  <a:cubicBezTo>
                    <a:pt x="329" y="1503"/>
                    <a:pt x="329" y="3193"/>
                    <a:pt x="329" y="3193"/>
                  </a:cubicBezTo>
                  <a:lnTo>
                    <a:pt x="485" y="3193"/>
                  </a:lnTo>
                  <a:cubicBezTo>
                    <a:pt x="485" y="3193"/>
                    <a:pt x="495" y="2647"/>
                    <a:pt x="485" y="2286"/>
                  </a:cubicBezTo>
                  <a:cubicBezTo>
                    <a:pt x="463" y="1792"/>
                    <a:pt x="547" y="2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69">
              <a:extLst>
                <a:ext uri="{FF2B5EF4-FFF2-40B4-BE49-F238E27FC236}">
                  <a16:creationId xmlns:a16="http://schemas.microsoft.com/office/drawing/2014/main" id="{DFDAAC7B-F9A9-4011-91A7-DCF36FE85D2C}"/>
                </a:ext>
              </a:extLst>
            </p:cNvPr>
            <p:cNvSpPr/>
            <p:nvPr/>
          </p:nvSpPr>
          <p:spPr>
            <a:xfrm>
              <a:off x="8023520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547" y="1"/>
                  </a:moveTo>
                  <a:cubicBezTo>
                    <a:pt x="1" y="20"/>
                    <a:pt x="85" y="1792"/>
                    <a:pt x="62" y="2286"/>
                  </a:cubicBezTo>
                  <a:cubicBezTo>
                    <a:pt x="52" y="2647"/>
                    <a:pt x="62" y="3193"/>
                    <a:pt x="62" y="3193"/>
                  </a:cubicBezTo>
                  <a:lnTo>
                    <a:pt x="218" y="3193"/>
                  </a:lnTo>
                  <a:cubicBezTo>
                    <a:pt x="218" y="3193"/>
                    <a:pt x="218" y="1503"/>
                    <a:pt x="300" y="823"/>
                  </a:cubicBezTo>
                  <a:cubicBezTo>
                    <a:pt x="361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69">
              <a:extLst>
                <a:ext uri="{FF2B5EF4-FFF2-40B4-BE49-F238E27FC236}">
                  <a16:creationId xmlns:a16="http://schemas.microsoft.com/office/drawing/2014/main" id="{AE3C7F44-0879-435A-9411-6170BA8E0DAC}"/>
                </a:ext>
              </a:extLst>
            </p:cNvPr>
            <p:cNvSpPr/>
            <p:nvPr/>
          </p:nvSpPr>
          <p:spPr>
            <a:xfrm>
              <a:off x="7793210" y="3794357"/>
              <a:ext cx="278346" cy="83789"/>
            </a:xfrm>
            <a:custGeom>
              <a:avLst/>
              <a:gdLst/>
              <a:ahLst/>
              <a:cxnLst/>
              <a:rect l="l" t="t" r="r" b="b"/>
              <a:pathLst>
                <a:path w="1269" h="382" extrusionOk="0">
                  <a:moveTo>
                    <a:pt x="0" y="1"/>
                  </a:moveTo>
                  <a:lnTo>
                    <a:pt x="0" y="196"/>
                  </a:lnTo>
                  <a:lnTo>
                    <a:pt x="640" y="382"/>
                  </a:lnTo>
                  <a:lnTo>
                    <a:pt x="1268" y="196"/>
                  </a:lnTo>
                  <a:lnTo>
                    <a:pt x="1268" y="1"/>
                  </a:lnTo>
                  <a:lnTo>
                    <a:pt x="640" y="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69">
              <a:extLst>
                <a:ext uri="{FF2B5EF4-FFF2-40B4-BE49-F238E27FC236}">
                  <a16:creationId xmlns:a16="http://schemas.microsoft.com/office/drawing/2014/main" id="{384CB86C-7DC1-450A-AEC5-D024705B983E}"/>
                </a:ext>
              </a:extLst>
            </p:cNvPr>
            <p:cNvSpPr/>
            <p:nvPr/>
          </p:nvSpPr>
          <p:spPr>
            <a:xfrm>
              <a:off x="8040848" y="3693459"/>
              <a:ext cx="24786" cy="18644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0"/>
                  </a:moveTo>
                  <a:cubicBezTo>
                    <a:pt x="20" y="0"/>
                    <a:pt x="0" y="25"/>
                    <a:pt x="25" y="58"/>
                  </a:cubicBezTo>
                  <a:cubicBezTo>
                    <a:pt x="25" y="68"/>
                    <a:pt x="25" y="68"/>
                    <a:pt x="35" y="78"/>
                  </a:cubicBezTo>
                  <a:cubicBezTo>
                    <a:pt x="43" y="82"/>
                    <a:pt x="51" y="84"/>
                    <a:pt x="59" y="84"/>
                  </a:cubicBezTo>
                  <a:cubicBezTo>
                    <a:pt x="90" y="84"/>
                    <a:pt x="113" y="50"/>
                    <a:pt x="97" y="16"/>
                  </a:cubicBezTo>
                  <a:cubicBezTo>
                    <a:pt x="87" y="6"/>
                    <a:pt x="87" y="6"/>
                    <a:pt x="77" y="6"/>
                  </a:cubicBezTo>
                  <a:cubicBezTo>
                    <a:pt x="68" y="2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69">
              <a:extLst>
                <a:ext uri="{FF2B5EF4-FFF2-40B4-BE49-F238E27FC236}">
                  <a16:creationId xmlns:a16="http://schemas.microsoft.com/office/drawing/2014/main" id="{3239AA80-A24E-4E69-A200-AEE784960402}"/>
                </a:ext>
              </a:extLst>
            </p:cNvPr>
            <p:cNvSpPr/>
            <p:nvPr/>
          </p:nvSpPr>
          <p:spPr>
            <a:xfrm>
              <a:off x="8040629" y="3729870"/>
              <a:ext cx="25224" cy="18205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1"/>
                  </a:moveTo>
                  <a:cubicBezTo>
                    <a:pt x="23" y="1"/>
                    <a:pt x="0" y="33"/>
                    <a:pt x="2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1"/>
                    <a:pt x="52" y="83"/>
                    <a:pt x="59" y="83"/>
                  </a:cubicBezTo>
                  <a:cubicBezTo>
                    <a:pt x="91" y="83"/>
                    <a:pt x="114" y="50"/>
                    <a:pt x="9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69">
              <a:extLst>
                <a:ext uri="{FF2B5EF4-FFF2-40B4-BE49-F238E27FC236}">
                  <a16:creationId xmlns:a16="http://schemas.microsoft.com/office/drawing/2014/main" id="{76ED97B9-434F-45F0-83A7-CF7AF5471BD0}"/>
                </a:ext>
              </a:extLst>
            </p:cNvPr>
            <p:cNvSpPr/>
            <p:nvPr/>
          </p:nvSpPr>
          <p:spPr>
            <a:xfrm>
              <a:off x="8040629" y="3766062"/>
              <a:ext cx="24786" cy="19521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5" y="0"/>
                  </a:moveTo>
                  <a:cubicBezTo>
                    <a:pt x="23" y="0"/>
                    <a:pt x="0" y="34"/>
                    <a:pt x="26" y="68"/>
                  </a:cubicBezTo>
                  <a:cubicBezTo>
                    <a:pt x="26" y="78"/>
                    <a:pt x="26" y="78"/>
                    <a:pt x="36" y="78"/>
                  </a:cubicBezTo>
                  <a:cubicBezTo>
                    <a:pt x="46" y="85"/>
                    <a:pt x="56" y="88"/>
                    <a:pt x="66" y="88"/>
                  </a:cubicBezTo>
                  <a:cubicBezTo>
                    <a:pt x="94" y="88"/>
                    <a:pt x="113" y="58"/>
                    <a:pt x="98" y="26"/>
                  </a:cubicBezTo>
                  <a:cubicBezTo>
                    <a:pt x="88" y="16"/>
                    <a:pt x="88" y="16"/>
                    <a:pt x="78" y="6"/>
                  </a:cubicBezTo>
                  <a:cubicBezTo>
                    <a:pt x="70" y="2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69">
              <a:extLst>
                <a:ext uri="{FF2B5EF4-FFF2-40B4-BE49-F238E27FC236}">
                  <a16:creationId xmlns:a16="http://schemas.microsoft.com/office/drawing/2014/main" id="{ABF820A7-785B-4A85-9563-A2A93CC40342}"/>
                </a:ext>
              </a:extLst>
            </p:cNvPr>
            <p:cNvSpPr/>
            <p:nvPr/>
          </p:nvSpPr>
          <p:spPr>
            <a:xfrm>
              <a:off x="7796500" y="3693459"/>
              <a:ext cx="23250" cy="18644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52" y="0"/>
                  </a:moveTo>
                  <a:cubicBezTo>
                    <a:pt x="22" y="0"/>
                    <a:pt x="0" y="25"/>
                    <a:pt x="18" y="58"/>
                  </a:cubicBezTo>
                  <a:cubicBezTo>
                    <a:pt x="18" y="68"/>
                    <a:pt x="27" y="68"/>
                    <a:pt x="27" y="78"/>
                  </a:cubicBezTo>
                  <a:cubicBezTo>
                    <a:pt x="35" y="82"/>
                    <a:pt x="43" y="84"/>
                    <a:pt x="51" y="84"/>
                  </a:cubicBezTo>
                  <a:cubicBezTo>
                    <a:pt x="82" y="84"/>
                    <a:pt x="105" y="50"/>
                    <a:pt x="89" y="16"/>
                  </a:cubicBezTo>
                  <a:cubicBezTo>
                    <a:pt x="89" y="6"/>
                    <a:pt x="79" y="6"/>
                    <a:pt x="79" y="6"/>
                  </a:cubicBezTo>
                  <a:cubicBezTo>
                    <a:pt x="70" y="2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69">
              <a:extLst>
                <a:ext uri="{FF2B5EF4-FFF2-40B4-BE49-F238E27FC236}">
                  <a16:creationId xmlns:a16="http://schemas.microsoft.com/office/drawing/2014/main" id="{912D393F-BEBF-4349-BAF6-023372766561}"/>
                </a:ext>
              </a:extLst>
            </p:cNvPr>
            <p:cNvSpPr/>
            <p:nvPr/>
          </p:nvSpPr>
          <p:spPr>
            <a:xfrm>
              <a:off x="7796281" y="3729870"/>
              <a:ext cx="23470" cy="18205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1"/>
                  </a:moveTo>
                  <a:cubicBezTo>
                    <a:pt x="25" y="1"/>
                    <a:pt x="0" y="33"/>
                    <a:pt x="19" y="68"/>
                  </a:cubicBezTo>
                  <a:lnTo>
                    <a:pt x="28" y="78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3" y="83"/>
                    <a:pt x="106" y="50"/>
                    <a:pt x="90" y="16"/>
                  </a:cubicBezTo>
                  <a:lnTo>
                    <a:pt x="80" y="6"/>
                  </a:ln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69">
              <a:extLst>
                <a:ext uri="{FF2B5EF4-FFF2-40B4-BE49-F238E27FC236}">
                  <a16:creationId xmlns:a16="http://schemas.microsoft.com/office/drawing/2014/main" id="{556AE194-A9E3-4864-AD5F-456D4F1836FE}"/>
                </a:ext>
              </a:extLst>
            </p:cNvPr>
            <p:cNvSpPr/>
            <p:nvPr/>
          </p:nvSpPr>
          <p:spPr>
            <a:xfrm>
              <a:off x="7796281" y="3766062"/>
              <a:ext cx="23250" cy="19521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19" y="78"/>
                    <a:pt x="28" y="78"/>
                    <a:pt x="28" y="78"/>
                  </a:cubicBezTo>
                  <a:cubicBezTo>
                    <a:pt x="39" y="85"/>
                    <a:pt x="49" y="88"/>
                    <a:pt x="58" y="88"/>
                  </a:cubicBezTo>
                  <a:cubicBezTo>
                    <a:pt x="86" y="88"/>
                    <a:pt x="105" y="58"/>
                    <a:pt x="90" y="26"/>
                  </a:cubicBezTo>
                  <a:cubicBezTo>
                    <a:pt x="90" y="16"/>
                    <a:pt x="80" y="16"/>
                    <a:pt x="80" y="6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69">
              <a:extLst>
                <a:ext uri="{FF2B5EF4-FFF2-40B4-BE49-F238E27FC236}">
                  <a16:creationId xmlns:a16="http://schemas.microsoft.com/office/drawing/2014/main" id="{0D6E24A2-E0A3-4CF2-B875-3488FE568690}"/>
                </a:ext>
              </a:extLst>
            </p:cNvPr>
            <p:cNvSpPr/>
            <p:nvPr/>
          </p:nvSpPr>
          <p:spPr>
            <a:xfrm>
              <a:off x="7608305" y="4146840"/>
              <a:ext cx="273520" cy="57906"/>
            </a:xfrm>
            <a:custGeom>
              <a:avLst/>
              <a:gdLst/>
              <a:ahLst/>
              <a:cxnLst/>
              <a:rect l="l" t="t" r="r" b="b"/>
              <a:pathLst>
                <a:path w="1247" h="264" extrusionOk="0">
                  <a:moveTo>
                    <a:pt x="11" y="0"/>
                  </a:moveTo>
                  <a:cubicBezTo>
                    <a:pt x="11" y="30"/>
                    <a:pt x="1" y="50"/>
                    <a:pt x="1" y="82"/>
                  </a:cubicBezTo>
                  <a:cubicBezTo>
                    <a:pt x="1" y="82"/>
                    <a:pt x="310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6" y="163"/>
                  </a:lnTo>
                  <a:lnTo>
                    <a:pt x="1246" y="163"/>
                  </a:lnTo>
                  <a:cubicBezTo>
                    <a:pt x="1125" y="176"/>
                    <a:pt x="1012" y="182"/>
                    <a:pt x="908" y="182"/>
                  </a:cubicBezTo>
                  <a:cubicBezTo>
                    <a:pt x="341" y="182"/>
                    <a:pt x="36" y="17"/>
                    <a:pt x="1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69">
              <a:extLst>
                <a:ext uri="{FF2B5EF4-FFF2-40B4-BE49-F238E27FC236}">
                  <a16:creationId xmlns:a16="http://schemas.microsoft.com/office/drawing/2014/main" id="{9CFA8FBA-6799-4A5F-A6B8-19DE766CE969}"/>
                </a:ext>
              </a:extLst>
            </p:cNvPr>
            <p:cNvSpPr/>
            <p:nvPr/>
          </p:nvSpPr>
          <p:spPr>
            <a:xfrm>
              <a:off x="7980748" y="4146840"/>
              <a:ext cx="275494" cy="58564"/>
            </a:xfrm>
            <a:custGeom>
              <a:avLst/>
              <a:gdLst/>
              <a:ahLst/>
              <a:cxnLst/>
              <a:rect l="l" t="t" r="r" b="b"/>
              <a:pathLst>
                <a:path w="1256" h="267" extrusionOk="0">
                  <a:moveTo>
                    <a:pt x="1256" y="0"/>
                  </a:moveTo>
                  <a:cubicBezTo>
                    <a:pt x="1222" y="17"/>
                    <a:pt x="922" y="182"/>
                    <a:pt x="352" y="182"/>
                  </a:cubicBezTo>
                  <a:cubicBezTo>
                    <a:pt x="247" y="182"/>
                    <a:pt x="133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69">
              <a:extLst>
                <a:ext uri="{FF2B5EF4-FFF2-40B4-BE49-F238E27FC236}">
                  <a16:creationId xmlns:a16="http://schemas.microsoft.com/office/drawing/2014/main" id="{095B3388-C678-4D94-9D8D-544BC06C06B2}"/>
                </a:ext>
              </a:extLst>
            </p:cNvPr>
            <p:cNvSpPr/>
            <p:nvPr/>
          </p:nvSpPr>
          <p:spPr>
            <a:xfrm>
              <a:off x="7517936" y="2298003"/>
              <a:ext cx="883073" cy="788975"/>
            </a:xfrm>
            <a:custGeom>
              <a:avLst/>
              <a:gdLst/>
              <a:ahLst/>
              <a:cxnLst/>
              <a:rect l="l" t="t" r="r" b="b"/>
              <a:pathLst>
                <a:path w="4026" h="3597" extrusionOk="0">
                  <a:moveTo>
                    <a:pt x="1884" y="0"/>
                  </a:moveTo>
                  <a:cubicBezTo>
                    <a:pt x="1755" y="0"/>
                    <a:pt x="1612" y="14"/>
                    <a:pt x="1451" y="47"/>
                  </a:cubicBezTo>
                  <a:cubicBezTo>
                    <a:pt x="442" y="252"/>
                    <a:pt x="0" y="707"/>
                    <a:pt x="72" y="1654"/>
                  </a:cubicBezTo>
                  <a:cubicBezTo>
                    <a:pt x="143" y="2610"/>
                    <a:pt x="176" y="3156"/>
                    <a:pt x="956" y="3403"/>
                  </a:cubicBezTo>
                  <a:cubicBezTo>
                    <a:pt x="1315" y="3511"/>
                    <a:pt x="1741" y="3596"/>
                    <a:pt x="2145" y="3596"/>
                  </a:cubicBezTo>
                  <a:cubicBezTo>
                    <a:pt x="2623" y="3596"/>
                    <a:pt x="3069" y="3477"/>
                    <a:pt x="3326" y="3136"/>
                  </a:cubicBezTo>
                  <a:cubicBezTo>
                    <a:pt x="3798" y="2518"/>
                    <a:pt x="4025" y="1819"/>
                    <a:pt x="3912" y="1364"/>
                  </a:cubicBezTo>
                  <a:cubicBezTo>
                    <a:pt x="3801" y="923"/>
                    <a:pt x="3789" y="541"/>
                    <a:pt x="2937" y="541"/>
                  </a:cubicBezTo>
                  <a:cubicBezTo>
                    <a:pt x="2916" y="541"/>
                    <a:pt x="2894" y="541"/>
                    <a:pt x="2871" y="542"/>
                  </a:cubicBezTo>
                  <a:cubicBezTo>
                    <a:pt x="2871" y="542"/>
                    <a:pt x="2674" y="0"/>
                    <a:pt x="1884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69">
              <a:extLst>
                <a:ext uri="{FF2B5EF4-FFF2-40B4-BE49-F238E27FC236}">
                  <a16:creationId xmlns:a16="http://schemas.microsoft.com/office/drawing/2014/main" id="{5FAA50E6-94DC-4620-85AB-7654468E54DE}"/>
                </a:ext>
              </a:extLst>
            </p:cNvPr>
            <p:cNvSpPr/>
            <p:nvPr/>
          </p:nvSpPr>
          <p:spPr>
            <a:xfrm>
              <a:off x="8044138" y="2418860"/>
              <a:ext cx="345464" cy="634997"/>
            </a:xfrm>
            <a:custGeom>
              <a:avLst/>
              <a:gdLst/>
              <a:ahLst/>
              <a:cxnLst/>
              <a:rect l="l" t="t" r="r" b="b"/>
              <a:pathLst>
                <a:path w="1575" h="2895" extrusionOk="0">
                  <a:moveTo>
                    <a:pt x="586" y="0"/>
                  </a:moveTo>
                  <a:lnTo>
                    <a:pt x="586" y="20"/>
                  </a:lnTo>
                  <a:lnTo>
                    <a:pt x="658" y="20"/>
                  </a:lnTo>
                  <a:cubicBezTo>
                    <a:pt x="843" y="20"/>
                    <a:pt x="1019" y="82"/>
                    <a:pt x="1164" y="196"/>
                  </a:cubicBezTo>
                  <a:cubicBezTo>
                    <a:pt x="1318" y="329"/>
                    <a:pt x="1431" y="514"/>
                    <a:pt x="1493" y="712"/>
                  </a:cubicBezTo>
                  <a:cubicBezTo>
                    <a:pt x="1535" y="846"/>
                    <a:pt x="1555" y="999"/>
                    <a:pt x="1555" y="1145"/>
                  </a:cubicBezTo>
                  <a:cubicBezTo>
                    <a:pt x="1555" y="1288"/>
                    <a:pt x="1535" y="1431"/>
                    <a:pt x="1503" y="1565"/>
                  </a:cubicBezTo>
                  <a:cubicBezTo>
                    <a:pt x="1431" y="1844"/>
                    <a:pt x="1298" y="2111"/>
                    <a:pt x="1142" y="2358"/>
                  </a:cubicBezTo>
                  <a:cubicBezTo>
                    <a:pt x="1070" y="2471"/>
                    <a:pt x="989" y="2595"/>
                    <a:pt x="875" y="2677"/>
                  </a:cubicBezTo>
                  <a:cubicBezTo>
                    <a:pt x="638" y="2862"/>
                    <a:pt x="309" y="2874"/>
                    <a:pt x="0" y="2884"/>
                  </a:cubicBezTo>
                  <a:lnTo>
                    <a:pt x="0" y="2894"/>
                  </a:lnTo>
                  <a:cubicBezTo>
                    <a:pt x="309" y="2894"/>
                    <a:pt x="638" y="2884"/>
                    <a:pt x="885" y="2689"/>
                  </a:cubicBezTo>
                  <a:cubicBezTo>
                    <a:pt x="999" y="2605"/>
                    <a:pt x="1080" y="2481"/>
                    <a:pt x="1164" y="2368"/>
                  </a:cubicBezTo>
                  <a:cubicBezTo>
                    <a:pt x="1318" y="2121"/>
                    <a:pt x="1451" y="1854"/>
                    <a:pt x="1523" y="1577"/>
                  </a:cubicBezTo>
                  <a:cubicBezTo>
                    <a:pt x="1555" y="1431"/>
                    <a:pt x="1575" y="1288"/>
                    <a:pt x="1575" y="1145"/>
                  </a:cubicBezTo>
                  <a:cubicBezTo>
                    <a:pt x="1575" y="989"/>
                    <a:pt x="1555" y="846"/>
                    <a:pt x="1513" y="700"/>
                  </a:cubicBezTo>
                  <a:cubicBezTo>
                    <a:pt x="1451" y="505"/>
                    <a:pt x="1337" y="319"/>
                    <a:pt x="1174" y="186"/>
                  </a:cubicBezTo>
                  <a:cubicBezTo>
                    <a:pt x="1028" y="72"/>
                    <a:pt x="843" y="0"/>
                    <a:pt x="6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69">
              <a:extLst>
                <a:ext uri="{FF2B5EF4-FFF2-40B4-BE49-F238E27FC236}">
                  <a16:creationId xmlns:a16="http://schemas.microsoft.com/office/drawing/2014/main" id="{0DF507E4-69E3-4111-B274-C967F20183F4}"/>
                </a:ext>
              </a:extLst>
            </p:cNvPr>
            <p:cNvSpPr/>
            <p:nvPr/>
          </p:nvSpPr>
          <p:spPr>
            <a:xfrm>
              <a:off x="7529122" y="2285500"/>
              <a:ext cx="618765" cy="777569"/>
            </a:xfrm>
            <a:custGeom>
              <a:avLst/>
              <a:gdLst/>
              <a:ahLst/>
              <a:cxnLst/>
              <a:rect l="l" t="t" r="r" b="b"/>
              <a:pathLst>
                <a:path w="2821" h="3545" extrusionOk="0">
                  <a:moveTo>
                    <a:pt x="1844" y="1"/>
                  </a:moveTo>
                  <a:cubicBezTo>
                    <a:pt x="1750" y="1"/>
                    <a:pt x="1659" y="10"/>
                    <a:pt x="1565" y="23"/>
                  </a:cubicBezTo>
                  <a:cubicBezTo>
                    <a:pt x="1123" y="104"/>
                    <a:pt x="742" y="228"/>
                    <a:pt x="463" y="443"/>
                  </a:cubicBezTo>
                  <a:cubicBezTo>
                    <a:pt x="186" y="660"/>
                    <a:pt x="11" y="969"/>
                    <a:pt x="1" y="1431"/>
                  </a:cubicBezTo>
                  <a:lnTo>
                    <a:pt x="1" y="1659"/>
                  </a:lnTo>
                  <a:cubicBezTo>
                    <a:pt x="1" y="2061"/>
                    <a:pt x="31" y="2400"/>
                    <a:pt x="102" y="2667"/>
                  </a:cubicBezTo>
                  <a:cubicBezTo>
                    <a:pt x="164" y="2936"/>
                    <a:pt x="288" y="3141"/>
                    <a:pt x="463" y="3245"/>
                  </a:cubicBezTo>
                  <a:cubicBezTo>
                    <a:pt x="834" y="3492"/>
                    <a:pt x="1237" y="3544"/>
                    <a:pt x="1237" y="3544"/>
                  </a:cubicBezTo>
                  <a:lnTo>
                    <a:pt x="1246" y="3522"/>
                  </a:lnTo>
                  <a:lnTo>
                    <a:pt x="1227" y="3522"/>
                  </a:lnTo>
                  <a:cubicBezTo>
                    <a:pt x="1143" y="3512"/>
                    <a:pt x="804" y="3440"/>
                    <a:pt x="473" y="3235"/>
                  </a:cubicBezTo>
                  <a:cubicBezTo>
                    <a:pt x="300" y="3122"/>
                    <a:pt x="186" y="2926"/>
                    <a:pt x="125" y="2657"/>
                  </a:cubicBezTo>
                  <a:cubicBezTo>
                    <a:pt x="53" y="2400"/>
                    <a:pt x="21" y="2061"/>
                    <a:pt x="21" y="1659"/>
                  </a:cubicBezTo>
                  <a:lnTo>
                    <a:pt x="21" y="1431"/>
                  </a:lnTo>
                  <a:cubicBezTo>
                    <a:pt x="31" y="979"/>
                    <a:pt x="206" y="670"/>
                    <a:pt x="473" y="465"/>
                  </a:cubicBezTo>
                  <a:cubicBezTo>
                    <a:pt x="752" y="248"/>
                    <a:pt x="1133" y="124"/>
                    <a:pt x="1565" y="43"/>
                  </a:cubicBezTo>
                  <a:cubicBezTo>
                    <a:pt x="1669" y="33"/>
                    <a:pt x="1750" y="23"/>
                    <a:pt x="1844" y="23"/>
                  </a:cubicBezTo>
                  <a:cubicBezTo>
                    <a:pt x="2173" y="23"/>
                    <a:pt x="2420" y="146"/>
                    <a:pt x="2573" y="270"/>
                  </a:cubicBezTo>
                  <a:cubicBezTo>
                    <a:pt x="2647" y="332"/>
                    <a:pt x="2709" y="393"/>
                    <a:pt x="2749" y="443"/>
                  </a:cubicBezTo>
                  <a:cubicBezTo>
                    <a:pt x="2759" y="465"/>
                    <a:pt x="2781" y="485"/>
                    <a:pt x="2791" y="495"/>
                  </a:cubicBezTo>
                  <a:cubicBezTo>
                    <a:pt x="2791" y="505"/>
                    <a:pt x="2791" y="505"/>
                    <a:pt x="2801" y="505"/>
                  </a:cubicBezTo>
                  <a:lnTo>
                    <a:pt x="2801" y="517"/>
                  </a:lnTo>
                  <a:lnTo>
                    <a:pt x="2820" y="505"/>
                  </a:lnTo>
                  <a:cubicBezTo>
                    <a:pt x="2820" y="505"/>
                    <a:pt x="2739" y="381"/>
                    <a:pt x="2586" y="248"/>
                  </a:cubicBezTo>
                  <a:cubicBezTo>
                    <a:pt x="2430" y="124"/>
                    <a:pt x="2183" y="1"/>
                    <a:pt x="1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69">
              <a:extLst>
                <a:ext uri="{FF2B5EF4-FFF2-40B4-BE49-F238E27FC236}">
                  <a16:creationId xmlns:a16="http://schemas.microsoft.com/office/drawing/2014/main" id="{0A272BDD-E599-4EE1-8BFB-03A9B22C87AA}"/>
                </a:ext>
              </a:extLst>
            </p:cNvPr>
            <p:cNvSpPr/>
            <p:nvPr/>
          </p:nvSpPr>
          <p:spPr>
            <a:xfrm>
              <a:off x="7838614" y="2945063"/>
              <a:ext cx="173719" cy="287119"/>
            </a:xfrm>
            <a:custGeom>
              <a:avLst/>
              <a:gdLst/>
              <a:ahLst/>
              <a:cxnLst/>
              <a:rect l="l" t="t" r="r" b="b"/>
              <a:pathLst>
                <a:path w="792" h="1309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1031"/>
                  </a:lnTo>
                  <a:cubicBezTo>
                    <a:pt x="1" y="1236"/>
                    <a:pt x="174" y="1308"/>
                    <a:pt x="381" y="1308"/>
                  </a:cubicBezTo>
                  <a:lnTo>
                    <a:pt x="401" y="1308"/>
                  </a:lnTo>
                  <a:cubicBezTo>
                    <a:pt x="619" y="1308"/>
                    <a:pt x="792" y="1236"/>
                    <a:pt x="792" y="1031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69">
              <a:extLst>
                <a:ext uri="{FF2B5EF4-FFF2-40B4-BE49-F238E27FC236}">
                  <a16:creationId xmlns:a16="http://schemas.microsoft.com/office/drawing/2014/main" id="{4D6E0876-EB9A-4A59-9EB3-41380DF16F3F}"/>
                </a:ext>
              </a:extLst>
            </p:cNvPr>
            <p:cNvSpPr/>
            <p:nvPr/>
          </p:nvSpPr>
          <p:spPr>
            <a:xfrm>
              <a:off x="7838614" y="2945063"/>
              <a:ext cx="173719" cy="196531"/>
            </a:xfrm>
            <a:custGeom>
              <a:avLst/>
              <a:gdLst/>
              <a:ahLst/>
              <a:cxnLst/>
              <a:rect l="l" t="t" r="r" b="b"/>
              <a:pathLst>
                <a:path w="792" h="896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876"/>
                  </a:lnTo>
                  <a:cubicBezTo>
                    <a:pt x="63" y="885"/>
                    <a:pt x="144" y="895"/>
                    <a:pt x="236" y="895"/>
                  </a:cubicBezTo>
                  <a:cubicBezTo>
                    <a:pt x="391" y="895"/>
                    <a:pt x="577" y="876"/>
                    <a:pt x="792" y="814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69">
              <a:extLst>
                <a:ext uri="{FF2B5EF4-FFF2-40B4-BE49-F238E27FC236}">
                  <a16:creationId xmlns:a16="http://schemas.microsoft.com/office/drawing/2014/main" id="{A937B698-FD35-4D4E-B9EB-0BB4E2B1B6D7}"/>
                </a:ext>
              </a:extLst>
            </p:cNvPr>
            <p:cNvSpPr/>
            <p:nvPr/>
          </p:nvSpPr>
          <p:spPr>
            <a:xfrm>
              <a:off x="8186053" y="2784065"/>
              <a:ext cx="226361" cy="215833"/>
            </a:xfrm>
            <a:custGeom>
              <a:avLst/>
              <a:gdLst/>
              <a:ahLst/>
              <a:cxnLst/>
              <a:rect l="l" t="t" r="r" b="b"/>
              <a:pathLst>
                <a:path w="1032" h="984" extrusionOk="0">
                  <a:moveTo>
                    <a:pt x="529" y="0"/>
                  </a:moveTo>
                  <a:cubicBezTo>
                    <a:pt x="511" y="0"/>
                    <a:pt x="493" y="1"/>
                    <a:pt x="475" y="3"/>
                  </a:cubicBezTo>
                  <a:cubicBezTo>
                    <a:pt x="208" y="23"/>
                    <a:pt x="1" y="270"/>
                    <a:pt x="33" y="540"/>
                  </a:cubicBezTo>
                  <a:cubicBezTo>
                    <a:pt x="61" y="794"/>
                    <a:pt x="278" y="983"/>
                    <a:pt x="530" y="983"/>
                  </a:cubicBezTo>
                  <a:cubicBezTo>
                    <a:pt x="542" y="983"/>
                    <a:pt x="554" y="983"/>
                    <a:pt x="567" y="982"/>
                  </a:cubicBezTo>
                  <a:cubicBezTo>
                    <a:pt x="836" y="950"/>
                    <a:pt x="1031" y="715"/>
                    <a:pt x="999" y="446"/>
                  </a:cubicBezTo>
                  <a:cubicBezTo>
                    <a:pt x="981" y="188"/>
                    <a:pt x="773" y="0"/>
                    <a:pt x="529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69">
              <a:extLst>
                <a:ext uri="{FF2B5EF4-FFF2-40B4-BE49-F238E27FC236}">
                  <a16:creationId xmlns:a16="http://schemas.microsoft.com/office/drawing/2014/main" id="{E7EAD024-9425-4898-9F71-B75B593CB1F4}"/>
                </a:ext>
              </a:extLst>
            </p:cNvPr>
            <p:cNvSpPr/>
            <p:nvPr/>
          </p:nvSpPr>
          <p:spPr>
            <a:xfrm>
              <a:off x="8299453" y="2856887"/>
              <a:ext cx="45185" cy="11406"/>
            </a:xfrm>
            <a:custGeom>
              <a:avLst/>
              <a:gdLst/>
              <a:ahLst/>
              <a:cxnLst/>
              <a:rect l="l" t="t" r="r" b="b"/>
              <a:pathLst>
                <a:path w="206" h="52" extrusionOk="0">
                  <a:moveTo>
                    <a:pt x="0" y="0"/>
                  </a:moveTo>
                  <a:cubicBezTo>
                    <a:pt x="72" y="12"/>
                    <a:pt x="144" y="22"/>
                    <a:pt x="205" y="52"/>
                  </a:cubicBezTo>
                  <a:cubicBezTo>
                    <a:pt x="144" y="1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69">
              <a:extLst>
                <a:ext uri="{FF2B5EF4-FFF2-40B4-BE49-F238E27FC236}">
                  <a16:creationId xmlns:a16="http://schemas.microsoft.com/office/drawing/2014/main" id="{C2D90EB4-A691-4FB2-985D-6E6E44BD390F}"/>
                </a:ext>
              </a:extLst>
            </p:cNvPr>
            <p:cNvSpPr/>
            <p:nvPr/>
          </p:nvSpPr>
          <p:spPr>
            <a:xfrm>
              <a:off x="8211058" y="2866100"/>
              <a:ext cx="167139" cy="131386"/>
            </a:xfrm>
            <a:custGeom>
              <a:avLst/>
              <a:gdLst/>
              <a:ahLst/>
              <a:cxnLst/>
              <a:rect l="l" t="t" r="r" b="b"/>
              <a:pathLst>
                <a:path w="762" h="599" extrusionOk="0">
                  <a:moveTo>
                    <a:pt x="361" y="0"/>
                  </a:moveTo>
                  <a:cubicBezTo>
                    <a:pt x="300" y="0"/>
                    <a:pt x="248" y="10"/>
                    <a:pt x="186" y="32"/>
                  </a:cubicBezTo>
                  <a:cubicBezTo>
                    <a:pt x="156" y="42"/>
                    <a:pt x="134" y="52"/>
                    <a:pt x="104" y="72"/>
                  </a:cubicBezTo>
                  <a:cubicBezTo>
                    <a:pt x="82" y="94"/>
                    <a:pt x="62" y="114"/>
                    <a:pt x="52" y="133"/>
                  </a:cubicBezTo>
                  <a:lnTo>
                    <a:pt x="72" y="133"/>
                  </a:lnTo>
                  <a:cubicBezTo>
                    <a:pt x="94" y="133"/>
                    <a:pt x="114" y="124"/>
                    <a:pt x="134" y="124"/>
                  </a:cubicBezTo>
                  <a:lnTo>
                    <a:pt x="166" y="124"/>
                  </a:lnTo>
                  <a:cubicBezTo>
                    <a:pt x="218" y="133"/>
                    <a:pt x="280" y="143"/>
                    <a:pt x="342" y="176"/>
                  </a:cubicBezTo>
                  <a:cubicBezTo>
                    <a:pt x="391" y="195"/>
                    <a:pt x="443" y="237"/>
                    <a:pt x="485" y="279"/>
                  </a:cubicBezTo>
                  <a:lnTo>
                    <a:pt x="485" y="299"/>
                  </a:lnTo>
                  <a:lnTo>
                    <a:pt x="465" y="299"/>
                  </a:lnTo>
                  <a:cubicBezTo>
                    <a:pt x="413" y="267"/>
                    <a:pt x="371" y="237"/>
                    <a:pt x="319" y="218"/>
                  </a:cubicBezTo>
                  <a:cubicBezTo>
                    <a:pt x="267" y="195"/>
                    <a:pt x="218" y="176"/>
                    <a:pt x="156" y="176"/>
                  </a:cubicBezTo>
                  <a:lnTo>
                    <a:pt x="124" y="176"/>
                  </a:lnTo>
                  <a:cubicBezTo>
                    <a:pt x="94" y="176"/>
                    <a:pt x="52" y="176"/>
                    <a:pt x="20" y="185"/>
                  </a:cubicBezTo>
                  <a:cubicBezTo>
                    <a:pt x="10" y="218"/>
                    <a:pt x="1" y="247"/>
                    <a:pt x="1" y="289"/>
                  </a:cubicBezTo>
                  <a:cubicBezTo>
                    <a:pt x="1" y="299"/>
                    <a:pt x="1" y="299"/>
                    <a:pt x="10" y="309"/>
                  </a:cubicBezTo>
                  <a:cubicBezTo>
                    <a:pt x="20" y="475"/>
                    <a:pt x="186" y="598"/>
                    <a:pt x="371" y="598"/>
                  </a:cubicBezTo>
                  <a:lnTo>
                    <a:pt x="413" y="598"/>
                  </a:lnTo>
                  <a:cubicBezTo>
                    <a:pt x="618" y="576"/>
                    <a:pt x="762" y="432"/>
                    <a:pt x="762" y="267"/>
                  </a:cubicBezTo>
                  <a:lnTo>
                    <a:pt x="762" y="237"/>
                  </a:lnTo>
                  <a:cubicBezTo>
                    <a:pt x="762" y="195"/>
                    <a:pt x="752" y="156"/>
                    <a:pt x="732" y="124"/>
                  </a:cubicBezTo>
                  <a:cubicBezTo>
                    <a:pt x="690" y="104"/>
                    <a:pt x="650" y="82"/>
                    <a:pt x="608" y="62"/>
                  </a:cubicBezTo>
                  <a:cubicBezTo>
                    <a:pt x="547" y="32"/>
                    <a:pt x="475" y="10"/>
                    <a:pt x="403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69">
              <a:extLst>
                <a:ext uri="{FF2B5EF4-FFF2-40B4-BE49-F238E27FC236}">
                  <a16:creationId xmlns:a16="http://schemas.microsoft.com/office/drawing/2014/main" id="{F67D0652-66D4-4204-A4E2-53FFE09CFB4E}"/>
                </a:ext>
              </a:extLst>
            </p:cNvPr>
            <p:cNvSpPr/>
            <p:nvPr/>
          </p:nvSpPr>
          <p:spPr>
            <a:xfrm>
              <a:off x="8204477" y="2856887"/>
              <a:ext cx="187318" cy="47817"/>
            </a:xfrm>
            <a:custGeom>
              <a:avLst/>
              <a:gdLst/>
              <a:ahLst/>
              <a:cxnLst/>
              <a:rect l="l" t="t" r="r" b="b"/>
              <a:pathLst>
                <a:path w="854" h="218" extrusionOk="0">
                  <a:moveTo>
                    <a:pt x="320" y="0"/>
                  </a:moveTo>
                  <a:lnTo>
                    <a:pt x="258" y="22"/>
                  </a:lnTo>
                  <a:cubicBezTo>
                    <a:pt x="248" y="22"/>
                    <a:pt x="226" y="32"/>
                    <a:pt x="206" y="32"/>
                  </a:cubicBezTo>
                  <a:cubicBezTo>
                    <a:pt x="164" y="42"/>
                    <a:pt x="134" y="62"/>
                    <a:pt x="102" y="84"/>
                  </a:cubicBezTo>
                  <a:cubicBezTo>
                    <a:pt x="82" y="94"/>
                    <a:pt x="73" y="104"/>
                    <a:pt x="50" y="114"/>
                  </a:cubicBezTo>
                  <a:lnTo>
                    <a:pt x="11" y="146"/>
                  </a:lnTo>
                  <a:cubicBezTo>
                    <a:pt x="1" y="156"/>
                    <a:pt x="1" y="166"/>
                    <a:pt x="1" y="175"/>
                  </a:cubicBezTo>
                  <a:lnTo>
                    <a:pt x="31" y="175"/>
                  </a:lnTo>
                  <a:lnTo>
                    <a:pt x="73" y="146"/>
                  </a:lnTo>
                  <a:cubicBezTo>
                    <a:pt x="92" y="136"/>
                    <a:pt x="102" y="124"/>
                    <a:pt x="124" y="114"/>
                  </a:cubicBezTo>
                  <a:lnTo>
                    <a:pt x="134" y="114"/>
                  </a:lnTo>
                  <a:cubicBezTo>
                    <a:pt x="196" y="52"/>
                    <a:pt x="268" y="12"/>
                    <a:pt x="359" y="0"/>
                  </a:cubicBezTo>
                  <a:close/>
                  <a:moveTo>
                    <a:pt x="638" y="52"/>
                  </a:moveTo>
                  <a:cubicBezTo>
                    <a:pt x="690" y="84"/>
                    <a:pt x="730" y="124"/>
                    <a:pt x="762" y="166"/>
                  </a:cubicBezTo>
                  <a:cubicBezTo>
                    <a:pt x="782" y="185"/>
                    <a:pt x="804" y="198"/>
                    <a:pt x="824" y="218"/>
                  </a:cubicBezTo>
                  <a:lnTo>
                    <a:pt x="844" y="218"/>
                  </a:lnTo>
                  <a:cubicBezTo>
                    <a:pt x="853" y="208"/>
                    <a:pt x="853" y="198"/>
                    <a:pt x="844" y="198"/>
                  </a:cubicBezTo>
                  <a:cubicBezTo>
                    <a:pt x="824" y="166"/>
                    <a:pt x="792" y="136"/>
                    <a:pt x="762" y="114"/>
                  </a:cubicBezTo>
                  <a:cubicBezTo>
                    <a:pt x="730" y="94"/>
                    <a:pt x="690" y="74"/>
                    <a:pt x="658" y="62"/>
                  </a:cubicBezTo>
                  <a:cubicBezTo>
                    <a:pt x="648" y="52"/>
                    <a:pt x="648" y="52"/>
                    <a:pt x="638" y="5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69">
              <a:extLst>
                <a:ext uri="{FF2B5EF4-FFF2-40B4-BE49-F238E27FC236}">
                  <a16:creationId xmlns:a16="http://schemas.microsoft.com/office/drawing/2014/main" id="{075F4E08-39C8-4C6E-ADA0-47AD69F948AA}"/>
                </a:ext>
              </a:extLst>
            </p:cNvPr>
            <p:cNvSpPr/>
            <p:nvPr/>
          </p:nvSpPr>
          <p:spPr>
            <a:xfrm>
              <a:off x="8233869" y="2856887"/>
              <a:ext cx="137747" cy="36411"/>
            </a:xfrm>
            <a:custGeom>
              <a:avLst/>
              <a:gdLst/>
              <a:ahLst/>
              <a:cxnLst/>
              <a:rect l="l" t="t" r="r" b="b"/>
              <a:pathLst>
                <a:path w="628" h="166" extrusionOk="0">
                  <a:moveTo>
                    <a:pt x="225" y="0"/>
                  </a:moveTo>
                  <a:cubicBezTo>
                    <a:pt x="134" y="12"/>
                    <a:pt x="62" y="52"/>
                    <a:pt x="0" y="114"/>
                  </a:cubicBezTo>
                  <a:cubicBezTo>
                    <a:pt x="30" y="94"/>
                    <a:pt x="52" y="84"/>
                    <a:pt x="82" y="74"/>
                  </a:cubicBezTo>
                  <a:cubicBezTo>
                    <a:pt x="144" y="52"/>
                    <a:pt x="196" y="42"/>
                    <a:pt x="257" y="42"/>
                  </a:cubicBezTo>
                  <a:lnTo>
                    <a:pt x="299" y="42"/>
                  </a:lnTo>
                  <a:cubicBezTo>
                    <a:pt x="371" y="52"/>
                    <a:pt x="443" y="74"/>
                    <a:pt x="504" y="104"/>
                  </a:cubicBezTo>
                  <a:cubicBezTo>
                    <a:pt x="546" y="124"/>
                    <a:pt x="586" y="146"/>
                    <a:pt x="628" y="166"/>
                  </a:cubicBezTo>
                  <a:cubicBezTo>
                    <a:pt x="596" y="124"/>
                    <a:pt x="556" y="84"/>
                    <a:pt x="504" y="52"/>
                  </a:cubicBezTo>
                  <a:cubicBezTo>
                    <a:pt x="443" y="22"/>
                    <a:pt x="371" y="12"/>
                    <a:pt x="299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69">
              <a:extLst>
                <a:ext uri="{FF2B5EF4-FFF2-40B4-BE49-F238E27FC236}">
                  <a16:creationId xmlns:a16="http://schemas.microsoft.com/office/drawing/2014/main" id="{F1A539EF-166E-4F17-A796-27FDEBDABA22}"/>
                </a:ext>
              </a:extLst>
            </p:cNvPr>
            <p:cNvSpPr/>
            <p:nvPr/>
          </p:nvSpPr>
          <p:spPr>
            <a:xfrm>
              <a:off x="8172673" y="2906678"/>
              <a:ext cx="22812" cy="179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4" y="0"/>
                  </a:moveTo>
                  <a:cubicBezTo>
                    <a:pt x="94" y="0"/>
                    <a:pt x="84" y="10"/>
                    <a:pt x="72" y="10"/>
                  </a:cubicBezTo>
                  <a:cubicBezTo>
                    <a:pt x="52" y="20"/>
                    <a:pt x="32" y="42"/>
                    <a:pt x="0" y="62"/>
                  </a:cubicBezTo>
                  <a:lnTo>
                    <a:pt x="0" y="82"/>
                  </a:lnTo>
                  <a:lnTo>
                    <a:pt x="22" y="82"/>
                  </a:lnTo>
                  <a:cubicBezTo>
                    <a:pt x="42" y="62"/>
                    <a:pt x="62" y="52"/>
                    <a:pt x="94" y="42"/>
                  </a:cubicBezTo>
                  <a:lnTo>
                    <a:pt x="104" y="33"/>
                  </a:lnTo>
                  <a:cubicBezTo>
                    <a:pt x="104" y="20"/>
                    <a:pt x="94" y="10"/>
                    <a:pt x="94" y="0"/>
                  </a:cubicBez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69">
              <a:extLst>
                <a:ext uri="{FF2B5EF4-FFF2-40B4-BE49-F238E27FC236}">
                  <a16:creationId xmlns:a16="http://schemas.microsoft.com/office/drawing/2014/main" id="{016938EE-7801-4721-8E4F-8CE82558EDB8}"/>
                </a:ext>
              </a:extLst>
            </p:cNvPr>
            <p:cNvSpPr/>
            <p:nvPr/>
          </p:nvSpPr>
          <p:spPr>
            <a:xfrm>
              <a:off x="8193291" y="2895272"/>
              <a:ext cx="29392" cy="18644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01" y="10"/>
                    <a:pt x="82" y="10"/>
                    <a:pt x="62" y="23"/>
                  </a:cubicBezTo>
                  <a:cubicBezTo>
                    <a:pt x="40" y="33"/>
                    <a:pt x="20" y="43"/>
                    <a:pt x="0" y="52"/>
                  </a:cubicBezTo>
                  <a:cubicBezTo>
                    <a:pt x="0" y="62"/>
                    <a:pt x="10" y="72"/>
                    <a:pt x="10" y="85"/>
                  </a:cubicBezTo>
                  <a:cubicBezTo>
                    <a:pt x="30" y="72"/>
                    <a:pt x="52" y="62"/>
                    <a:pt x="72" y="62"/>
                  </a:cubicBezTo>
                  <a:cubicBezTo>
                    <a:pt x="82" y="52"/>
                    <a:pt x="91" y="52"/>
                    <a:pt x="101" y="52"/>
                  </a:cubicBezTo>
                  <a:cubicBezTo>
                    <a:pt x="114" y="33"/>
                    <a:pt x="124" y="23"/>
                    <a:pt x="133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69">
              <a:extLst>
                <a:ext uri="{FF2B5EF4-FFF2-40B4-BE49-F238E27FC236}">
                  <a16:creationId xmlns:a16="http://schemas.microsoft.com/office/drawing/2014/main" id="{6211976C-93B8-48AA-AF45-2ABD26D6455A}"/>
                </a:ext>
              </a:extLst>
            </p:cNvPr>
            <p:cNvSpPr/>
            <p:nvPr/>
          </p:nvSpPr>
          <p:spPr>
            <a:xfrm>
              <a:off x="8215445" y="2893079"/>
              <a:ext cx="101994" cy="38824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114" y="1"/>
                  </a:moveTo>
                  <a:cubicBezTo>
                    <a:pt x="94" y="1"/>
                    <a:pt x="74" y="10"/>
                    <a:pt x="52" y="10"/>
                  </a:cubicBezTo>
                  <a:lnTo>
                    <a:pt x="32" y="10"/>
                  </a:lnTo>
                  <a:cubicBezTo>
                    <a:pt x="23" y="33"/>
                    <a:pt x="13" y="43"/>
                    <a:pt x="0" y="62"/>
                  </a:cubicBezTo>
                  <a:cubicBezTo>
                    <a:pt x="32" y="53"/>
                    <a:pt x="74" y="53"/>
                    <a:pt x="104" y="53"/>
                  </a:cubicBezTo>
                  <a:lnTo>
                    <a:pt x="136" y="53"/>
                  </a:lnTo>
                  <a:cubicBezTo>
                    <a:pt x="198" y="53"/>
                    <a:pt x="247" y="72"/>
                    <a:pt x="299" y="95"/>
                  </a:cubicBezTo>
                  <a:cubicBezTo>
                    <a:pt x="351" y="114"/>
                    <a:pt x="393" y="144"/>
                    <a:pt x="445" y="176"/>
                  </a:cubicBezTo>
                  <a:lnTo>
                    <a:pt x="465" y="176"/>
                  </a:lnTo>
                  <a:lnTo>
                    <a:pt x="465" y="156"/>
                  </a:lnTo>
                  <a:cubicBezTo>
                    <a:pt x="423" y="114"/>
                    <a:pt x="371" y="72"/>
                    <a:pt x="322" y="53"/>
                  </a:cubicBezTo>
                  <a:cubicBezTo>
                    <a:pt x="260" y="20"/>
                    <a:pt x="198" y="10"/>
                    <a:pt x="14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69">
              <a:extLst>
                <a:ext uri="{FF2B5EF4-FFF2-40B4-BE49-F238E27FC236}">
                  <a16:creationId xmlns:a16="http://schemas.microsoft.com/office/drawing/2014/main" id="{329B4A8F-DE3B-4BB5-82D2-B0F47E672BA7}"/>
                </a:ext>
              </a:extLst>
            </p:cNvPr>
            <p:cNvSpPr/>
            <p:nvPr/>
          </p:nvSpPr>
          <p:spPr>
            <a:xfrm>
              <a:off x="7445772" y="2711682"/>
              <a:ext cx="241496" cy="216052"/>
            </a:xfrm>
            <a:custGeom>
              <a:avLst/>
              <a:gdLst/>
              <a:ahLst/>
              <a:cxnLst/>
              <a:rect l="l" t="t" r="r" b="b"/>
              <a:pathLst>
                <a:path w="1101" h="985" extrusionOk="0">
                  <a:moveTo>
                    <a:pt x="551" y="1"/>
                  </a:moveTo>
                  <a:cubicBezTo>
                    <a:pt x="349" y="1"/>
                    <a:pt x="155" y="127"/>
                    <a:pt x="82" y="333"/>
                  </a:cubicBezTo>
                  <a:cubicBezTo>
                    <a:pt x="0" y="590"/>
                    <a:pt x="144" y="870"/>
                    <a:pt x="401" y="961"/>
                  </a:cubicBezTo>
                  <a:cubicBezTo>
                    <a:pt x="448" y="977"/>
                    <a:pt x="497" y="985"/>
                    <a:pt x="545" y="985"/>
                  </a:cubicBezTo>
                  <a:cubicBezTo>
                    <a:pt x="748" y="985"/>
                    <a:pt x="945" y="850"/>
                    <a:pt x="1019" y="642"/>
                  </a:cubicBezTo>
                  <a:cubicBezTo>
                    <a:pt x="1100" y="385"/>
                    <a:pt x="957" y="106"/>
                    <a:pt x="700" y="25"/>
                  </a:cubicBezTo>
                  <a:cubicBezTo>
                    <a:pt x="651" y="8"/>
                    <a:pt x="601" y="1"/>
                    <a:pt x="55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69">
              <a:extLst>
                <a:ext uri="{FF2B5EF4-FFF2-40B4-BE49-F238E27FC236}">
                  <a16:creationId xmlns:a16="http://schemas.microsoft.com/office/drawing/2014/main" id="{DE063F0C-AC19-4E03-986B-0C32838CEAA1}"/>
                </a:ext>
              </a:extLst>
            </p:cNvPr>
            <p:cNvSpPr/>
            <p:nvPr/>
          </p:nvSpPr>
          <p:spPr>
            <a:xfrm>
              <a:off x="7470119" y="2782530"/>
              <a:ext cx="176351" cy="144985"/>
            </a:xfrm>
            <a:custGeom>
              <a:avLst/>
              <a:gdLst/>
              <a:ahLst/>
              <a:cxnLst/>
              <a:rect l="l" t="t" r="r" b="b"/>
              <a:pathLst>
                <a:path w="804" h="661" extrusionOk="0">
                  <a:moveTo>
                    <a:pt x="473" y="10"/>
                  </a:moveTo>
                  <a:cubicBezTo>
                    <a:pt x="474" y="11"/>
                    <a:pt x="475" y="11"/>
                    <a:pt x="476" y="11"/>
                  </a:cubicBezTo>
                  <a:lnTo>
                    <a:pt x="476" y="11"/>
                  </a:lnTo>
                  <a:cubicBezTo>
                    <a:pt x="476" y="11"/>
                    <a:pt x="475" y="11"/>
                    <a:pt x="475" y="10"/>
                  </a:cubicBezTo>
                  <a:close/>
                  <a:moveTo>
                    <a:pt x="384" y="1"/>
                  </a:moveTo>
                  <a:cubicBezTo>
                    <a:pt x="342" y="1"/>
                    <a:pt x="300" y="10"/>
                    <a:pt x="260" y="20"/>
                  </a:cubicBezTo>
                  <a:cubicBezTo>
                    <a:pt x="300" y="10"/>
                    <a:pt x="342" y="10"/>
                    <a:pt x="371" y="10"/>
                  </a:cubicBezTo>
                  <a:lnTo>
                    <a:pt x="473" y="10"/>
                  </a:lnTo>
                  <a:cubicBezTo>
                    <a:pt x="441" y="5"/>
                    <a:pt x="409" y="1"/>
                    <a:pt x="384" y="1"/>
                  </a:cubicBezTo>
                  <a:close/>
                  <a:moveTo>
                    <a:pt x="476" y="11"/>
                  </a:moveTo>
                  <a:cubicBezTo>
                    <a:pt x="493" y="19"/>
                    <a:pt x="512" y="20"/>
                    <a:pt x="536" y="27"/>
                  </a:cubicBezTo>
                  <a:lnTo>
                    <a:pt x="536" y="27"/>
                  </a:lnTo>
                  <a:cubicBezTo>
                    <a:pt x="531" y="24"/>
                    <a:pt x="527" y="20"/>
                    <a:pt x="527" y="20"/>
                  </a:cubicBezTo>
                  <a:cubicBezTo>
                    <a:pt x="510" y="17"/>
                    <a:pt x="493" y="14"/>
                    <a:pt x="476" y="11"/>
                  </a:cubicBezTo>
                  <a:close/>
                  <a:moveTo>
                    <a:pt x="536" y="27"/>
                  </a:moveTo>
                  <a:cubicBezTo>
                    <a:pt x="539" y="29"/>
                    <a:pt x="543" y="30"/>
                    <a:pt x="547" y="30"/>
                  </a:cubicBezTo>
                  <a:cubicBezTo>
                    <a:pt x="543" y="29"/>
                    <a:pt x="539" y="28"/>
                    <a:pt x="536" y="27"/>
                  </a:cubicBezTo>
                  <a:close/>
                  <a:moveTo>
                    <a:pt x="384" y="52"/>
                  </a:moveTo>
                  <a:cubicBezTo>
                    <a:pt x="342" y="52"/>
                    <a:pt x="300" y="62"/>
                    <a:pt x="248" y="72"/>
                  </a:cubicBezTo>
                  <a:cubicBezTo>
                    <a:pt x="208" y="72"/>
                    <a:pt x="166" y="92"/>
                    <a:pt x="124" y="104"/>
                  </a:cubicBezTo>
                  <a:cubicBezTo>
                    <a:pt x="95" y="134"/>
                    <a:pt x="75" y="166"/>
                    <a:pt x="62" y="206"/>
                  </a:cubicBezTo>
                  <a:cubicBezTo>
                    <a:pt x="1" y="381"/>
                    <a:pt x="124" y="566"/>
                    <a:pt x="322" y="628"/>
                  </a:cubicBezTo>
                  <a:cubicBezTo>
                    <a:pt x="371" y="648"/>
                    <a:pt x="413" y="660"/>
                    <a:pt x="465" y="660"/>
                  </a:cubicBezTo>
                  <a:cubicBezTo>
                    <a:pt x="609" y="660"/>
                    <a:pt x="742" y="576"/>
                    <a:pt x="784" y="443"/>
                  </a:cubicBezTo>
                  <a:cubicBezTo>
                    <a:pt x="794" y="401"/>
                    <a:pt x="804" y="361"/>
                    <a:pt x="794" y="319"/>
                  </a:cubicBezTo>
                  <a:cubicBezTo>
                    <a:pt x="754" y="300"/>
                    <a:pt x="712" y="277"/>
                    <a:pt x="670" y="277"/>
                  </a:cubicBezTo>
                  <a:cubicBezTo>
                    <a:pt x="651" y="277"/>
                    <a:pt x="631" y="267"/>
                    <a:pt x="609" y="267"/>
                  </a:cubicBezTo>
                  <a:cubicBezTo>
                    <a:pt x="569" y="267"/>
                    <a:pt x="537" y="277"/>
                    <a:pt x="507" y="290"/>
                  </a:cubicBezTo>
                  <a:cubicBezTo>
                    <a:pt x="445" y="300"/>
                    <a:pt x="394" y="309"/>
                    <a:pt x="342" y="329"/>
                  </a:cubicBezTo>
                  <a:lnTo>
                    <a:pt x="322" y="329"/>
                  </a:lnTo>
                  <a:cubicBezTo>
                    <a:pt x="322" y="319"/>
                    <a:pt x="322" y="319"/>
                    <a:pt x="332" y="309"/>
                  </a:cubicBezTo>
                  <a:cubicBezTo>
                    <a:pt x="384" y="277"/>
                    <a:pt x="433" y="248"/>
                    <a:pt x="495" y="238"/>
                  </a:cubicBezTo>
                  <a:cubicBezTo>
                    <a:pt x="527" y="228"/>
                    <a:pt x="557" y="228"/>
                    <a:pt x="599" y="228"/>
                  </a:cubicBezTo>
                  <a:cubicBezTo>
                    <a:pt x="618" y="228"/>
                    <a:pt x="651" y="228"/>
                    <a:pt x="670" y="238"/>
                  </a:cubicBezTo>
                  <a:cubicBezTo>
                    <a:pt x="702" y="238"/>
                    <a:pt x="732" y="248"/>
                    <a:pt x="764" y="258"/>
                  </a:cubicBezTo>
                  <a:cubicBezTo>
                    <a:pt x="764" y="258"/>
                    <a:pt x="774" y="258"/>
                    <a:pt x="784" y="267"/>
                  </a:cubicBezTo>
                  <a:cubicBezTo>
                    <a:pt x="774" y="238"/>
                    <a:pt x="764" y="206"/>
                    <a:pt x="742" y="186"/>
                  </a:cubicBezTo>
                  <a:cubicBezTo>
                    <a:pt x="722" y="166"/>
                    <a:pt x="693" y="144"/>
                    <a:pt x="670" y="134"/>
                  </a:cubicBezTo>
                  <a:cubicBezTo>
                    <a:pt x="609" y="92"/>
                    <a:pt x="537" y="72"/>
                    <a:pt x="465" y="62"/>
                  </a:cubicBezTo>
                  <a:cubicBezTo>
                    <a:pt x="433" y="52"/>
                    <a:pt x="413" y="52"/>
                    <a:pt x="384" y="52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69">
              <a:extLst>
                <a:ext uri="{FF2B5EF4-FFF2-40B4-BE49-F238E27FC236}">
                  <a16:creationId xmlns:a16="http://schemas.microsoft.com/office/drawing/2014/main" id="{8F1C831E-9445-481B-8B19-059657A6B767}"/>
                </a:ext>
              </a:extLst>
            </p:cNvPr>
            <p:cNvSpPr/>
            <p:nvPr/>
          </p:nvSpPr>
          <p:spPr>
            <a:xfrm>
              <a:off x="7474944" y="2786917"/>
              <a:ext cx="185125" cy="56590"/>
            </a:xfrm>
            <a:custGeom>
              <a:avLst/>
              <a:gdLst/>
              <a:ahLst/>
              <a:cxnLst/>
              <a:rect l="l" t="t" r="r" b="b"/>
              <a:pathLst>
                <a:path w="844" h="258" extrusionOk="0">
                  <a:moveTo>
                    <a:pt x="216" y="0"/>
                  </a:moveTo>
                  <a:cubicBezTo>
                    <a:pt x="186" y="10"/>
                    <a:pt x="144" y="23"/>
                    <a:pt x="115" y="42"/>
                  </a:cubicBezTo>
                  <a:cubicBezTo>
                    <a:pt x="73" y="52"/>
                    <a:pt x="40" y="72"/>
                    <a:pt x="11" y="94"/>
                  </a:cubicBezTo>
                  <a:cubicBezTo>
                    <a:pt x="1" y="94"/>
                    <a:pt x="1" y="104"/>
                    <a:pt x="1" y="114"/>
                  </a:cubicBezTo>
                  <a:lnTo>
                    <a:pt x="21" y="114"/>
                  </a:lnTo>
                  <a:cubicBezTo>
                    <a:pt x="53" y="104"/>
                    <a:pt x="73" y="94"/>
                    <a:pt x="102" y="84"/>
                  </a:cubicBezTo>
                  <a:cubicBezTo>
                    <a:pt x="134" y="42"/>
                    <a:pt x="186" y="10"/>
                    <a:pt x="238" y="0"/>
                  </a:cubicBezTo>
                  <a:close/>
                  <a:moveTo>
                    <a:pt x="525" y="10"/>
                  </a:moveTo>
                  <a:cubicBezTo>
                    <a:pt x="609" y="42"/>
                    <a:pt x="680" y="104"/>
                    <a:pt x="720" y="166"/>
                  </a:cubicBezTo>
                  <a:lnTo>
                    <a:pt x="732" y="176"/>
                  </a:lnTo>
                  <a:cubicBezTo>
                    <a:pt x="752" y="186"/>
                    <a:pt x="762" y="196"/>
                    <a:pt x="772" y="218"/>
                  </a:cubicBezTo>
                  <a:lnTo>
                    <a:pt x="814" y="247"/>
                  </a:lnTo>
                  <a:lnTo>
                    <a:pt x="814" y="257"/>
                  </a:lnTo>
                  <a:lnTo>
                    <a:pt x="834" y="257"/>
                  </a:lnTo>
                  <a:cubicBezTo>
                    <a:pt x="844" y="247"/>
                    <a:pt x="844" y="238"/>
                    <a:pt x="834" y="238"/>
                  </a:cubicBezTo>
                  <a:lnTo>
                    <a:pt x="794" y="186"/>
                  </a:lnTo>
                  <a:cubicBezTo>
                    <a:pt x="782" y="176"/>
                    <a:pt x="772" y="156"/>
                    <a:pt x="762" y="146"/>
                  </a:cubicBezTo>
                  <a:cubicBezTo>
                    <a:pt x="732" y="124"/>
                    <a:pt x="700" y="94"/>
                    <a:pt x="671" y="72"/>
                  </a:cubicBezTo>
                  <a:cubicBezTo>
                    <a:pt x="648" y="62"/>
                    <a:pt x="638" y="52"/>
                    <a:pt x="619" y="52"/>
                  </a:cubicBezTo>
                  <a:lnTo>
                    <a:pt x="567" y="23"/>
                  </a:lnTo>
                  <a:cubicBezTo>
                    <a:pt x="547" y="23"/>
                    <a:pt x="535" y="10"/>
                    <a:pt x="525" y="1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5;p69">
              <a:extLst>
                <a:ext uri="{FF2B5EF4-FFF2-40B4-BE49-F238E27FC236}">
                  <a16:creationId xmlns:a16="http://schemas.microsoft.com/office/drawing/2014/main" id="{EB91C376-37FE-432C-BFF4-9205C0D51592}"/>
                </a:ext>
              </a:extLst>
            </p:cNvPr>
            <p:cNvSpPr/>
            <p:nvPr/>
          </p:nvSpPr>
          <p:spPr>
            <a:xfrm>
              <a:off x="7497317" y="2784723"/>
              <a:ext cx="135554" cy="38604"/>
            </a:xfrm>
            <a:custGeom>
              <a:avLst/>
              <a:gdLst/>
              <a:ahLst/>
              <a:cxnLst/>
              <a:rect l="l" t="t" r="r" b="b"/>
              <a:pathLst>
                <a:path w="618" h="176" extrusionOk="0">
                  <a:moveTo>
                    <a:pt x="247" y="0"/>
                  </a:moveTo>
                  <a:cubicBezTo>
                    <a:pt x="218" y="0"/>
                    <a:pt x="176" y="0"/>
                    <a:pt x="136" y="10"/>
                  </a:cubicBezTo>
                  <a:cubicBezTo>
                    <a:pt x="84" y="20"/>
                    <a:pt x="32" y="52"/>
                    <a:pt x="0" y="94"/>
                  </a:cubicBezTo>
                  <a:cubicBezTo>
                    <a:pt x="42" y="82"/>
                    <a:pt x="84" y="62"/>
                    <a:pt x="124" y="62"/>
                  </a:cubicBezTo>
                  <a:cubicBezTo>
                    <a:pt x="176" y="52"/>
                    <a:pt x="218" y="42"/>
                    <a:pt x="260" y="42"/>
                  </a:cubicBezTo>
                  <a:cubicBezTo>
                    <a:pt x="289" y="42"/>
                    <a:pt x="309" y="42"/>
                    <a:pt x="341" y="52"/>
                  </a:cubicBezTo>
                  <a:cubicBezTo>
                    <a:pt x="413" y="62"/>
                    <a:pt x="485" y="82"/>
                    <a:pt x="546" y="124"/>
                  </a:cubicBezTo>
                  <a:cubicBezTo>
                    <a:pt x="569" y="134"/>
                    <a:pt x="598" y="156"/>
                    <a:pt x="618" y="176"/>
                  </a:cubicBezTo>
                  <a:cubicBezTo>
                    <a:pt x="578" y="114"/>
                    <a:pt x="507" y="52"/>
                    <a:pt x="423" y="20"/>
                  </a:cubicBezTo>
                  <a:cubicBezTo>
                    <a:pt x="393" y="10"/>
                    <a:pt x="371" y="10"/>
                    <a:pt x="351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6;p69">
              <a:extLst>
                <a:ext uri="{FF2B5EF4-FFF2-40B4-BE49-F238E27FC236}">
                  <a16:creationId xmlns:a16="http://schemas.microsoft.com/office/drawing/2014/main" id="{61E218D1-E561-4899-BB50-20B31386B1DC}"/>
                </a:ext>
              </a:extLst>
            </p:cNvPr>
            <p:cNvSpPr/>
            <p:nvPr/>
          </p:nvSpPr>
          <p:spPr>
            <a:xfrm>
              <a:off x="7664676" y="2856887"/>
              <a:ext cx="20399" cy="22812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11" y="0"/>
                  </a:moveTo>
                  <a:cubicBezTo>
                    <a:pt x="1" y="12"/>
                    <a:pt x="1" y="22"/>
                    <a:pt x="1" y="32"/>
                  </a:cubicBezTo>
                  <a:lnTo>
                    <a:pt x="1" y="42"/>
                  </a:lnTo>
                  <a:cubicBezTo>
                    <a:pt x="21" y="62"/>
                    <a:pt x="40" y="84"/>
                    <a:pt x="63" y="94"/>
                  </a:cubicBezTo>
                  <a:lnTo>
                    <a:pt x="63" y="104"/>
                  </a:lnTo>
                  <a:lnTo>
                    <a:pt x="82" y="104"/>
                  </a:lnTo>
                  <a:cubicBezTo>
                    <a:pt x="92" y="94"/>
                    <a:pt x="92" y="84"/>
                    <a:pt x="82" y="84"/>
                  </a:cubicBezTo>
                  <a:cubicBezTo>
                    <a:pt x="63" y="62"/>
                    <a:pt x="53" y="32"/>
                    <a:pt x="21" y="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7;p69">
              <a:extLst>
                <a:ext uri="{FF2B5EF4-FFF2-40B4-BE49-F238E27FC236}">
                  <a16:creationId xmlns:a16="http://schemas.microsoft.com/office/drawing/2014/main" id="{8DFB81DC-96DE-422C-B5BE-5F4AC93485C3}"/>
                </a:ext>
              </a:extLst>
            </p:cNvPr>
            <p:cNvSpPr/>
            <p:nvPr/>
          </p:nvSpPr>
          <p:spPr>
            <a:xfrm>
              <a:off x="7641864" y="2841095"/>
              <a:ext cx="25224" cy="23031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1" y="0"/>
                  </a:moveTo>
                  <a:cubicBezTo>
                    <a:pt x="1" y="10"/>
                    <a:pt x="11" y="33"/>
                    <a:pt x="11" y="52"/>
                  </a:cubicBezTo>
                  <a:cubicBezTo>
                    <a:pt x="21" y="52"/>
                    <a:pt x="33" y="62"/>
                    <a:pt x="43" y="62"/>
                  </a:cubicBezTo>
                  <a:cubicBezTo>
                    <a:pt x="63" y="72"/>
                    <a:pt x="83" y="94"/>
                    <a:pt x="105" y="104"/>
                  </a:cubicBezTo>
                  <a:cubicBezTo>
                    <a:pt x="105" y="94"/>
                    <a:pt x="105" y="84"/>
                    <a:pt x="115" y="72"/>
                  </a:cubicBezTo>
                  <a:cubicBezTo>
                    <a:pt x="95" y="62"/>
                    <a:pt x="83" y="42"/>
                    <a:pt x="63" y="33"/>
                  </a:cubicBezTo>
                  <a:cubicBezTo>
                    <a:pt x="43" y="23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8;p69">
              <a:extLst>
                <a:ext uri="{FF2B5EF4-FFF2-40B4-BE49-F238E27FC236}">
                  <a16:creationId xmlns:a16="http://schemas.microsoft.com/office/drawing/2014/main" id="{0A5F6805-875E-455D-A520-EEEAE0682BAD}"/>
                </a:ext>
              </a:extLst>
            </p:cNvPr>
            <p:cNvSpPr/>
            <p:nvPr/>
          </p:nvSpPr>
          <p:spPr>
            <a:xfrm>
              <a:off x="7540528" y="2832321"/>
              <a:ext cx="103749" cy="22592"/>
            </a:xfrm>
            <a:custGeom>
              <a:avLst/>
              <a:gdLst/>
              <a:ahLst/>
              <a:cxnLst/>
              <a:rect l="l" t="t" r="r" b="b"/>
              <a:pathLst>
                <a:path w="473" h="103" extrusionOk="0">
                  <a:moveTo>
                    <a:pt x="278" y="1"/>
                  </a:moveTo>
                  <a:cubicBezTo>
                    <a:pt x="236" y="1"/>
                    <a:pt x="206" y="1"/>
                    <a:pt x="174" y="11"/>
                  </a:cubicBezTo>
                  <a:cubicBezTo>
                    <a:pt x="112" y="21"/>
                    <a:pt x="63" y="50"/>
                    <a:pt x="11" y="82"/>
                  </a:cubicBezTo>
                  <a:cubicBezTo>
                    <a:pt x="1" y="92"/>
                    <a:pt x="1" y="92"/>
                    <a:pt x="1" y="102"/>
                  </a:cubicBezTo>
                  <a:lnTo>
                    <a:pt x="21" y="102"/>
                  </a:lnTo>
                  <a:cubicBezTo>
                    <a:pt x="73" y="82"/>
                    <a:pt x="124" y="73"/>
                    <a:pt x="186" y="63"/>
                  </a:cubicBezTo>
                  <a:cubicBezTo>
                    <a:pt x="216" y="50"/>
                    <a:pt x="248" y="40"/>
                    <a:pt x="288" y="40"/>
                  </a:cubicBezTo>
                  <a:cubicBezTo>
                    <a:pt x="310" y="40"/>
                    <a:pt x="330" y="50"/>
                    <a:pt x="349" y="50"/>
                  </a:cubicBezTo>
                  <a:cubicBezTo>
                    <a:pt x="391" y="50"/>
                    <a:pt x="433" y="73"/>
                    <a:pt x="473" y="92"/>
                  </a:cubicBezTo>
                  <a:cubicBezTo>
                    <a:pt x="473" y="73"/>
                    <a:pt x="463" y="50"/>
                    <a:pt x="463" y="40"/>
                  </a:cubicBezTo>
                  <a:cubicBezTo>
                    <a:pt x="453" y="31"/>
                    <a:pt x="443" y="31"/>
                    <a:pt x="443" y="31"/>
                  </a:cubicBezTo>
                  <a:cubicBezTo>
                    <a:pt x="411" y="21"/>
                    <a:pt x="381" y="11"/>
                    <a:pt x="349" y="11"/>
                  </a:cubicBezTo>
                  <a:cubicBezTo>
                    <a:pt x="330" y="1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9;p69">
              <a:extLst>
                <a:ext uri="{FF2B5EF4-FFF2-40B4-BE49-F238E27FC236}">
                  <a16:creationId xmlns:a16="http://schemas.microsoft.com/office/drawing/2014/main" id="{412F0AD2-8941-4A48-9EEE-6A438AAFEF54}"/>
                </a:ext>
              </a:extLst>
            </p:cNvPr>
            <p:cNvSpPr/>
            <p:nvPr/>
          </p:nvSpPr>
          <p:spPr>
            <a:xfrm>
              <a:off x="7574307" y="2382230"/>
              <a:ext cx="704747" cy="717031"/>
            </a:xfrm>
            <a:custGeom>
              <a:avLst/>
              <a:gdLst/>
              <a:ahLst/>
              <a:cxnLst/>
              <a:rect l="l" t="t" r="r" b="b"/>
              <a:pathLst>
                <a:path w="3213" h="3269" extrusionOk="0">
                  <a:moveTo>
                    <a:pt x="1599" y="1"/>
                  </a:moveTo>
                  <a:cubicBezTo>
                    <a:pt x="1581" y="1"/>
                    <a:pt x="1563" y="1"/>
                    <a:pt x="1544" y="2"/>
                  </a:cubicBezTo>
                  <a:cubicBezTo>
                    <a:pt x="680" y="34"/>
                    <a:pt x="0" y="775"/>
                    <a:pt x="32" y="1660"/>
                  </a:cubicBezTo>
                  <a:cubicBezTo>
                    <a:pt x="61" y="2519"/>
                    <a:pt x="534" y="3269"/>
                    <a:pt x="1546" y="3269"/>
                  </a:cubicBezTo>
                  <a:cubicBezTo>
                    <a:pt x="1580" y="3269"/>
                    <a:pt x="1614" y="3268"/>
                    <a:pt x="1648" y="3266"/>
                  </a:cubicBezTo>
                  <a:cubicBezTo>
                    <a:pt x="2666" y="3227"/>
                    <a:pt x="3212" y="2433"/>
                    <a:pt x="3183" y="1546"/>
                  </a:cubicBezTo>
                  <a:cubicBezTo>
                    <a:pt x="3151" y="680"/>
                    <a:pt x="2449" y="1"/>
                    <a:pt x="159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0;p69">
              <a:extLst>
                <a:ext uri="{FF2B5EF4-FFF2-40B4-BE49-F238E27FC236}">
                  <a16:creationId xmlns:a16="http://schemas.microsoft.com/office/drawing/2014/main" id="{F75845FF-5E3F-4F73-BAEA-C00363A51A5F}"/>
                </a:ext>
              </a:extLst>
            </p:cNvPr>
            <p:cNvSpPr/>
            <p:nvPr/>
          </p:nvSpPr>
          <p:spPr>
            <a:xfrm>
              <a:off x="7978555" y="2741513"/>
              <a:ext cx="164946" cy="156611"/>
            </a:xfrm>
            <a:custGeom>
              <a:avLst/>
              <a:gdLst/>
              <a:ahLst/>
              <a:cxnLst/>
              <a:rect l="l" t="t" r="r" b="b"/>
              <a:pathLst>
                <a:path w="752" h="714" extrusionOk="0">
                  <a:moveTo>
                    <a:pt x="366" y="0"/>
                  </a:moveTo>
                  <a:cubicBezTo>
                    <a:pt x="354" y="0"/>
                    <a:pt x="341" y="1"/>
                    <a:pt x="329" y="2"/>
                  </a:cubicBezTo>
                  <a:cubicBezTo>
                    <a:pt x="134" y="32"/>
                    <a:pt x="0" y="207"/>
                    <a:pt x="30" y="403"/>
                  </a:cubicBezTo>
                  <a:cubicBezTo>
                    <a:pt x="51" y="586"/>
                    <a:pt x="212" y="714"/>
                    <a:pt x="383" y="714"/>
                  </a:cubicBezTo>
                  <a:cubicBezTo>
                    <a:pt x="396" y="714"/>
                    <a:pt x="410" y="713"/>
                    <a:pt x="423" y="711"/>
                  </a:cubicBezTo>
                  <a:cubicBezTo>
                    <a:pt x="618" y="682"/>
                    <a:pt x="752" y="506"/>
                    <a:pt x="722" y="311"/>
                  </a:cubicBezTo>
                  <a:cubicBezTo>
                    <a:pt x="701" y="129"/>
                    <a:pt x="538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1;p69">
              <a:extLst>
                <a:ext uri="{FF2B5EF4-FFF2-40B4-BE49-F238E27FC236}">
                  <a16:creationId xmlns:a16="http://schemas.microsoft.com/office/drawing/2014/main" id="{EFCAB882-1A18-4E64-8E4F-2A8C06E82F1A}"/>
                </a:ext>
              </a:extLst>
            </p:cNvPr>
            <p:cNvSpPr/>
            <p:nvPr/>
          </p:nvSpPr>
          <p:spPr>
            <a:xfrm>
              <a:off x="7980748" y="2739758"/>
              <a:ext cx="160559" cy="162752"/>
            </a:xfrm>
            <a:custGeom>
              <a:avLst/>
              <a:gdLst/>
              <a:ahLst/>
              <a:cxnLst/>
              <a:rect l="l" t="t" r="r" b="b"/>
              <a:pathLst>
                <a:path w="732" h="742" extrusionOk="0">
                  <a:moveTo>
                    <a:pt x="361" y="30"/>
                  </a:moveTo>
                  <a:cubicBezTo>
                    <a:pt x="527" y="30"/>
                    <a:pt x="670" y="154"/>
                    <a:pt x="700" y="319"/>
                  </a:cubicBezTo>
                  <a:lnTo>
                    <a:pt x="700" y="371"/>
                  </a:lnTo>
                  <a:cubicBezTo>
                    <a:pt x="700" y="534"/>
                    <a:pt x="576" y="680"/>
                    <a:pt x="413" y="700"/>
                  </a:cubicBezTo>
                  <a:lnTo>
                    <a:pt x="371" y="700"/>
                  </a:lnTo>
                  <a:cubicBezTo>
                    <a:pt x="205" y="700"/>
                    <a:pt x="62" y="586"/>
                    <a:pt x="32" y="411"/>
                  </a:cubicBezTo>
                  <a:lnTo>
                    <a:pt x="32" y="361"/>
                  </a:lnTo>
                  <a:cubicBezTo>
                    <a:pt x="32" y="196"/>
                    <a:pt x="156" y="52"/>
                    <a:pt x="319" y="30"/>
                  </a:cubicBezTo>
                  <a:close/>
                  <a:moveTo>
                    <a:pt x="309" y="0"/>
                  </a:moveTo>
                  <a:cubicBezTo>
                    <a:pt x="134" y="20"/>
                    <a:pt x="0" y="186"/>
                    <a:pt x="0" y="361"/>
                  </a:cubicBezTo>
                  <a:lnTo>
                    <a:pt x="0" y="423"/>
                  </a:lnTo>
                  <a:cubicBezTo>
                    <a:pt x="32" y="608"/>
                    <a:pt x="186" y="742"/>
                    <a:pt x="371" y="742"/>
                  </a:cubicBezTo>
                  <a:cubicBezTo>
                    <a:pt x="381" y="742"/>
                    <a:pt x="403" y="732"/>
                    <a:pt x="423" y="732"/>
                  </a:cubicBezTo>
                  <a:cubicBezTo>
                    <a:pt x="598" y="709"/>
                    <a:pt x="732" y="546"/>
                    <a:pt x="732" y="371"/>
                  </a:cubicBezTo>
                  <a:lnTo>
                    <a:pt x="732" y="319"/>
                  </a:lnTo>
                  <a:cubicBezTo>
                    <a:pt x="700" y="134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2;p69">
              <a:extLst>
                <a:ext uri="{FF2B5EF4-FFF2-40B4-BE49-F238E27FC236}">
                  <a16:creationId xmlns:a16="http://schemas.microsoft.com/office/drawing/2014/main" id="{06FC7E2F-5661-4BBA-A480-67D1DAB4C8F7}"/>
                </a:ext>
              </a:extLst>
            </p:cNvPr>
            <p:cNvSpPr/>
            <p:nvPr/>
          </p:nvSpPr>
          <p:spPr>
            <a:xfrm>
              <a:off x="7978555" y="2747874"/>
              <a:ext cx="162752" cy="155514"/>
            </a:xfrm>
            <a:custGeom>
              <a:avLst/>
              <a:gdLst/>
              <a:ahLst/>
              <a:cxnLst/>
              <a:rect l="l" t="t" r="r" b="b"/>
              <a:pathLst>
                <a:path w="742" h="709" extrusionOk="0">
                  <a:moveTo>
                    <a:pt x="357" y="1"/>
                  </a:moveTo>
                  <a:cubicBezTo>
                    <a:pt x="345" y="1"/>
                    <a:pt x="332" y="2"/>
                    <a:pt x="319" y="3"/>
                  </a:cubicBezTo>
                  <a:cubicBezTo>
                    <a:pt x="134" y="35"/>
                    <a:pt x="0" y="210"/>
                    <a:pt x="20" y="406"/>
                  </a:cubicBezTo>
                  <a:cubicBezTo>
                    <a:pt x="49" y="583"/>
                    <a:pt x="196" y="709"/>
                    <a:pt x="369" y="709"/>
                  </a:cubicBezTo>
                  <a:cubicBezTo>
                    <a:pt x="387" y="709"/>
                    <a:pt x="405" y="707"/>
                    <a:pt x="423" y="705"/>
                  </a:cubicBezTo>
                  <a:cubicBezTo>
                    <a:pt x="608" y="682"/>
                    <a:pt x="742" y="497"/>
                    <a:pt x="722" y="312"/>
                  </a:cubicBezTo>
                  <a:cubicBezTo>
                    <a:pt x="692" y="129"/>
                    <a:pt x="53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3;p69">
              <a:extLst>
                <a:ext uri="{FF2B5EF4-FFF2-40B4-BE49-F238E27FC236}">
                  <a16:creationId xmlns:a16="http://schemas.microsoft.com/office/drawing/2014/main" id="{A88278BE-C07A-4742-A555-07DA7F4ECE19}"/>
                </a:ext>
              </a:extLst>
            </p:cNvPr>
            <p:cNvSpPr/>
            <p:nvPr/>
          </p:nvSpPr>
          <p:spPr>
            <a:xfrm>
              <a:off x="7994347" y="2754893"/>
              <a:ext cx="106381" cy="100678"/>
            </a:xfrm>
            <a:custGeom>
              <a:avLst/>
              <a:gdLst/>
              <a:ahLst/>
              <a:cxnLst/>
              <a:rect l="l" t="t" r="r" b="b"/>
              <a:pathLst>
                <a:path w="485" h="459" extrusionOk="0">
                  <a:moveTo>
                    <a:pt x="239" y="0"/>
                  </a:moveTo>
                  <a:cubicBezTo>
                    <a:pt x="228" y="0"/>
                    <a:pt x="217" y="1"/>
                    <a:pt x="205" y="3"/>
                  </a:cubicBezTo>
                  <a:cubicBezTo>
                    <a:pt x="82" y="23"/>
                    <a:pt x="0" y="136"/>
                    <a:pt x="10" y="260"/>
                  </a:cubicBezTo>
                  <a:cubicBezTo>
                    <a:pt x="30" y="371"/>
                    <a:pt x="122" y="458"/>
                    <a:pt x="231" y="458"/>
                  </a:cubicBezTo>
                  <a:cubicBezTo>
                    <a:pt x="243" y="458"/>
                    <a:pt x="255" y="457"/>
                    <a:pt x="267" y="455"/>
                  </a:cubicBezTo>
                  <a:cubicBezTo>
                    <a:pt x="391" y="435"/>
                    <a:pt x="484" y="322"/>
                    <a:pt x="465" y="198"/>
                  </a:cubicBezTo>
                  <a:cubicBezTo>
                    <a:pt x="445" y="86"/>
                    <a:pt x="34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4;p69">
              <a:extLst>
                <a:ext uri="{FF2B5EF4-FFF2-40B4-BE49-F238E27FC236}">
                  <a16:creationId xmlns:a16="http://schemas.microsoft.com/office/drawing/2014/main" id="{8345D1FF-F5A5-4452-8431-863ED82989B6}"/>
                </a:ext>
              </a:extLst>
            </p:cNvPr>
            <p:cNvSpPr/>
            <p:nvPr/>
          </p:nvSpPr>
          <p:spPr>
            <a:xfrm>
              <a:off x="8071337" y="2782530"/>
              <a:ext cx="35972" cy="25224"/>
            </a:xfrm>
            <a:custGeom>
              <a:avLst/>
              <a:gdLst/>
              <a:ahLst/>
              <a:cxnLst/>
              <a:rect l="l" t="t" r="r" b="b"/>
              <a:pathLst>
                <a:path w="164" h="115" extrusionOk="0">
                  <a:moveTo>
                    <a:pt x="72" y="1"/>
                  </a:moveTo>
                  <a:cubicBezTo>
                    <a:pt x="30" y="10"/>
                    <a:pt x="0" y="43"/>
                    <a:pt x="0" y="72"/>
                  </a:cubicBezTo>
                  <a:cubicBezTo>
                    <a:pt x="0" y="104"/>
                    <a:pt x="40" y="114"/>
                    <a:pt x="91" y="114"/>
                  </a:cubicBezTo>
                  <a:cubicBezTo>
                    <a:pt x="133" y="104"/>
                    <a:pt x="163" y="72"/>
                    <a:pt x="163" y="43"/>
                  </a:cubicBezTo>
                  <a:cubicBezTo>
                    <a:pt x="153" y="10"/>
                    <a:pt x="12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5;p69">
              <a:extLst>
                <a:ext uri="{FF2B5EF4-FFF2-40B4-BE49-F238E27FC236}">
                  <a16:creationId xmlns:a16="http://schemas.microsoft.com/office/drawing/2014/main" id="{E9F16E86-C244-4B08-973E-B60A16AB0D68}"/>
                </a:ext>
              </a:extLst>
            </p:cNvPr>
            <p:cNvSpPr/>
            <p:nvPr/>
          </p:nvSpPr>
          <p:spPr>
            <a:xfrm>
              <a:off x="7676081" y="2703786"/>
              <a:ext cx="171526" cy="155733"/>
            </a:xfrm>
            <a:custGeom>
              <a:avLst/>
              <a:gdLst/>
              <a:ahLst/>
              <a:cxnLst/>
              <a:rect l="l" t="t" r="r" b="b"/>
              <a:pathLst>
                <a:path w="782" h="710" extrusionOk="0">
                  <a:moveTo>
                    <a:pt x="397" y="1"/>
                  </a:moveTo>
                  <a:cubicBezTo>
                    <a:pt x="237" y="1"/>
                    <a:pt x="86" y="107"/>
                    <a:pt x="50" y="278"/>
                  </a:cubicBezTo>
                  <a:cubicBezTo>
                    <a:pt x="1" y="463"/>
                    <a:pt x="112" y="659"/>
                    <a:pt x="310" y="698"/>
                  </a:cubicBezTo>
                  <a:cubicBezTo>
                    <a:pt x="338" y="706"/>
                    <a:pt x="367" y="710"/>
                    <a:pt x="396" y="710"/>
                  </a:cubicBezTo>
                  <a:cubicBezTo>
                    <a:pt x="549" y="710"/>
                    <a:pt x="688" y="598"/>
                    <a:pt x="730" y="441"/>
                  </a:cubicBezTo>
                  <a:cubicBezTo>
                    <a:pt x="781" y="256"/>
                    <a:pt x="658" y="61"/>
                    <a:pt x="473" y="9"/>
                  </a:cubicBezTo>
                  <a:cubicBezTo>
                    <a:pt x="448" y="3"/>
                    <a:pt x="422" y="1"/>
                    <a:pt x="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6;p69">
              <a:extLst>
                <a:ext uri="{FF2B5EF4-FFF2-40B4-BE49-F238E27FC236}">
                  <a16:creationId xmlns:a16="http://schemas.microsoft.com/office/drawing/2014/main" id="{D723FE91-4E6D-48A7-8F80-54F9B1D4907D}"/>
                </a:ext>
              </a:extLst>
            </p:cNvPr>
            <p:cNvSpPr/>
            <p:nvPr/>
          </p:nvSpPr>
          <p:spPr>
            <a:xfrm>
              <a:off x="7680468" y="2701154"/>
              <a:ext cx="162752" cy="162971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371" y="31"/>
                  </a:moveTo>
                  <a:cubicBezTo>
                    <a:pt x="401" y="31"/>
                    <a:pt x="423" y="31"/>
                    <a:pt x="453" y="43"/>
                  </a:cubicBezTo>
                  <a:cubicBezTo>
                    <a:pt x="608" y="82"/>
                    <a:pt x="700" y="216"/>
                    <a:pt x="700" y="372"/>
                  </a:cubicBezTo>
                  <a:cubicBezTo>
                    <a:pt x="700" y="391"/>
                    <a:pt x="700" y="423"/>
                    <a:pt x="690" y="453"/>
                  </a:cubicBezTo>
                  <a:cubicBezTo>
                    <a:pt x="660" y="609"/>
                    <a:pt x="514" y="710"/>
                    <a:pt x="371" y="710"/>
                  </a:cubicBezTo>
                  <a:cubicBezTo>
                    <a:pt x="339" y="710"/>
                    <a:pt x="319" y="700"/>
                    <a:pt x="290" y="700"/>
                  </a:cubicBezTo>
                  <a:cubicBezTo>
                    <a:pt x="134" y="661"/>
                    <a:pt x="30" y="525"/>
                    <a:pt x="30" y="372"/>
                  </a:cubicBezTo>
                  <a:cubicBezTo>
                    <a:pt x="30" y="339"/>
                    <a:pt x="42" y="320"/>
                    <a:pt x="42" y="290"/>
                  </a:cubicBezTo>
                  <a:cubicBezTo>
                    <a:pt x="82" y="134"/>
                    <a:pt x="215" y="31"/>
                    <a:pt x="371" y="31"/>
                  </a:cubicBezTo>
                  <a:close/>
                  <a:moveTo>
                    <a:pt x="371" y="1"/>
                  </a:moveTo>
                  <a:cubicBezTo>
                    <a:pt x="206" y="1"/>
                    <a:pt x="52" y="115"/>
                    <a:pt x="10" y="278"/>
                  </a:cubicBezTo>
                  <a:cubicBezTo>
                    <a:pt x="10" y="310"/>
                    <a:pt x="0" y="339"/>
                    <a:pt x="0" y="372"/>
                  </a:cubicBezTo>
                  <a:cubicBezTo>
                    <a:pt x="0" y="537"/>
                    <a:pt x="114" y="690"/>
                    <a:pt x="277" y="732"/>
                  </a:cubicBezTo>
                  <a:cubicBezTo>
                    <a:pt x="309" y="732"/>
                    <a:pt x="339" y="742"/>
                    <a:pt x="371" y="742"/>
                  </a:cubicBezTo>
                  <a:cubicBezTo>
                    <a:pt x="537" y="742"/>
                    <a:pt x="680" y="629"/>
                    <a:pt x="722" y="453"/>
                  </a:cubicBezTo>
                  <a:cubicBezTo>
                    <a:pt x="732" y="423"/>
                    <a:pt x="742" y="391"/>
                    <a:pt x="742" y="372"/>
                  </a:cubicBezTo>
                  <a:cubicBezTo>
                    <a:pt x="742" y="196"/>
                    <a:pt x="628" y="53"/>
                    <a:pt x="462" y="11"/>
                  </a:cubicBezTo>
                  <a:cubicBezTo>
                    <a:pt x="433" y="1"/>
                    <a:pt x="401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7;p69">
              <a:extLst>
                <a:ext uri="{FF2B5EF4-FFF2-40B4-BE49-F238E27FC236}">
                  <a16:creationId xmlns:a16="http://schemas.microsoft.com/office/drawing/2014/main" id="{6B1E3380-2A5C-4B56-86DA-F97962254C40}"/>
                </a:ext>
              </a:extLst>
            </p:cNvPr>
            <p:cNvSpPr/>
            <p:nvPr/>
          </p:nvSpPr>
          <p:spPr>
            <a:xfrm>
              <a:off x="7678275" y="2710805"/>
              <a:ext cx="169332" cy="155075"/>
            </a:xfrm>
            <a:custGeom>
              <a:avLst/>
              <a:gdLst/>
              <a:ahLst/>
              <a:cxnLst/>
              <a:rect l="l" t="t" r="r" b="b"/>
              <a:pathLst>
                <a:path w="772" h="707" extrusionOk="0">
                  <a:moveTo>
                    <a:pt x="385" y="0"/>
                  </a:moveTo>
                  <a:cubicBezTo>
                    <a:pt x="228" y="0"/>
                    <a:pt x="85" y="106"/>
                    <a:pt x="40" y="266"/>
                  </a:cubicBezTo>
                  <a:cubicBezTo>
                    <a:pt x="1" y="461"/>
                    <a:pt x="114" y="646"/>
                    <a:pt x="300" y="698"/>
                  </a:cubicBezTo>
                  <a:cubicBezTo>
                    <a:pt x="326" y="704"/>
                    <a:pt x="352" y="707"/>
                    <a:pt x="378" y="707"/>
                  </a:cubicBezTo>
                  <a:cubicBezTo>
                    <a:pt x="537" y="707"/>
                    <a:pt x="686" y="601"/>
                    <a:pt x="720" y="441"/>
                  </a:cubicBezTo>
                  <a:cubicBezTo>
                    <a:pt x="771" y="246"/>
                    <a:pt x="658" y="61"/>
                    <a:pt x="463" y="9"/>
                  </a:cubicBezTo>
                  <a:cubicBezTo>
                    <a:pt x="437" y="3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8;p69">
              <a:extLst>
                <a:ext uri="{FF2B5EF4-FFF2-40B4-BE49-F238E27FC236}">
                  <a16:creationId xmlns:a16="http://schemas.microsoft.com/office/drawing/2014/main" id="{D8DB8EBC-3732-4859-99E5-53D77021839E}"/>
                </a:ext>
              </a:extLst>
            </p:cNvPr>
            <p:cNvSpPr/>
            <p:nvPr/>
          </p:nvSpPr>
          <p:spPr>
            <a:xfrm>
              <a:off x="7700428" y="2719798"/>
              <a:ext cx="111426" cy="100678"/>
            </a:xfrm>
            <a:custGeom>
              <a:avLst/>
              <a:gdLst/>
              <a:ahLst/>
              <a:cxnLst/>
              <a:rect l="l" t="t" r="r" b="b"/>
              <a:pathLst>
                <a:path w="508" h="459" extrusionOk="0">
                  <a:moveTo>
                    <a:pt x="254" y="1"/>
                  </a:moveTo>
                  <a:cubicBezTo>
                    <a:pt x="151" y="1"/>
                    <a:pt x="58" y="68"/>
                    <a:pt x="33" y="173"/>
                  </a:cubicBezTo>
                  <a:cubicBezTo>
                    <a:pt x="1" y="296"/>
                    <a:pt x="75" y="420"/>
                    <a:pt x="199" y="452"/>
                  </a:cubicBezTo>
                  <a:cubicBezTo>
                    <a:pt x="217" y="457"/>
                    <a:pt x="236" y="459"/>
                    <a:pt x="255" y="459"/>
                  </a:cubicBezTo>
                  <a:cubicBezTo>
                    <a:pt x="357" y="459"/>
                    <a:pt x="450" y="391"/>
                    <a:pt x="475" y="287"/>
                  </a:cubicBezTo>
                  <a:cubicBezTo>
                    <a:pt x="507" y="163"/>
                    <a:pt x="423" y="39"/>
                    <a:pt x="310" y="7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9;p69">
              <a:extLst>
                <a:ext uri="{FF2B5EF4-FFF2-40B4-BE49-F238E27FC236}">
                  <a16:creationId xmlns:a16="http://schemas.microsoft.com/office/drawing/2014/main" id="{E04A53DA-ADAE-4018-8AF4-2A439FE1C714}"/>
                </a:ext>
              </a:extLst>
            </p:cNvPr>
            <p:cNvSpPr/>
            <p:nvPr/>
          </p:nvSpPr>
          <p:spPr>
            <a:xfrm>
              <a:off x="7696261" y="2743268"/>
              <a:ext cx="36411" cy="24566"/>
            </a:xfrm>
            <a:custGeom>
              <a:avLst/>
              <a:gdLst/>
              <a:ahLst/>
              <a:cxnLst/>
              <a:rect l="l" t="t" r="r" b="b"/>
              <a:pathLst>
                <a:path w="166" h="112" extrusionOk="0">
                  <a:moveTo>
                    <a:pt x="63" y="0"/>
                  </a:moveTo>
                  <a:cubicBezTo>
                    <a:pt x="33" y="0"/>
                    <a:pt x="8" y="12"/>
                    <a:pt x="0" y="36"/>
                  </a:cubicBezTo>
                  <a:cubicBezTo>
                    <a:pt x="0" y="66"/>
                    <a:pt x="20" y="98"/>
                    <a:pt x="72" y="108"/>
                  </a:cubicBezTo>
                  <a:cubicBezTo>
                    <a:pt x="82" y="110"/>
                    <a:pt x="92" y="112"/>
                    <a:pt x="102" y="112"/>
                  </a:cubicBezTo>
                  <a:cubicBezTo>
                    <a:pt x="132" y="112"/>
                    <a:pt x="158" y="100"/>
                    <a:pt x="166" y="76"/>
                  </a:cubicBezTo>
                  <a:cubicBezTo>
                    <a:pt x="166" y="46"/>
                    <a:pt x="143" y="14"/>
                    <a:pt x="94" y="4"/>
                  </a:cubicBezTo>
                  <a:cubicBezTo>
                    <a:pt x="84" y="2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0;p69">
              <a:extLst>
                <a:ext uri="{FF2B5EF4-FFF2-40B4-BE49-F238E27FC236}">
                  <a16:creationId xmlns:a16="http://schemas.microsoft.com/office/drawing/2014/main" id="{5B1FE22C-141C-46A9-A968-3FDC7F8A29DC}"/>
                </a:ext>
              </a:extLst>
            </p:cNvPr>
            <p:cNvSpPr/>
            <p:nvPr/>
          </p:nvSpPr>
          <p:spPr>
            <a:xfrm>
              <a:off x="7868006" y="2900098"/>
              <a:ext cx="83569" cy="46281"/>
            </a:xfrm>
            <a:custGeom>
              <a:avLst/>
              <a:gdLst/>
              <a:ahLst/>
              <a:cxnLst/>
              <a:rect l="l" t="t" r="r" b="b"/>
              <a:pathLst>
                <a:path w="381" h="211" extrusionOk="0">
                  <a:moveTo>
                    <a:pt x="361" y="1"/>
                  </a:moveTo>
                  <a:cubicBezTo>
                    <a:pt x="361" y="1"/>
                    <a:pt x="349" y="30"/>
                    <a:pt x="319" y="50"/>
                  </a:cubicBezTo>
                  <a:cubicBezTo>
                    <a:pt x="299" y="82"/>
                    <a:pt x="257" y="124"/>
                    <a:pt x="215" y="144"/>
                  </a:cubicBezTo>
                  <a:cubicBezTo>
                    <a:pt x="196" y="154"/>
                    <a:pt x="186" y="154"/>
                    <a:pt x="176" y="154"/>
                  </a:cubicBezTo>
                  <a:cubicBezTo>
                    <a:pt x="163" y="164"/>
                    <a:pt x="154" y="164"/>
                    <a:pt x="144" y="164"/>
                  </a:cubicBezTo>
                  <a:cubicBezTo>
                    <a:pt x="134" y="174"/>
                    <a:pt x="114" y="174"/>
                    <a:pt x="102" y="174"/>
                  </a:cubicBezTo>
                  <a:lnTo>
                    <a:pt x="72" y="174"/>
                  </a:lnTo>
                  <a:cubicBezTo>
                    <a:pt x="65" y="174"/>
                    <a:pt x="63" y="179"/>
                    <a:pt x="60" y="179"/>
                  </a:cubicBezTo>
                  <a:cubicBezTo>
                    <a:pt x="58" y="179"/>
                    <a:pt x="56" y="178"/>
                    <a:pt x="52" y="174"/>
                  </a:cubicBezTo>
                  <a:lnTo>
                    <a:pt x="10" y="174"/>
                  </a:lnTo>
                  <a:cubicBezTo>
                    <a:pt x="0" y="174"/>
                    <a:pt x="0" y="186"/>
                    <a:pt x="0" y="186"/>
                  </a:cubicBezTo>
                  <a:cubicBezTo>
                    <a:pt x="0" y="196"/>
                    <a:pt x="0" y="196"/>
                    <a:pt x="10" y="196"/>
                  </a:cubicBezTo>
                  <a:lnTo>
                    <a:pt x="20" y="206"/>
                  </a:lnTo>
                  <a:lnTo>
                    <a:pt x="72" y="206"/>
                  </a:lnTo>
                  <a:cubicBezTo>
                    <a:pt x="79" y="206"/>
                    <a:pt x="90" y="210"/>
                    <a:pt x="100" y="210"/>
                  </a:cubicBezTo>
                  <a:cubicBezTo>
                    <a:pt x="105" y="210"/>
                    <a:pt x="110" y="209"/>
                    <a:pt x="114" y="206"/>
                  </a:cubicBezTo>
                  <a:lnTo>
                    <a:pt x="144" y="206"/>
                  </a:lnTo>
                  <a:cubicBezTo>
                    <a:pt x="163" y="206"/>
                    <a:pt x="176" y="206"/>
                    <a:pt x="186" y="196"/>
                  </a:cubicBezTo>
                  <a:cubicBezTo>
                    <a:pt x="205" y="196"/>
                    <a:pt x="215" y="186"/>
                    <a:pt x="225" y="174"/>
                  </a:cubicBezTo>
                  <a:cubicBezTo>
                    <a:pt x="247" y="174"/>
                    <a:pt x="257" y="164"/>
                    <a:pt x="267" y="154"/>
                  </a:cubicBezTo>
                  <a:cubicBezTo>
                    <a:pt x="277" y="154"/>
                    <a:pt x="287" y="144"/>
                    <a:pt x="299" y="134"/>
                  </a:cubicBezTo>
                  <a:cubicBezTo>
                    <a:pt x="319" y="112"/>
                    <a:pt x="339" y="92"/>
                    <a:pt x="349" y="72"/>
                  </a:cubicBezTo>
                  <a:cubicBezTo>
                    <a:pt x="361" y="63"/>
                    <a:pt x="371" y="40"/>
                    <a:pt x="371" y="30"/>
                  </a:cubicBezTo>
                  <a:cubicBezTo>
                    <a:pt x="381" y="21"/>
                    <a:pt x="381" y="11"/>
                    <a:pt x="381" y="1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1;p69">
              <a:extLst>
                <a:ext uri="{FF2B5EF4-FFF2-40B4-BE49-F238E27FC236}">
                  <a16:creationId xmlns:a16="http://schemas.microsoft.com/office/drawing/2014/main" id="{EDAB4BFE-2354-4C96-85EE-CEE2217CE18A}"/>
                </a:ext>
              </a:extLst>
            </p:cNvPr>
            <p:cNvSpPr/>
            <p:nvPr/>
          </p:nvSpPr>
          <p:spPr>
            <a:xfrm>
              <a:off x="7894985" y="2933657"/>
              <a:ext cx="45404" cy="25224"/>
            </a:xfrm>
            <a:custGeom>
              <a:avLst/>
              <a:gdLst/>
              <a:ahLst/>
              <a:cxnLst/>
              <a:rect l="l" t="t" r="r" b="b"/>
              <a:pathLst>
                <a:path w="207" h="115" extrusionOk="0">
                  <a:moveTo>
                    <a:pt x="196" y="1"/>
                  </a:moveTo>
                  <a:cubicBezTo>
                    <a:pt x="196" y="1"/>
                    <a:pt x="186" y="11"/>
                    <a:pt x="176" y="33"/>
                  </a:cubicBezTo>
                  <a:cubicBezTo>
                    <a:pt x="154" y="43"/>
                    <a:pt x="134" y="63"/>
                    <a:pt x="115" y="73"/>
                  </a:cubicBezTo>
                  <a:cubicBezTo>
                    <a:pt x="92" y="82"/>
                    <a:pt x="63" y="95"/>
                    <a:pt x="40" y="95"/>
                  </a:cubicBezTo>
                  <a:lnTo>
                    <a:pt x="11" y="95"/>
                  </a:lnTo>
                  <a:lnTo>
                    <a:pt x="1" y="105"/>
                  </a:lnTo>
                  <a:lnTo>
                    <a:pt x="11" y="105"/>
                  </a:lnTo>
                  <a:cubicBezTo>
                    <a:pt x="11" y="105"/>
                    <a:pt x="21" y="115"/>
                    <a:pt x="40" y="115"/>
                  </a:cubicBezTo>
                  <a:cubicBezTo>
                    <a:pt x="63" y="105"/>
                    <a:pt x="92" y="105"/>
                    <a:pt x="124" y="95"/>
                  </a:cubicBezTo>
                  <a:cubicBezTo>
                    <a:pt x="144" y="73"/>
                    <a:pt x="176" y="63"/>
                    <a:pt x="186" y="43"/>
                  </a:cubicBezTo>
                  <a:cubicBezTo>
                    <a:pt x="196" y="33"/>
                    <a:pt x="196" y="21"/>
                    <a:pt x="206" y="21"/>
                  </a:cubicBezTo>
                  <a:lnTo>
                    <a:pt x="206" y="1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2;p69">
              <a:extLst>
                <a:ext uri="{FF2B5EF4-FFF2-40B4-BE49-F238E27FC236}">
                  <a16:creationId xmlns:a16="http://schemas.microsoft.com/office/drawing/2014/main" id="{E69A21C0-B550-414B-864E-F20055818147}"/>
                </a:ext>
              </a:extLst>
            </p:cNvPr>
            <p:cNvSpPr/>
            <p:nvPr/>
          </p:nvSpPr>
          <p:spPr>
            <a:xfrm>
              <a:off x="8136920" y="2326078"/>
              <a:ext cx="81376" cy="131386"/>
            </a:xfrm>
            <a:custGeom>
              <a:avLst/>
              <a:gdLst/>
              <a:ahLst/>
              <a:cxnLst/>
              <a:rect l="l" t="t" r="r" b="b"/>
              <a:pathLst>
                <a:path w="371" h="599" extrusionOk="0">
                  <a:moveTo>
                    <a:pt x="49" y="1"/>
                  </a:moveTo>
                  <a:cubicBezTo>
                    <a:pt x="30" y="1"/>
                    <a:pt x="10" y="23"/>
                    <a:pt x="10" y="43"/>
                  </a:cubicBezTo>
                  <a:cubicBezTo>
                    <a:pt x="0" y="63"/>
                    <a:pt x="0" y="95"/>
                    <a:pt x="0" y="115"/>
                  </a:cubicBezTo>
                  <a:cubicBezTo>
                    <a:pt x="10" y="270"/>
                    <a:pt x="30" y="433"/>
                    <a:pt x="82" y="579"/>
                  </a:cubicBezTo>
                  <a:lnTo>
                    <a:pt x="143" y="599"/>
                  </a:lnTo>
                  <a:cubicBezTo>
                    <a:pt x="235" y="505"/>
                    <a:pt x="309" y="394"/>
                    <a:pt x="348" y="270"/>
                  </a:cubicBezTo>
                  <a:cubicBezTo>
                    <a:pt x="358" y="248"/>
                    <a:pt x="371" y="228"/>
                    <a:pt x="358" y="196"/>
                  </a:cubicBezTo>
                  <a:cubicBezTo>
                    <a:pt x="358" y="176"/>
                    <a:pt x="339" y="157"/>
                    <a:pt x="319" y="157"/>
                  </a:cubicBezTo>
                  <a:cubicBezTo>
                    <a:pt x="287" y="157"/>
                    <a:pt x="267" y="186"/>
                    <a:pt x="257" y="218"/>
                  </a:cubicBezTo>
                  <a:cubicBezTo>
                    <a:pt x="215" y="332"/>
                    <a:pt x="173" y="433"/>
                    <a:pt x="133" y="537"/>
                  </a:cubicBezTo>
                  <a:cubicBezTo>
                    <a:pt x="163" y="394"/>
                    <a:pt x="153" y="238"/>
                    <a:pt x="133" y="95"/>
                  </a:cubicBezTo>
                  <a:cubicBezTo>
                    <a:pt x="124" y="73"/>
                    <a:pt x="124" y="53"/>
                    <a:pt x="111" y="33"/>
                  </a:cubicBezTo>
                  <a:cubicBezTo>
                    <a:pt x="101" y="11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3;p69">
              <a:extLst>
                <a:ext uri="{FF2B5EF4-FFF2-40B4-BE49-F238E27FC236}">
                  <a16:creationId xmlns:a16="http://schemas.microsoft.com/office/drawing/2014/main" id="{DC0256AF-2034-489D-AD97-D849A8CD88FC}"/>
                </a:ext>
              </a:extLst>
            </p:cNvPr>
            <p:cNvSpPr/>
            <p:nvPr/>
          </p:nvSpPr>
          <p:spPr>
            <a:xfrm>
              <a:off x="8009921" y="2626139"/>
              <a:ext cx="178545" cy="110549"/>
            </a:xfrm>
            <a:custGeom>
              <a:avLst/>
              <a:gdLst/>
              <a:ahLst/>
              <a:cxnLst/>
              <a:rect l="l" t="t" r="r" b="b"/>
              <a:pathLst>
                <a:path w="814" h="504" extrusionOk="0">
                  <a:moveTo>
                    <a:pt x="252" y="1"/>
                  </a:moveTo>
                  <a:cubicBezTo>
                    <a:pt x="225" y="1"/>
                    <a:pt x="199" y="8"/>
                    <a:pt x="176" y="24"/>
                  </a:cubicBezTo>
                  <a:cubicBezTo>
                    <a:pt x="1" y="158"/>
                    <a:pt x="443" y="424"/>
                    <a:pt x="517" y="457"/>
                  </a:cubicBezTo>
                  <a:cubicBezTo>
                    <a:pt x="549" y="472"/>
                    <a:pt x="639" y="504"/>
                    <a:pt x="706" y="504"/>
                  </a:cubicBezTo>
                  <a:cubicBezTo>
                    <a:pt x="771" y="504"/>
                    <a:pt x="814" y="474"/>
                    <a:pt x="764" y="373"/>
                  </a:cubicBezTo>
                  <a:cubicBezTo>
                    <a:pt x="764" y="373"/>
                    <a:pt x="454" y="1"/>
                    <a:pt x="25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4;p69">
              <a:extLst>
                <a:ext uri="{FF2B5EF4-FFF2-40B4-BE49-F238E27FC236}">
                  <a16:creationId xmlns:a16="http://schemas.microsoft.com/office/drawing/2014/main" id="{18F5BE3F-EF16-4632-B256-6430B98C6ABF}"/>
                </a:ext>
              </a:extLst>
            </p:cNvPr>
            <p:cNvSpPr/>
            <p:nvPr/>
          </p:nvSpPr>
          <p:spPr>
            <a:xfrm>
              <a:off x="7646909" y="2610785"/>
              <a:ext cx="202892" cy="80060"/>
            </a:xfrm>
            <a:custGeom>
              <a:avLst/>
              <a:gdLst/>
              <a:ahLst/>
              <a:cxnLst/>
              <a:rect l="l" t="t" r="r" b="b"/>
              <a:pathLst>
                <a:path w="925" h="365" extrusionOk="0">
                  <a:moveTo>
                    <a:pt x="664" y="1"/>
                  </a:moveTo>
                  <a:cubicBezTo>
                    <a:pt x="461" y="1"/>
                    <a:pt x="134" y="208"/>
                    <a:pt x="134" y="208"/>
                  </a:cubicBezTo>
                  <a:cubicBezTo>
                    <a:pt x="1" y="339"/>
                    <a:pt x="167" y="364"/>
                    <a:pt x="275" y="364"/>
                  </a:cubicBezTo>
                  <a:cubicBezTo>
                    <a:pt x="302" y="364"/>
                    <a:pt x="325" y="363"/>
                    <a:pt x="339" y="361"/>
                  </a:cubicBezTo>
                  <a:cubicBezTo>
                    <a:pt x="420" y="351"/>
                    <a:pt x="924" y="228"/>
                    <a:pt x="791" y="52"/>
                  </a:cubicBezTo>
                  <a:cubicBezTo>
                    <a:pt x="763" y="1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5;p69">
              <a:extLst>
                <a:ext uri="{FF2B5EF4-FFF2-40B4-BE49-F238E27FC236}">
                  <a16:creationId xmlns:a16="http://schemas.microsoft.com/office/drawing/2014/main" id="{E2716E07-6C84-43D4-8AC8-B765B88E8512}"/>
                </a:ext>
              </a:extLst>
            </p:cNvPr>
            <p:cNvSpPr/>
            <p:nvPr/>
          </p:nvSpPr>
          <p:spPr>
            <a:xfrm>
              <a:off x="7829402" y="2816967"/>
              <a:ext cx="74576" cy="78525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131" y="0"/>
                  </a:moveTo>
                  <a:cubicBezTo>
                    <a:pt x="99" y="0"/>
                    <a:pt x="71" y="20"/>
                    <a:pt x="53" y="81"/>
                  </a:cubicBezTo>
                  <a:cubicBezTo>
                    <a:pt x="1" y="266"/>
                    <a:pt x="258" y="357"/>
                    <a:pt x="258" y="357"/>
                  </a:cubicBezTo>
                  <a:lnTo>
                    <a:pt x="339" y="71"/>
                  </a:lnTo>
                  <a:cubicBezTo>
                    <a:pt x="273" y="71"/>
                    <a:pt x="193" y="0"/>
                    <a:pt x="1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6;p69">
              <a:extLst>
                <a:ext uri="{FF2B5EF4-FFF2-40B4-BE49-F238E27FC236}">
                  <a16:creationId xmlns:a16="http://schemas.microsoft.com/office/drawing/2014/main" id="{8E175FD1-3515-4C25-BBC7-127F2567AB50}"/>
                </a:ext>
              </a:extLst>
            </p:cNvPr>
            <p:cNvSpPr/>
            <p:nvPr/>
          </p:nvSpPr>
          <p:spPr>
            <a:xfrm>
              <a:off x="7833789" y="2712560"/>
              <a:ext cx="93001" cy="182932"/>
            </a:xfrm>
            <a:custGeom>
              <a:avLst/>
              <a:gdLst/>
              <a:ahLst/>
              <a:cxnLst/>
              <a:rect l="l" t="t" r="r" b="b"/>
              <a:pathLst>
                <a:path w="424" h="834" extrusionOk="0">
                  <a:moveTo>
                    <a:pt x="403" y="1"/>
                  </a:moveTo>
                  <a:cubicBezTo>
                    <a:pt x="403" y="1"/>
                    <a:pt x="394" y="82"/>
                    <a:pt x="394" y="206"/>
                  </a:cubicBezTo>
                  <a:cubicBezTo>
                    <a:pt x="381" y="268"/>
                    <a:pt x="381" y="329"/>
                    <a:pt x="371" y="411"/>
                  </a:cubicBezTo>
                  <a:cubicBezTo>
                    <a:pt x="361" y="443"/>
                    <a:pt x="352" y="485"/>
                    <a:pt x="342" y="515"/>
                  </a:cubicBezTo>
                  <a:cubicBezTo>
                    <a:pt x="332" y="515"/>
                    <a:pt x="332" y="525"/>
                    <a:pt x="319" y="525"/>
                  </a:cubicBezTo>
                  <a:lnTo>
                    <a:pt x="300" y="525"/>
                  </a:lnTo>
                  <a:cubicBezTo>
                    <a:pt x="290" y="515"/>
                    <a:pt x="270" y="515"/>
                    <a:pt x="248" y="505"/>
                  </a:cubicBezTo>
                  <a:cubicBezTo>
                    <a:pt x="218" y="495"/>
                    <a:pt x="186" y="473"/>
                    <a:pt x="134" y="463"/>
                  </a:cubicBezTo>
                  <a:cubicBezTo>
                    <a:pt x="124" y="458"/>
                    <a:pt x="114" y="455"/>
                    <a:pt x="103" y="455"/>
                  </a:cubicBezTo>
                  <a:cubicBezTo>
                    <a:pt x="92" y="455"/>
                    <a:pt x="79" y="458"/>
                    <a:pt x="62" y="463"/>
                  </a:cubicBezTo>
                  <a:cubicBezTo>
                    <a:pt x="43" y="485"/>
                    <a:pt x="33" y="505"/>
                    <a:pt x="23" y="525"/>
                  </a:cubicBezTo>
                  <a:cubicBezTo>
                    <a:pt x="11" y="557"/>
                    <a:pt x="1" y="596"/>
                    <a:pt x="11" y="638"/>
                  </a:cubicBezTo>
                  <a:cubicBezTo>
                    <a:pt x="11" y="680"/>
                    <a:pt x="33" y="710"/>
                    <a:pt x="53" y="732"/>
                  </a:cubicBezTo>
                  <a:cubicBezTo>
                    <a:pt x="104" y="772"/>
                    <a:pt x="147" y="804"/>
                    <a:pt x="176" y="814"/>
                  </a:cubicBezTo>
                  <a:cubicBezTo>
                    <a:pt x="208" y="833"/>
                    <a:pt x="228" y="833"/>
                    <a:pt x="228" y="833"/>
                  </a:cubicBezTo>
                  <a:lnTo>
                    <a:pt x="238" y="833"/>
                  </a:lnTo>
                  <a:cubicBezTo>
                    <a:pt x="248" y="824"/>
                    <a:pt x="238" y="824"/>
                    <a:pt x="238" y="824"/>
                  </a:cubicBezTo>
                  <a:cubicBezTo>
                    <a:pt x="238" y="824"/>
                    <a:pt x="218" y="814"/>
                    <a:pt x="186" y="794"/>
                  </a:cubicBezTo>
                  <a:cubicBezTo>
                    <a:pt x="156" y="782"/>
                    <a:pt x="114" y="752"/>
                    <a:pt x="85" y="710"/>
                  </a:cubicBezTo>
                  <a:cubicBezTo>
                    <a:pt x="62" y="690"/>
                    <a:pt x="53" y="658"/>
                    <a:pt x="43" y="628"/>
                  </a:cubicBezTo>
                  <a:cubicBezTo>
                    <a:pt x="43" y="609"/>
                    <a:pt x="43" y="567"/>
                    <a:pt x="62" y="535"/>
                  </a:cubicBezTo>
                  <a:cubicBezTo>
                    <a:pt x="72" y="505"/>
                    <a:pt x="95" y="495"/>
                    <a:pt x="124" y="495"/>
                  </a:cubicBezTo>
                  <a:cubicBezTo>
                    <a:pt x="166" y="505"/>
                    <a:pt x="196" y="525"/>
                    <a:pt x="238" y="547"/>
                  </a:cubicBezTo>
                  <a:cubicBezTo>
                    <a:pt x="258" y="557"/>
                    <a:pt x="280" y="557"/>
                    <a:pt x="300" y="567"/>
                  </a:cubicBezTo>
                  <a:lnTo>
                    <a:pt x="332" y="567"/>
                  </a:lnTo>
                  <a:lnTo>
                    <a:pt x="342" y="557"/>
                  </a:lnTo>
                  <a:cubicBezTo>
                    <a:pt x="352" y="557"/>
                    <a:pt x="361" y="547"/>
                    <a:pt x="371" y="535"/>
                  </a:cubicBezTo>
                  <a:cubicBezTo>
                    <a:pt x="394" y="495"/>
                    <a:pt x="403" y="453"/>
                    <a:pt x="403" y="411"/>
                  </a:cubicBezTo>
                  <a:cubicBezTo>
                    <a:pt x="413" y="339"/>
                    <a:pt x="423" y="268"/>
                    <a:pt x="423" y="206"/>
                  </a:cubicBezTo>
                  <a:lnTo>
                    <a:pt x="423" y="63"/>
                  </a:lnTo>
                  <a:cubicBezTo>
                    <a:pt x="413" y="2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7;p69">
              <a:extLst>
                <a:ext uri="{FF2B5EF4-FFF2-40B4-BE49-F238E27FC236}">
                  <a16:creationId xmlns:a16="http://schemas.microsoft.com/office/drawing/2014/main" id="{FDC185F0-82F5-4402-96D8-EC1A631CB4E3}"/>
                </a:ext>
              </a:extLst>
            </p:cNvPr>
            <p:cNvSpPr/>
            <p:nvPr/>
          </p:nvSpPr>
          <p:spPr>
            <a:xfrm>
              <a:off x="7547108" y="2308750"/>
              <a:ext cx="821438" cy="485186"/>
            </a:xfrm>
            <a:custGeom>
              <a:avLst/>
              <a:gdLst/>
              <a:ahLst/>
              <a:cxnLst/>
              <a:rect l="l" t="t" r="r" b="b"/>
              <a:pathLst>
                <a:path w="3745" h="2212" extrusionOk="0">
                  <a:moveTo>
                    <a:pt x="1676" y="1"/>
                  </a:moveTo>
                  <a:cubicBezTo>
                    <a:pt x="1545" y="1"/>
                    <a:pt x="1402" y="15"/>
                    <a:pt x="1246" y="50"/>
                  </a:cubicBezTo>
                  <a:cubicBezTo>
                    <a:pt x="176" y="287"/>
                    <a:pt x="1" y="1078"/>
                    <a:pt x="144" y="1780"/>
                  </a:cubicBezTo>
                  <a:cubicBezTo>
                    <a:pt x="144" y="1780"/>
                    <a:pt x="762" y="1666"/>
                    <a:pt x="1164" y="1264"/>
                  </a:cubicBezTo>
                  <a:cubicBezTo>
                    <a:pt x="1168" y="1261"/>
                    <a:pt x="1171" y="1259"/>
                    <a:pt x="1174" y="1259"/>
                  </a:cubicBezTo>
                  <a:cubicBezTo>
                    <a:pt x="1212" y="1259"/>
                    <a:pt x="1186" y="1518"/>
                    <a:pt x="1487" y="1518"/>
                  </a:cubicBezTo>
                  <a:cubicBezTo>
                    <a:pt x="1540" y="1518"/>
                    <a:pt x="1603" y="1510"/>
                    <a:pt x="1678" y="1491"/>
                  </a:cubicBezTo>
                  <a:cubicBezTo>
                    <a:pt x="2049" y="1399"/>
                    <a:pt x="2224" y="1286"/>
                    <a:pt x="2677" y="1110"/>
                  </a:cubicBezTo>
                  <a:cubicBezTo>
                    <a:pt x="2677" y="1110"/>
                    <a:pt x="2956" y="2099"/>
                    <a:pt x="3275" y="2203"/>
                  </a:cubicBezTo>
                  <a:cubicBezTo>
                    <a:pt x="3292" y="2209"/>
                    <a:pt x="3309" y="2212"/>
                    <a:pt x="3326" y="2212"/>
                  </a:cubicBezTo>
                  <a:cubicBezTo>
                    <a:pt x="3610" y="2212"/>
                    <a:pt x="3744" y="1349"/>
                    <a:pt x="3492" y="863"/>
                  </a:cubicBezTo>
                  <a:cubicBezTo>
                    <a:pt x="3320" y="542"/>
                    <a:pt x="3082" y="484"/>
                    <a:pt x="2932" y="484"/>
                  </a:cubicBezTo>
                  <a:cubicBezTo>
                    <a:pt x="2847" y="484"/>
                    <a:pt x="2790" y="502"/>
                    <a:pt x="2790" y="502"/>
                  </a:cubicBezTo>
                  <a:cubicBezTo>
                    <a:pt x="2790" y="502"/>
                    <a:pt x="2438" y="1"/>
                    <a:pt x="167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8;p69">
              <a:extLst>
                <a:ext uri="{FF2B5EF4-FFF2-40B4-BE49-F238E27FC236}">
                  <a16:creationId xmlns:a16="http://schemas.microsoft.com/office/drawing/2014/main" id="{DABA633D-A739-4B00-896B-B1E0CF0778C3}"/>
                </a:ext>
              </a:extLst>
            </p:cNvPr>
            <p:cNvSpPr/>
            <p:nvPr/>
          </p:nvSpPr>
          <p:spPr>
            <a:xfrm>
              <a:off x="7786630" y="2527215"/>
              <a:ext cx="352483" cy="122174"/>
            </a:xfrm>
            <a:custGeom>
              <a:avLst/>
              <a:gdLst/>
              <a:ahLst/>
              <a:cxnLst/>
              <a:rect l="l" t="t" r="r" b="b"/>
              <a:pathLst>
                <a:path w="1607" h="557" extrusionOk="0">
                  <a:moveTo>
                    <a:pt x="1585" y="1"/>
                  </a:moveTo>
                  <a:cubicBezTo>
                    <a:pt x="1266" y="268"/>
                    <a:pt x="875" y="453"/>
                    <a:pt x="463" y="527"/>
                  </a:cubicBezTo>
                  <a:cubicBezTo>
                    <a:pt x="411" y="537"/>
                    <a:pt x="362" y="537"/>
                    <a:pt x="310" y="537"/>
                  </a:cubicBezTo>
                  <a:cubicBezTo>
                    <a:pt x="258" y="537"/>
                    <a:pt x="206" y="537"/>
                    <a:pt x="164" y="515"/>
                  </a:cubicBezTo>
                  <a:cubicBezTo>
                    <a:pt x="92" y="485"/>
                    <a:pt x="20" y="403"/>
                    <a:pt x="20" y="319"/>
                  </a:cubicBezTo>
                  <a:cubicBezTo>
                    <a:pt x="20" y="310"/>
                    <a:pt x="30" y="300"/>
                    <a:pt x="30" y="280"/>
                  </a:cubicBezTo>
                  <a:lnTo>
                    <a:pt x="11" y="280"/>
                  </a:lnTo>
                  <a:cubicBezTo>
                    <a:pt x="11" y="290"/>
                    <a:pt x="1" y="310"/>
                    <a:pt x="1" y="319"/>
                  </a:cubicBezTo>
                  <a:cubicBezTo>
                    <a:pt x="11" y="413"/>
                    <a:pt x="72" y="495"/>
                    <a:pt x="154" y="537"/>
                  </a:cubicBezTo>
                  <a:cubicBezTo>
                    <a:pt x="206" y="557"/>
                    <a:pt x="258" y="557"/>
                    <a:pt x="310" y="557"/>
                  </a:cubicBezTo>
                  <a:cubicBezTo>
                    <a:pt x="362" y="557"/>
                    <a:pt x="411" y="557"/>
                    <a:pt x="463" y="547"/>
                  </a:cubicBezTo>
                  <a:cubicBezTo>
                    <a:pt x="875" y="475"/>
                    <a:pt x="1276" y="290"/>
                    <a:pt x="1607" y="1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9;p69">
              <a:extLst>
                <a:ext uri="{FF2B5EF4-FFF2-40B4-BE49-F238E27FC236}">
                  <a16:creationId xmlns:a16="http://schemas.microsoft.com/office/drawing/2014/main" id="{FD27F290-7713-456B-BCD8-1B53B7FEAFBE}"/>
                </a:ext>
              </a:extLst>
            </p:cNvPr>
            <p:cNvSpPr/>
            <p:nvPr/>
          </p:nvSpPr>
          <p:spPr>
            <a:xfrm>
              <a:off x="8129682" y="2527215"/>
              <a:ext cx="196970" cy="273520"/>
            </a:xfrm>
            <a:custGeom>
              <a:avLst/>
              <a:gdLst/>
              <a:ahLst/>
              <a:cxnLst/>
              <a:rect l="l" t="t" r="r" b="b"/>
              <a:pathLst>
                <a:path w="898" h="1247" extrusionOk="0">
                  <a:moveTo>
                    <a:pt x="1" y="1"/>
                  </a:moveTo>
                  <a:cubicBezTo>
                    <a:pt x="11" y="371"/>
                    <a:pt x="134" y="732"/>
                    <a:pt x="362" y="1031"/>
                  </a:cubicBezTo>
                  <a:cubicBezTo>
                    <a:pt x="423" y="1113"/>
                    <a:pt x="495" y="1184"/>
                    <a:pt x="599" y="1226"/>
                  </a:cubicBezTo>
                  <a:cubicBezTo>
                    <a:pt x="629" y="1246"/>
                    <a:pt x="671" y="1246"/>
                    <a:pt x="713" y="1246"/>
                  </a:cubicBezTo>
                  <a:cubicBezTo>
                    <a:pt x="784" y="1246"/>
                    <a:pt x="846" y="1226"/>
                    <a:pt x="898" y="1174"/>
                  </a:cubicBezTo>
                  <a:lnTo>
                    <a:pt x="876" y="1155"/>
                  </a:lnTo>
                  <a:cubicBezTo>
                    <a:pt x="836" y="1207"/>
                    <a:pt x="774" y="1226"/>
                    <a:pt x="713" y="1226"/>
                  </a:cubicBezTo>
                  <a:cubicBezTo>
                    <a:pt x="671" y="1226"/>
                    <a:pt x="638" y="1226"/>
                    <a:pt x="609" y="1207"/>
                  </a:cubicBezTo>
                  <a:cubicBezTo>
                    <a:pt x="515" y="1174"/>
                    <a:pt x="443" y="1093"/>
                    <a:pt x="381" y="1021"/>
                  </a:cubicBezTo>
                  <a:cubicBezTo>
                    <a:pt x="157" y="732"/>
                    <a:pt x="33" y="361"/>
                    <a:pt x="2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0;p69">
              <a:extLst>
                <a:ext uri="{FF2B5EF4-FFF2-40B4-BE49-F238E27FC236}">
                  <a16:creationId xmlns:a16="http://schemas.microsoft.com/office/drawing/2014/main" id="{AE8B96C7-C051-43FF-84D2-5619B9C0B6DD}"/>
                </a:ext>
              </a:extLst>
            </p:cNvPr>
            <p:cNvSpPr/>
            <p:nvPr/>
          </p:nvSpPr>
          <p:spPr>
            <a:xfrm>
              <a:off x="7863181" y="2450226"/>
              <a:ext cx="334497" cy="144985"/>
            </a:xfrm>
            <a:custGeom>
              <a:avLst/>
              <a:gdLst/>
              <a:ahLst/>
              <a:cxnLst/>
              <a:rect l="l" t="t" r="r" b="b"/>
              <a:pathLst>
                <a:path w="1525" h="661" extrusionOk="0">
                  <a:moveTo>
                    <a:pt x="1515" y="1"/>
                  </a:moveTo>
                  <a:cubicBezTo>
                    <a:pt x="1186" y="260"/>
                    <a:pt x="825" y="465"/>
                    <a:pt x="433" y="599"/>
                  </a:cubicBezTo>
                  <a:cubicBezTo>
                    <a:pt x="361" y="619"/>
                    <a:pt x="299" y="641"/>
                    <a:pt x="227" y="641"/>
                  </a:cubicBezTo>
                  <a:cubicBezTo>
                    <a:pt x="208" y="641"/>
                    <a:pt x="185" y="641"/>
                    <a:pt x="166" y="631"/>
                  </a:cubicBezTo>
                  <a:cubicBezTo>
                    <a:pt x="84" y="609"/>
                    <a:pt x="22" y="537"/>
                    <a:pt x="22" y="465"/>
                  </a:cubicBezTo>
                  <a:lnTo>
                    <a:pt x="22" y="433"/>
                  </a:lnTo>
                  <a:lnTo>
                    <a:pt x="0" y="433"/>
                  </a:lnTo>
                  <a:lnTo>
                    <a:pt x="0" y="465"/>
                  </a:lnTo>
                  <a:cubicBezTo>
                    <a:pt x="0" y="557"/>
                    <a:pt x="74" y="631"/>
                    <a:pt x="156" y="651"/>
                  </a:cubicBezTo>
                  <a:cubicBezTo>
                    <a:pt x="185" y="661"/>
                    <a:pt x="208" y="661"/>
                    <a:pt x="227" y="661"/>
                  </a:cubicBezTo>
                  <a:cubicBezTo>
                    <a:pt x="299" y="661"/>
                    <a:pt x="371" y="641"/>
                    <a:pt x="433" y="619"/>
                  </a:cubicBezTo>
                  <a:cubicBezTo>
                    <a:pt x="835" y="485"/>
                    <a:pt x="1196" y="280"/>
                    <a:pt x="1525" y="23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1;p69">
              <a:extLst>
                <a:ext uri="{FF2B5EF4-FFF2-40B4-BE49-F238E27FC236}">
                  <a16:creationId xmlns:a16="http://schemas.microsoft.com/office/drawing/2014/main" id="{BB0F97F3-D3E6-496D-B344-A288B77A6684}"/>
                </a:ext>
              </a:extLst>
            </p:cNvPr>
            <p:cNvSpPr/>
            <p:nvPr/>
          </p:nvSpPr>
          <p:spPr>
            <a:xfrm>
              <a:off x="7596899" y="2355470"/>
              <a:ext cx="463251" cy="280320"/>
            </a:xfrm>
            <a:custGeom>
              <a:avLst/>
              <a:gdLst/>
              <a:ahLst/>
              <a:cxnLst/>
              <a:rect l="l" t="t" r="r" b="b"/>
              <a:pathLst>
                <a:path w="2112" h="1278" extrusionOk="0">
                  <a:moveTo>
                    <a:pt x="1535" y="0"/>
                  </a:moveTo>
                  <a:cubicBezTo>
                    <a:pt x="1380" y="0"/>
                    <a:pt x="1236" y="23"/>
                    <a:pt x="1091" y="52"/>
                  </a:cubicBezTo>
                  <a:cubicBezTo>
                    <a:pt x="804" y="124"/>
                    <a:pt x="525" y="247"/>
                    <a:pt x="310" y="465"/>
                  </a:cubicBezTo>
                  <a:cubicBezTo>
                    <a:pt x="124" y="650"/>
                    <a:pt x="1" y="907"/>
                    <a:pt x="1" y="1174"/>
                  </a:cubicBezTo>
                  <a:lnTo>
                    <a:pt x="1" y="1278"/>
                  </a:lnTo>
                  <a:lnTo>
                    <a:pt x="21" y="1268"/>
                  </a:lnTo>
                  <a:lnTo>
                    <a:pt x="21" y="1174"/>
                  </a:lnTo>
                  <a:cubicBezTo>
                    <a:pt x="21" y="917"/>
                    <a:pt x="144" y="660"/>
                    <a:pt x="330" y="475"/>
                  </a:cubicBezTo>
                  <a:cubicBezTo>
                    <a:pt x="535" y="270"/>
                    <a:pt x="814" y="146"/>
                    <a:pt x="1103" y="74"/>
                  </a:cubicBezTo>
                  <a:cubicBezTo>
                    <a:pt x="1236" y="42"/>
                    <a:pt x="1390" y="23"/>
                    <a:pt x="1535" y="23"/>
                  </a:cubicBezTo>
                  <a:cubicBezTo>
                    <a:pt x="1731" y="23"/>
                    <a:pt x="1926" y="62"/>
                    <a:pt x="2101" y="146"/>
                  </a:cubicBezTo>
                  <a:lnTo>
                    <a:pt x="2111" y="124"/>
                  </a:lnTo>
                  <a:cubicBezTo>
                    <a:pt x="1936" y="42"/>
                    <a:pt x="1731" y="0"/>
                    <a:pt x="1535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2;p69">
              <a:extLst>
                <a:ext uri="{FF2B5EF4-FFF2-40B4-BE49-F238E27FC236}">
                  <a16:creationId xmlns:a16="http://schemas.microsoft.com/office/drawing/2014/main" id="{A6F19098-0681-4A56-A9F8-371ED1F825C8}"/>
                </a:ext>
              </a:extLst>
            </p:cNvPr>
            <p:cNvSpPr/>
            <p:nvPr/>
          </p:nvSpPr>
          <p:spPr>
            <a:xfrm>
              <a:off x="8265235" y="2468651"/>
              <a:ext cx="83789" cy="277688"/>
            </a:xfrm>
            <a:custGeom>
              <a:avLst/>
              <a:gdLst/>
              <a:ahLst/>
              <a:cxnLst/>
              <a:rect l="l" t="t" r="r" b="b"/>
              <a:pathLst>
                <a:path w="382" h="1266" extrusionOk="0">
                  <a:moveTo>
                    <a:pt x="20" y="1"/>
                  </a:moveTo>
                  <a:lnTo>
                    <a:pt x="1" y="21"/>
                  </a:lnTo>
                  <a:cubicBezTo>
                    <a:pt x="238" y="278"/>
                    <a:pt x="361" y="628"/>
                    <a:pt x="361" y="979"/>
                  </a:cubicBezTo>
                  <a:cubicBezTo>
                    <a:pt x="361" y="1071"/>
                    <a:pt x="361" y="1175"/>
                    <a:pt x="342" y="1266"/>
                  </a:cubicBezTo>
                  <a:lnTo>
                    <a:pt x="361" y="1266"/>
                  </a:lnTo>
                  <a:cubicBezTo>
                    <a:pt x="381" y="1175"/>
                    <a:pt x="381" y="1081"/>
                    <a:pt x="381" y="979"/>
                  </a:cubicBezTo>
                  <a:cubicBezTo>
                    <a:pt x="381" y="628"/>
                    <a:pt x="258" y="268"/>
                    <a:pt x="2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3;p69">
              <a:extLst>
                <a:ext uri="{FF2B5EF4-FFF2-40B4-BE49-F238E27FC236}">
                  <a16:creationId xmlns:a16="http://schemas.microsoft.com/office/drawing/2014/main" id="{64BED3B1-0C53-447F-A76B-2925BA15A4DC}"/>
                </a:ext>
              </a:extLst>
            </p:cNvPr>
            <p:cNvSpPr/>
            <p:nvPr/>
          </p:nvSpPr>
          <p:spPr>
            <a:xfrm>
              <a:off x="8231676" y="2527215"/>
              <a:ext cx="74357" cy="185564"/>
            </a:xfrm>
            <a:custGeom>
              <a:avLst/>
              <a:gdLst/>
              <a:ahLst/>
              <a:cxnLst/>
              <a:rect l="l" t="t" r="r" b="b"/>
              <a:pathLst>
                <a:path w="339" h="846" extrusionOk="0">
                  <a:moveTo>
                    <a:pt x="10" y="1"/>
                  </a:moveTo>
                  <a:cubicBezTo>
                    <a:pt x="0" y="53"/>
                    <a:pt x="0" y="104"/>
                    <a:pt x="0" y="144"/>
                  </a:cubicBezTo>
                  <a:cubicBezTo>
                    <a:pt x="0" y="342"/>
                    <a:pt x="30" y="527"/>
                    <a:pt x="92" y="712"/>
                  </a:cubicBezTo>
                  <a:cubicBezTo>
                    <a:pt x="102" y="742"/>
                    <a:pt x="112" y="774"/>
                    <a:pt x="134" y="794"/>
                  </a:cubicBezTo>
                  <a:cubicBezTo>
                    <a:pt x="154" y="824"/>
                    <a:pt x="173" y="846"/>
                    <a:pt x="215" y="846"/>
                  </a:cubicBezTo>
                  <a:cubicBezTo>
                    <a:pt x="257" y="846"/>
                    <a:pt x="287" y="814"/>
                    <a:pt x="309" y="784"/>
                  </a:cubicBezTo>
                  <a:cubicBezTo>
                    <a:pt x="329" y="752"/>
                    <a:pt x="329" y="712"/>
                    <a:pt x="339" y="670"/>
                  </a:cubicBezTo>
                  <a:lnTo>
                    <a:pt x="319" y="670"/>
                  </a:lnTo>
                  <a:cubicBezTo>
                    <a:pt x="309" y="712"/>
                    <a:pt x="309" y="742"/>
                    <a:pt x="287" y="774"/>
                  </a:cubicBezTo>
                  <a:cubicBezTo>
                    <a:pt x="277" y="804"/>
                    <a:pt x="248" y="824"/>
                    <a:pt x="215" y="824"/>
                  </a:cubicBezTo>
                  <a:cubicBezTo>
                    <a:pt x="186" y="824"/>
                    <a:pt x="164" y="804"/>
                    <a:pt x="144" y="784"/>
                  </a:cubicBezTo>
                  <a:cubicBezTo>
                    <a:pt x="134" y="762"/>
                    <a:pt x="112" y="732"/>
                    <a:pt x="112" y="700"/>
                  </a:cubicBezTo>
                  <a:cubicBezTo>
                    <a:pt x="50" y="527"/>
                    <a:pt x="20" y="342"/>
                    <a:pt x="20" y="144"/>
                  </a:cubicBezTo>
                  <a:cubicBezTo>
                    <a:pt x="20" y="104"/>
                    <a:pt x="20" y="53"/>
                    <a:pt x="3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4;p69">
              <a:extLst>
                <a:ext uri="{FF2B5EF4-FFF2-40B4-BE49-F238E27FC236}">
                  <a16:creationId xmlns:a16="http://schemas.microsoft.com/office/drawing/2014/main" id="{1190E452-5508-40C5-BD14-C9BBCA45BF3E}"/>
                </a:ext>
              </a:extLst>
            </p:cNvPr>
            <p:cNvSpPr/>
            <p:nvPr/>
          </p:nvSpPr>
          <p:spPr>
            <a:xfrm>
              <a:off x="8276641" y="2527215"/>
              <a:ext cx="29392" cy="110768"/>
            </a:xfrm>
            <a:custGeom>
              <a:avLst/>
              <a:gdLst/>
              <a:ahLst/>
              <a:cxnLst/>
              <a:rect l="l" t="t" r="r" b="b"/>
              <a:pathLst>
                <a:path w="134" h="505" extrusionOk="0">
                  <a:moveTo>
                    <a:pt x="10" y="1"/>
                  </a:moveTo>
                  <a:lnTo>
                    <a:pt x="1" y="11"/>
                  </a:lnTo>
                  <a:cubicBezTo>
                    <a:pt x="72" y="134"/>
                    <a:pt x="114" y="280"/>
                    <a:pt x="114" y="423"/>
                  </a:cubicBezTo>
                  <a:lnTo>
                    <a:pt x="114" y="505"/>
                  </a:lnTo>
                  <a:lnTo>
                    <a:pt x="134" y="505"/>
                  </a:lnTo>
                  <a:lnTo>
                    <a:pt x="134" y="423"/>
                  </a:lnTo>
                  <a:cubicBezTo>
                    <a:pt x="134" y="280"/>
                    <a:pt x="92" y="124"/>
                    <a:pt x="1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5;p69">
              <a:extLst>
                <a:ext uri="{FF2B5EF4-FFF2-40B4-BE49-F238E27FC236}">
                  <a16:creationId xmlns:a16="http://schemas.microsoft.com/office/drawing/2014/main" id="{91503C2C-CBE8-4DCD-A024-FC18A4AE9513}"/>
                </a:ext>
              </a:extLst>
            </p:cNvPr>
            <p:cNvSpPr/>
            <p:nvPr/>
          </p:nvSpPr>
          <p:spPr>
            <a:xfrm>
              <a:off x="7664676" y="2448033"/>
              <a:ext cx="119980" cy="137966"/>
            </a:xfrm>
            <a:custGeom>
              <a:avLst/>
              <a:gdLst/>
              <a:ahLst/>
              <a:cxnLst/>
              <a:rect l="l" t="t" r="r" b="b"/>
              <a:pathLst>
                <a:path w="547" h="629" extrusionOk="0">
                  <a:moveTo>
                    <a:pt x="534" y="1"/>
                  </a:moveTo>
                  <a:cubicBezTo>
                    <a:pt x="268" y="95"/>
                    <a:pt x="53" y="342"/>
                    <a:pt x="1" y="629"/>
                  </a:cubicBezTo>
                  <a:lnTo>
                    <a:pt x="21" y="629"/>
                  </a:lnTo>
                  <a:cubicBezTo>
                    <a:pt x="72" y="362"/>
                    <a:pt x="278" y="115"/>
                    <a:pt x="547" y="2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6;p69">
              <a:extLst>
                <a:ext uri="{FF2B5EF4-FFF2-40B4-BE49-F238E27FC236}">
                  <a16:creationId xmlns:a16="http://schemas.microsoft.com/office/drawing/2014/main" id="{40BBEA5F-E644-4B4D-92C9-8F76BEE38F64}"/>
                </a:ext>
              </a:extLst>
            </p:cNvPr>
            <p:cNvSpPr/>
            <p:nvPr/>
          </p:nvSpPr>
          <p:spPr>
            <a:xfrm>
              <a:off x="7976361" y="2448033"/>
              <a:ext cx="124367" cy="67996"/>
            </a:xfrm>
            <a:custGeom>
              <a:avLst/>
              <a:gdLst/>
              <a:ahLst/>
              <a:cxnLst/>
              <a:rect l="l" t="t" r="r" b="b"/>
              <a:pathLst>
                <a:path w="567" h="310" extrusionOk="0">
                  <a:moveTo>
                    <a:pt x="557" y="1"/>
                  </a:moveTo>
                  <a:cubicBezTo>
                    <a:pt x="401" y="134"/>
                    <a:pt x="206" y="238"/>
                    <a:pt x="1" y="290"/>
                  </a:cubicBezTo>
                  <a:lnTo>
                    <a:pt x="10" y="310"/>
                  </a:lnTo>
                  <a:cubicBezTo>
                    <a:pt x="216" y="258"/>
                    <a:pt x="411" y="157"/>
                    <a:pt x="566" y="11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7;p69">
              <a:extLst>
                <a:ext uri="{FF2B5EF4-FFF2-40B4-BE49-F238E27FC236}">
                  <a16:creationId xmlns:a16="http://schemas.microsoft.com/office/drawing/2014/main" id="{417CC1E9-D0FC-4492-905E-EED51ACFF0EA}"/>
                </a:ext>
              </a:extLst>
            </p:cNvPr>
            <p:cNvSpPr/>
            <p:nvPr/>
          </p:nvSpPr>
          <p:spPr>
            <a:xfrm>
              <a:off x="8057737" y="3286579"/>
              <a:ext cx="306860" cy="350948"/>
            </a:xfrm>
            <a:custGeom>
              <a:avLst/>
              <a:gdLst/>
              <a:ahLst/>
              <a:cxnLst/>
              <a:rect l="l" t="t" r="r" b="b"/>
              <a:pathLst>
                <a:path w="1399" h="1600" extrusionOk="0">
                  <a:moveTo>
                    <a:pt x="331" y="1"/>
                  </a:moveTo>
                  <a:cubicBezTo>
                    <a:pt x="282" y="1"/>
                    <a:pt x="232" y="13"/>
                    <a:pt x="186" y="40"/>
                  </a:cubicBezTo>
                  <a:cubicBezTo>
                    <a:pt x="52" y="112"/>
                    <a:pt x="0" y="287"/>
                    <a:pt x="72" y="431"/>
                  </a:cubicBezTo>
                  <a:lnTo>
                    <a:pt x="618" y="1399"/>
                  </a:lnTo>
                  <a:cubicBezTo>
                    <a:pt x="628" y="1419"/>
                    <a:pt x="638" y="1439"/>
                    <a:pt x="658" y="1461"/>
                  </a:cubicBezTo>
                  <a:cubicBezTo>
                    <a:pt x="734" y="1553"/>
                    <a:pt x="846" y="1600"/>
                    <a:pt x="958" y="1600"/>
                  </a:cubicBezTo>
                  <a:cubicBezTo>
                    <a:pt x="1045" y="1600"/>
                    <a:pt x="1132" y="1571"/>
                    <a:pt x="1204" y="1513"/>
                  </a:cubicBezTo>
                  <a:cubicBezTo>
                    <a:pt x="1369" y="1367"/>
                    <a:pt x="1399" y="1120"/>
                    <a:pt x="1256" y="957"/>
                  </a:cubicBezTo>
                  <a:lnTo>
                    <a:pt x="546" y="102"/>
                  </a:lnTo>
                  <a:cubicBezTo>
                    <a:pt x="494" y="37"/>
                    <a:pt x="414" y="1"/>
                    <a:pt x="33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8;p69">
              <a:extLst>
                <a:ext uri="{FF2B5EF4-FFF2-40B4-BE49-F238E27FC236}">
                  <a16:creationId xmlns:a16="http://schemas.microsoft.com/office/drawing/2014/main" id="{F7622E29-2D81-4383-A65A-10626B4C8AC6}"/>
                </a:ext>
              </a:extLst>
            </p:cNvPr>
            <p:cNvSpPr/>
            <p:nvPr/>
          </p:nvSpPr>
          <p:spPr>
            <a:xfrm>
              <a:off x="8016940" y="3231743"/>
              <a:ext cx="153759" cy="145643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478" y="0"/>
                  </a:moveTo>
                  <a:cubicBezTo>
                    <a:pt x="476" y="0"/>
                    <a:pt x="474" y="0"/>
                    <a:pt x="473" y="1"/>
                  </a:cubicBezTo>
                  <a:cubicBezTo>
                    <a:pt x="433" y="21"/>
                    <a:pt x="443" y="144"/>
                    <a:pt x="443" y="144"/>
                  </a:cubicBezTo>
                  <a:cubicBezTo>
                    <a:pt x="443" y="144"/>
                    <a:pt x="352" y="132"/>
                    <a:pt x="260" y="132"/>
                  </a:cubicBezTo>
                  <a:cubicBezTo>
                    <a:pt x="187" y="132"/>
                    <a:pt x="114" y="139"/>
                    <a:pt x="82" y="167"/>
                  </a:cubicBezTo>
                  <a:cubicBezTo>
                    <a:pt x="21" y="228"/>
                    <a:pt x="82" y="290"/>
                    <a:pt x="82" y="290"/>
                  </a:cubicBezTo>
                  <a:cubicBezTo>
                    <a:pt x="82" y="290"/>
                    <a:pt x="1" y="342"/>
                    <a:pt x="73" y="433"/>
                  </a:cubicBezTo>
                  <a:cubicBezTo>
                    <a:pt x="73" y="433"/>
                    <a:pt x="1" y="505"/>
                    <a:pt x="82" y="567"/>
                  </a:cubicBezTo>
                  <a:cubicBezTo>
                    <a:pt x="177" y="646"/>
                    <a:pt x="257" y="664"/>
                    <a:pt x="310" y="664"/>
                  </a:cubicBezTo>
                  <a:cubicBezTo>
                    <a:pt x="355" y="664"/>
                    <a:pt x="381" y="651"/>
                    <a:pt x="381" y="651"/>
                  </a:cubicBezTo>
                  <a:lnTo>
                    <a:pt x="700" y="320"/>
                  </a:lnTo>
                  <a:cubicBezTo>
                    <a:pt x="700" y="320"/>
                    <a:pt x="535" y="0"/>
                    <a:pt x="4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703876" y="1258123"/>
            <a:ext cx="51889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sinh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sản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thực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hoa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xảy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ra qua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mấy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76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72381" y="0"/>
            <a:ext cx="9071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sinh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sản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thực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hoa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+mj-lt"/>
              </a:rPr>
              <a:t>xảy</a:t>
            </a:r>
            <a:r>
              <a:rPr lang="en-US" altLang="en-US" sz="4000" b="1" dirty="0">
                <a:solidFill>
                  <a:srgbClr val="C00000"/>
                </a:solidFill>
                <a:latin typeface="+mj-lt"/>
              </a:rPr>
              <a:t> ra qua 3 </a:t>
            </a:r>
            <a:r>
              <a:rPr lang="en-US" altLang="en-US" sz="4000" b="1" err="1">
                <a:solidFill>
                  <a:srgbClr val="C00000"/>
                </a:solidFill>
                <a:latin typeface="+mj-lt"/>
              </a:rPr>
              <a:t>quá</a:t>
            </a:r>
            <a:r>
              <a:rPr lang="en-US" altLang="en-US" sz="4000" b="1">
                <a:solidFill>
                  <a:srgbClr val="C00000"/>
                </a:solidFill>
                <a:latin typeface="+mj-lt"/>
              </a:rPr>
              <a:t> trình: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7B9F2B4-302D-4343-B105-33C5C0084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r="51438" b="64816"/>
          <a:stretch/>
        </p:blipFill>
        <p:spPr>
          <a:xfrm>
            <a:off x="-633380" y="1041346"/>
            <a:ext cx="4226865" cy="3447221"/>
          </a:xfrm>
          <a:prstGeom prst="rect">
            <a:avLst/>
          </a:prstGeom>
        </p:spPr>
      </p:pic>
      <p:pic>
        <p:nvPicPr>
          <p:cNvPr id="88" name="Picture 8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BD02A0-A84E-47DF-AB0E-20275F4B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4" r="49273" b="37369"/>
          <a:stretch/>
        </p:blipFill>
        <p:spPr>
          <a:xfrm>
            <a:off x="2054648" y="1170314"/>
            <a:ext cx="4594804" cy="3318253"/>
          </a:xfrm>
          <a:prstGeom prst="rect">
            <a:avLst/>
          </a:prstGeom>
        </p:spPr>
      </p:pic>
      <p:pic>
        <p:nvPicPr>
          <p:cNvPr id="89" name="Picture 8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8AB3A5-EF9D-444E-9CA3-1C6E10A76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2" t="63482"/>
          <a:stretch/>
        </p:blipFill>
        <p:spPr>
          <a:xfrm>
            <a:off x="5848257" y="916433"/>
            <a:ext cx="4146255" cy="4435614"/>
          </a:xfrm>
          <a:prstGeom prst="rect">
            <a:avLst/>
          </a:prstGeom>
        </p:spPr>
      </p:pic>
      <p:sp>
        <p:nvSpPr>
          <p:cNvPr id="171" name="Text Box 307">
            <a:extLst>
              <a:ext uri="{FF2B5EF4-FFF2-40B4-BE49-F238E27FC236}">
                <a16:creationId xmlns:a16="http://schemas.microsoft.com/office/drawing/2014/main" id="{144FD2CC-EF9B-496B-866A-35B1E27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" y="3291969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Sự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thụ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phấn</a:t>
            </a:r>
            <a:endParaRPr lang="en-US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3" name="Text Box 307">
            <a:extLst>
              <a:ext uri="{FF2B5EF4-FFF2-40B4-BE49-F238E27FC236}">
                <a16:creationId xmlns:a16="http://schemas.microsoft.com/office/drawing/2014/main" id="{E14D5C23-996B-44B8-ADFF-2BE1C1E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88" y="3263424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Sự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thụ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tinh</a:t>
            </a:r>
            <a:endParaRPr lang="en-US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4" name="Text Box 307">
            <a:extLst>
              <a:ext uri="{FF2B5EF4-FFF2-40B4-BE49-F238E27FC236}">
                <a16:creationId xmlns:a16="http://schemas.microsoft.com/office/drawing/2014/main" id="{B4BD3179-DD17-486B-B248-977624B2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78" y="3138081"/>
            <a:ext cx="1871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Sự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hạt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+mj-lt"/>
              </a:rPr>
              <a:t>quả</a:t>
            </a:r>
            <a:endParaRPr lang="en-US" alt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F22F748-AFEE-4EBB-9F55-DD15E24B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3" y="484187"/>
            <a:ext cx="28797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>
            <a:extLst>
              <a:ext uri="{FF2B5EF4-FFF2-40B4-BE49-F238E27FC236}">
                <a16:creationId xmlns:a16="http://schemas.microsoft.com/office/drawing/2014/main" id="{A38CCCE2-D1FC-437B-A703-A523B01B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2571750"/>
            <a:ext cx="14430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E045D7B-ED66-4BFF-A87B-4CA2820C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579812"/>
            <a:ext cx="1406525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6527DA2B-781C-473B-A4D8-4D5BDC03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579812"/>
            <a:ext cx="140335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9FEC53DA-C33E-466D-9095-4E9CD73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4171950"/>
            <a:ext cx="1368425" cy="406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FCA1B16-1C08-4783-AF78-6CF69585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43" y="4098925"/>
            <a:ext cx="1404937" cy="4064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7A298FAF-EE97-4F04-B3CC-6C5D48BC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074987"/>
            <a:ext cx="1368425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Noãn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A82FCEC9-38F4-478B-81F5-EFA3F62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074987"/>
            <a:ext cx="1403350" cy="406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060CEA02-C6E6-4F85-B79A-A2F782E2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93" y="484187"/>
            <a:ext cx="14430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8174752-9CDB-416A-9E6B-BFFDD22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484187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669CF4D2-E94E-47AD-AE2B-D4A5B481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1203325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4B1C665C-54AA-4030-892F-0C13801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2427287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B56C983C-B78F-49D6-855F-8F22D3CD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3003550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29720A52-A5A2-4184-A58A-AD5374F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30" y="1419225"/>
            <a:ext cx="14033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8D7CD9C-A421-4DAE-9EE7-2F3F29CE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0" y="2139950"/>
            <a:ext cx="14065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5810;p70">
            <a:extLst>
              <a:ext uri="{FF2B5EF4-FFF2-40B4-BE49-F238E27FC236}">
                <a16:creationId xmlns:a16="http://schemas.microsoft.com/office/drawing/2014/main" id="{4B9C5A75-0A5B-4F8B-AD00-29BFE6AB752B}"/>
              </a:ext>
            </a:extLst>
          </p:cNvPr>
          <p:cNvGrpSpPr/>
          <p:nvPr/>
        </p:nvGrpSpPr>
        <p:grpSpPr>
          <a:xfrm>
            <a:off x="417409" y="209745"/>
            <a:ext cx="867609" cy="1615880"/>
            <a:chOff x="3192375" y="980750"/>
            <a:chExt cx="848600" cy="1521450"/>
          </a:xfrm>
        </p:grpSpPr>
        <p:sp>
          <p:nvSpPr>
            <p:cNvPr id="44" name="Google Shape;5811;p70">
              <a:extLst>
                <a:ext uri="{FF2B5EF4-FFF2-40B4-BE49-F238E27FC236}">
                  <a16:creationId xmlns:a16="http://schemas.microsoft.com/office/drawing/2014/main" id="{F161A535-5C4C-469C-B09A-D8195A9BB61D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2;p70">
              <a:extLst>
                <a:ext uri="{FF2B5EF4-FFF2-40B4-BE49-F238E27FC236}">
                  <a16:creationId xmlns:a16="http://schemas.microsoft.com/office/drawing/2014/main" id="{20574657-3191-4C7C-BC7A-B5CF4D1C3ADF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13;p70">
              <a:extLst>
                <a:ext uri="{FF2B5EF4-FFF2-40B4-BE49-F238E27FC236}">
                  <a16:creationId xmlns:a16="http://schemas.microsoft.com/office/drawing/2014/main" id="{FF8D793B-C3E6-4362-BBDA-FB3F5DD63CB2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14;p70">
              <a:extLst>
                <a:ext uri="{FF2B5EF4-FFF2-40B4-BE49-F238E27FC236}">
                  <a16:creationId xmlns:a16="http://schemas.microsoft.com/office/drawing/2014/main" id="{9C29D696-0948-4D32-9397-15927307C681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15;p70">
              <a:extLst>
                <a:ext uri="{FF2B5EF4-FFF2-40B4-BE49-F238E27FC236}">
                  <a16:creationId xmlns:a16="http://schemas.microsoft.com/office/drawing/2014/main" id="{49E4DD35-18E3-42FD-B12A-76B5FED149E1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6;p70">
              <a:extLst>
                <a:ext uri="{FF2B5EF4-FFF2-40B4-BE49-F238E27FC236}">
                  <a16:creationId xmlns:a16="http://schemas.microsoft.com/office/drawing/2014/main" id="{78D6F704-7E61-4B34-A261-2EB905EA41F1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17;p70">
              <a:extLst>
                <a:ext uri="{FF2B5EF4-FFF2-40B4-BE49-F238E27FC236}">
                  <a16:creationId xmlns:a16="http://schemas.microsoft.com/office/drawing/2014/main" id="{891832F0-42E9-4191-A486-E6901FADF4F1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18;p70">
              <a:extLst>
                <a:ext uri="{FF2B5EF4-FFF2-40B4-BE49-F238E27FC236}">
                  <a16:creationId xmlns:a16="http://schemas.microsoft.com/office/drawing/2014/main" id="{CBCD6AF7-743B-465F-802C-ABFF9E4389C5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19;p70">
              <a:extLst>
                <a:ext uri="{FF2B5EF4-FFF2-40B4-BE49-F238E27FC236}">
                  <a16:creationId xmlns:a16="http://schemas.microsoft.com/office/drawing/2014/main" id="{F178837F-7E7E-4EE7-939C-78B63ABF2423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20;p70">
              <a:extLst>
                <a:ext uri="{FF2B5EF4-FFF2-40B4-BE49-F238E27FC236}">
                  <a16:creationId xmlns:a16="http://schemas.microsoft.com/office/drawing/2014/main" id="{628059CC-7063-4181-8668-CC730A629C26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21;p70">
              <a:extLst>
                <a:ext uri="{FF2B5EF4-FFF2-40B4-BE49-F238E27FC236}">
                  <a16:creationId xmlns:a16="http://schemas.microsoft.com/office/drawing/2014/main" id="{ECF5EC1B-0B2C-458C-9AEB-86AE4C696FB1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2;p70">
              <a:extLst>
                <a:ext uri="{FF2B5EF4-FFF2-40B4-BE49-F238E27FC236}">
                  <a16:creationId xmlns:a16="http://schemas.microsoft.com/office/drawing/2014/main" id="{19BF675F-1D5C-415A-BB17-FB660D16268A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3;p70">
              <a:extLst>
                <a:ext uri="{FF2B5EF4-FFF2-40B4-BE49-F238E27FC236}">
                  <a16:creationId xmlns:a16="http://schemas.microsoft.com/office/drawing/2014/main" id="{AFB44D83-767B-433F-A018-0C4E78060E61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24;p70">
              <a:extLst>
                <a:ext uri="{FF2B5EF4-FFF2-40B4-BE49-F238E27FC236}">
                  <a16:creationId xmlns:a16="http://schemas.microsoft.com/office/drawing/2014/main" id="{10EED8B1-EC42-47A2-AB15-F8F3EC282759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25;p70">
              <a:extLst>
                <a:ext uri="{FF2B5EF4-FFF2-40B4-BE49-F238E27FC236}">
                  <a16:creationId xmlns:a16="http://schemas.microsoft.com/office/drawing/2014/main" id="{91660DD1-F5E9-4810-884E-D7A415496006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6;p70">
              <a:extLst>
                <a:ext uri="{FF2B5EF4-FFF2-40B4-BE49-F238E27FC236}">
                  <a16:creationId xmlns:a16="http://schemas.microsoft.com/office/drawing/2014/main" id="{BC417629-1A5A-4170-872B-C323D4A74E73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27;p70">
              <a:extLst>
                <a:ext uri="{FF2B5EF4-FFF2-40B4-BE49-F238E27FC236}">
                  <a16:creationId xmlns:a16="http://schemas.microsoft.com/office/drawing/2014/main" id="{FF1E02DC-57A2-4860-9486-A654B312BAD2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8;p70">
              <a:extLst>
                <a:ext uri="{FF2B5EF4-FFF2-40B4-BE49-F238E27FC236}">
                  <a16:creationId xmlns:a16="http://schemas.microsoft.com/office/drawing/2014/main" id="{EFA3F008-1BA4-4861-AC8B-D7DA5995443F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29;p70">
              <a:extLst>
                <a:ext uri="{FF2B5EF4-FFF2-40B4-BE49-F238E27FC236}">
                  <a16:creationId xmlns:a16="http://schemas.microsoft.com/office/drawing/2014/main" id="{80CC9D37-DE66-4BCE-866A-7891F8B5CE67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0;p70">
              <a:extLst>
                <a:ext uri="{FF2B5EF4-FFF2-40B4-BE49-F238E27FC236}">
                  <a16:creationId xmlns:a16="http://schemas.microsoft.com/office/drawing/2014/main" id="{B70F38FF-AA0F-4EA3-8D11-DD06C20332AC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31;p70">
              <a:extLst>
                <a:ext uri="{FF2B5EF4-FFF2-40B4-BE49-F238E27FC236}">
                  <a16:creationId xmlns:a16="http://schemas.microsoft.com/office/drawing/2014/main" id="{0FD75499-E9C8-46F1-8E7C-61BC0DD5AAC6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32;p70">
              <a:extLst>
                <a:ext uri="{FF2B5EF4-FFF2-40B4-BE49-F238E27FC236}">
                  <a16:creationId xmlns:a16="http://schemas.microsoft.com/office/drawing/2014/main" id="{5AB74B47-91A1-411A-B2CD-C36226833D2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33;p70">
              <a:extLst>
                <a:ext uri="{FF2B5EF4-FFF2-40B4-BE49-F238E27FC236}">
                  <a16:creationId xmlns:a16="http://schemas.microsoft.com/office/drawing/2014/main" id="{B9693CE1-F959-4E07-9346-E36AF96C87A3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34;p70">
              <a:extLst>
                <a:ext uri="{FF2B5EF4-FFF2-40B4-BE49-F238E27FC236}">
                  <a16:creationId xmlns:a16="http://schemas.microsoft.com/office/drawing/2014/main" id="{0217CF30-7ABC-4AB9-8ADB-9343D549F9A4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35;p70">
              <a:extLst>
                <a:ext uri="{FF2B5EF4-FFF2-40B4-BE49-F238E27FC236}">
                  <a16:creationId xmlns:a16="http://schemas.microsoft.com/office/drawing/2014/main" id="{B6EE7E4A-6C00-420B-9050-B079BC7A441B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36;p70">
              <a:extLst>
                <a:ext uri="{FF2B5EF4-FFF2-40B4-BE49-F238E27FC236}">
                  <a16:creationId xmlns:a16="http://schemas.microsoft.com/office/drawing/2014/main" id="{965B3968-0E51-43BF-8E19-2F77CB754EAE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7;p70">
              <a:extLst>
                <a:ext uri="{FF2B5EF4-FFF2-40B4-BE49-F238E27FC236}">
                  <a16:creationId xmlns:a16="http://schemas.microsoft.com/office/drawing/2014/main" id="{3EB2D109-8388-480E-B7AE-782FAADBAF58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8;p70">
              <a:extLst>
                <a:ext uri="{FF2B5EF4-FFF2-40B4-BE49-F238E27FC236}">
                  <a16:creationId xmlns:a16="http://schemas.microsoft.com/office/drawing/2014/main" id="{405D2351-A419-4894-A15E-869DE65869A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9;p70">
              <a:extLst>
                <a:ext uri="{FF2B5EF4-FFF2-40B4-BE49-F238E27FC236}">
                  <a16:creationId xmlns:a16="http://schemas.microsoft.com/office/drawing/2014/main" id="{A7B08C84-2223-434A-8873-17965C43E744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40;p70">
              <a:extLst>
                <a:ext uri="{FF2B5EF4-FFF2-40B4-BE49-F238E27FC236}">
                  <a16:creationId xmlns:a16="http://schemas.microsoft.com/office/drawing/2014/main" id="{42DCBAF5-E61E-4060-A7A2-332069852985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41;p70">
              <a:extLst>
                <a:ext uri="{FF2B5EF4-FFF2-40B4-BE49-F238E27FC236}">
                  <a16:creationId xmlns:a16="http://schemas.microsoft.com/office/drawing/2014/main" id="{1A96FE61-D0C7-46BE-99CA-FC097304B87C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2;p70">
              <a:extLst>
                <a:ext uri="{FF2B5EF4-FFF2-40B4-BE49-F238E27FC236}">
                  <a16:creationId xmlns:a16="http://schemas.microsoft.com/office/drawing/2014/main" id="{0AF24AA5-D967-40F1-B552-6E1318356001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43;p70">
              <a:extLst>
                <a:ext uri="{FF2B5EF4-FFF2-40B4-BE49-F238E27FC236}">
                  <a16:creationId xmlns:a16="http://schemas.microsoft.com/office/drawing/2014/main" id="{ECE595EB-206C-469D-A27D-52394AF39B2C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44;p70">
              <a:extLst>
                <a:ext uri="{FF2B5EF4-FFF2-40B4-BE49-F238E27FC236}">
                  <a16:creationId xmlns:a16="http://schemas.microsoft.com/office/drawing/2014/main" id="{79922E9C-AAFD-4589-A1E7-0E13E5DE8B4A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45;p70">
              <a:extLst>
                <a:ext uri="{FF2B5EF4-FFF2-40B4-BE49-F238E27FC236}">
                  <a16:creationId xmlns:a16="http://schemas.microsoft.com/office/drawing/2014/main" id="{51647358-3687-4EF9-8AA0-EAA428F9DA55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46;p70">
              <a:extLst>
                <a:ext uri="{FF2B5EF4-FFF2-40B4-BE49-F238E27FC236}">
                  <a16:creationId xmlns:a16="http://schemas.microsoft.com/office/drawing/2014/main" id="{9DF7A722-A1AF-41E0-A8FF-B6CF87492894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47;p70">
              <a:extLst>
                <a:ext uri="{FF2B5EF4-FFF2-40B4-BE49-F238E27FC236}">
                  <a16:creationId xmlns:a16="http://schemas.microsoft.com/office/drawing/2014/main" id="{705DF4C6-C56E-4C76-90D7-161111DEA9B2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48;p70">
              <a:extLst>
                <a:ext uri="{FF2B5EF4-FFF2-40B4-BE49-F238E27FC236}">
                  <a16:creationId xmlns:a16="http://schemas.microsoft.com/office/drawing/2014/main" id="{4B77162E-8CE5-4514-BE10-ABAEF0769BC6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49;p70">
              <a:extLst>
                <a:ext uri="{FF2B5EF4-FFF2-40B4-BE49-F238E27FC236}">
                  <a16:creationId xmlns:a16="http://schemas.microsoft.com/office/drawing/2014/main" id="{4E60743A-79D0-4D73-AB4C-77EF86A1CC01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50;p70">
              <a:extLst>
                <a:ext uri="{FF2B5EF4-FFF2-40B4-BE49-F238E27FC236}">
                  <a16:creationId xmlns:a16="http://schemas.microsoft.com/office/drawing/2014/main" id="{960FD7D3-9068-4720-9F64-2FC3546A6C75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51;p70">
              <a:extLst>
                <a:ext uri="{FF2B5EF4-FFF2-40B4-BE49-F238E27FC236}">
                  <a16:creationId xmlns:a16="http://schemas.microsoft.com/office/drawing/2014/main" id="{0F146408-2594-4CE3-8DC3-A1194F6813E5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2;p70">
              <a:extLst>
                <a:ext uri="{FF2B5EF4-FFF2-40B4-BE49-F238E27FC236}">
                  <a16:creationId xmlns:a16="http://schemas.microsoft.com/office/drawing/2014/main" id="{4D6E18D0-5810-4825-A644-8537363355BF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53;p70">
              <a:extLst>
                <a:ext uri="{FF2B5EF4-FFF2-40B4-BE49-F238E27FC236}">
                  <a16:creationId xmlns:a16="http://schemas.microsoft.com/office/drawing/2014/main" id="{3A709EDA-CC4C-4391-90C4-B39A7DFB8F59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54;p70">
              <a:extLst>
                <a:ext uri="{FF2B5EF4-FFF2-40B4-BE49-F238E27FC236}">
                  <a16:creationId xmlns:a16="http://schemas.microsoft.com/office/drawing/2014/main" id="{C51FCBFD-6B25-42EE-AE5D-B387834ADE7E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5;p70">
              <a:extLst>
                <a:ext uri="{FF2B5EF4-FFF2-40B4-BE49-F238E27FC236}">
                  <a16:creationId xmlns:a16="http://schemas.microsoft.com/office/drawing/2014/main" id="{54F13C89-AA27-44C8-85D9-44B6C30CD9FA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56;p70">
              <a:extLst>
                <a:ext uri="{FF2B5EF4-FFF2-40B4-BE49-F238E27FC236}">
                  <a16:creationId xmlns:a16="http://schemas.microsoft.com/office/drawing/2014/main" id="{0A75C053-286A-4D5E-A04D-0273BFFCD379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57;p70">
              <a:extLst>
                <a:ext uri="{FF2B5EF4-FFF2-40B4-BE49-F238E27FC236}">
                  <a16:creationId xmlns:a16="http://schemas.microsoft.com/office/drawing/2014/main" id="{1D4F72A2-20DC-4EAE-8C94-8EC84D380D4E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58;p70">
              <a:extLst>
                <a:ext uri="{FF2B5EF4-FFF2-40B4-BE49-F238E27FC236}">
                  <a16:creationId xmlns:a16="http://schemas.microsoft.com/office/drawing/2014/main" id="{6BF1A5E0-36D4-4128-A070-F52DE413B16B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59;p70">
              <a:extLst>
                <a:ext uri="{FF2B5EF4-FFF2-40B4-BE49-F238E27FC236}">
                  <a16:creationId xmlns:a16="http://schemas.microsoft.com/office/drawing/2014/main" id="{75884A76-0A2E-4E11-9030-1DEA60DEA5DB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60;p70">
              <a:extLst>
                <a:ext uri="{FF2B5EF4-FFF2-40B4-BE49-F238E27FC236}">
                  <a16:creationId xmlns:a16="http://schemas.microsoft.com/office/drawing/2014/main" id="{EF10C6AC-081B-439B-A91C-8706E197F578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61;p70">
              <a:extLst>
                <a:ext uri="{FF2B5EF4-FFF2-40B4-BE49-F238E27FC236}">
                  <a16:creationId xmlns:a16="http://schemas.microsoft.com/office/drawing/2014/main" id="{2B932637-8B4C-4438-9454-DA5A1C237C5A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62;p70">
              <a:extLst>
                <a:ext uri="{FF2B5EF4-FFF2-40B4-BE49-F238E27FC236}">
                  <a16:creationId xmlns:a16="http://schemas.microsoft.com/office/drawing/2014/main" id="{99B981AC-C122-4993-98CA-799F4F3B6166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63;p70">
              <a:extLst>
                <a:ext uri="{FF2B5EF4-FFF2-40B4-BE49-F238E27FC236}">
                  <a16:creationId xmlns:a16="http://schemas.microsoft.com/office/drawing/2014/main" id="{F1E19765-952F-4DA9-89C9-A8C27FFA43CA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64;p70">
              <a:extLst>
                <a:ext uri="{FF2B5EF4-FFF2-40B4-BE49-F238E27FC236}">
                  <a16:creationId xmlns:a16="http://schemas.microsoft.com/office/drawing/2014/main" id="{42762B5B-E89F-4324-9D11-56A85DAEACF1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65;p70">
              <a:extLst>
                <a:ext uri="{FF2B5EF4-FFF2-40B4-BE49-F238E27FC236}">
                  <a16:creationId xmlns:a16="http://schemas.microsoft.com/office/drawing/2014/main" id="{4D6B7DE3-0E45-48FA-832D-BCFE435E09CC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6;p70">
              <a:extLst>
                <a:ext uri="{FF2B5EF4-FFF2-40B4-BE49-F238E27FC236}">
                  <a16:creationId xmlns:a16="http://schemas.microsoft.com/office/drawing/2014/main" id="{9E144418-592E-4E81-8116-B3CD57A70F20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7;p70">
              <a:extLst>
                <a:ext uri="{FF2B5EF4-FFF2-40B4-BE49-F238E27FC236}">
                  <a16:creationId xmlns:a16="http://schemas.microsoft.com/office/drawing/2014/main" id="{46AE85A1-68A9-40C5-A3A9-296719B76D8F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155 L 0.00868 -0.20432 C 0.00868 -0.29476 0.06476 -0.40587 0.11059 -0.40587 L 0.21354 -0.40587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0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154 L 0.00086 -0.16112 C 0.00086 -0.23395 0.06093 -0.32284 0.11041 -0.32284 L 0.22066 -0.32284 " pathEditMode="relative" rAng="0" ptsTypes="AAAA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82716E-6 L -0.00781 -0.1395 C -0.00781 -0.20216 0.05347 -0.27777 0.10399 -0.27777 L 0.21632 -0.27777 " pathEditMode="relative" rAng="0" ptsTypes="A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2.46914E-7 L 0.01823 -0.35093 C 0.01823 -0.50802 0.15694 -0.70154 0.26979 -0.70154 L 0.52187 -0.70154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3.82716E-6 L 0.01476 -0.23024 C 0.01476 -0.33302 0.15417 -0.45956 0.26806 -0.45956 L 0.52153 -0.45956 " pathEditMode="relative" rAng="0" ptsTypes="AA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22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32099E-6 L 0.01042 -0.06173 C 0.01042 -0.08982 0.15052 -0.12346 0.26476 -0.12346 L 0.51979 -0.12346 " pathEditMode="relative" rAng="0" ptsTypes="AA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71 L 3.33333E-6 -0.11019 C 3.33333E-6 -0.16297 0.19062 -0.22778 0.34635 -0.22778 L 0.69271 -0.22778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17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C00000"/>
                </a:solidFill>
                <a:latin typeface="+mj-lt"/>
              </a:rPr>
              <a:t>VẬN DỤNG</a:t>
            </a: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468;p61">
            <a:extLst>
              <a:ext uri="{FF2B5EF4-FFF2-40B4-BE49-F238E27FC236}">
                <a16:creationId xmlns:a16="http://schemas.microsoft.com/office/drawing/2014/main" id="{3CC5F182-3A0E-4DBA-9DF9-0F011E2332EA}"/>
              </a:ext>
            </a:extLst>
          </p:cNvPr>
          <p:cNvGrpSpPr/>
          <p:nvPr/>
        </p:nvGrpSpPr>
        <p:grpSpPr>
          <a:xfrm>
            <a:off x="3188757" y="2929837"/>
            <a:ext cx="1549853" cy="2202090"/>
            <a:chOff x="4761425" y="5078500"/>
            <a:chExt cx="278475" cy="395675"/>
          </a:xfrm>
        </p:grpSpPr>
        <p:sp>
          <p:nvSpPr>
            <p:cNvPr id="233" name="Google Shape;2469;p61">
              <a:extLst>
                <a:ext uri="{FF2B5EF4-FFF2-40B4-BE49-F238E27FC236}">
                  <a16:creationId xmlns:a16="http://schemas.microsoft.com/office/drawing/2014/main" id="{86B143AD-7D92-4859-ABA1-FA2FB7C1F143}"/>
                </a:ext>
              </a:extLst>
            </p:cNvPr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70;p61">
              <a:extLst>
                <a:ext uri="{FF2B5EF4-FFF2-40B4-BE49-F238E27FC236}">
                  <a16:creationId xmlns:a16="http://schemas.microsoft.com/office/drawing/2014/main" id="{00DA961D-2E66-40D7-BA52-CC745C779EDC}"/>
                </a:ext>
              </a:extLst>
            </p:cNvPr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71;p61">
              <a:extLst>
                <a:ext uri="{FF2B5EF4-FFF2-40B4-BE49-F238E27FC236}">
                  <a16:creationId xmlns:a16="http://schemas.microsoft.com/office/drawing/2014/main" id="{037ECE0C-8E7C-4CB7-96A9-9A88FB58A356}"/>
                </a:ext>
              </a:extLst>
            </p:cNvPr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72;p61">
              <a:extLst>
                <a:ext uri="{FF2B5EF4-FFF2-40B4-BE49-F238E27FC236}">
                  <a16:creationId xmlns:a16="http://schemas.microsoft.com/office/drawing/2014/main" id="{01BB8492-0D70-4232-817F-A7AF8EB28590}"/>
                </a:ext>
              </a:extLst>
            </p:cNvPr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73;p61">
              <a:extLst>
                <a:ext uri="{FF2B5EF4-FFF2-40B4-BE49-F238E27FC236}">
                  <a16:creationId xmlns:a16="http://schemas.microsoft.com/office/drawing/2014/main" id="{B44C072B-EDBC-4045-B8CC-1685D75FFA14}"/>
                </a:ext>
              </a:extLst>
            </p:cNvPr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74;p61">
              <a:extLst>
                <a:ext uri="{FF2B5EF4-FFF2-40B4-BE49-F238E27FC236}">
                  <a16:creationId xmlns:a16="http://schemas.microsoft.com/office/drawing/2014/main" id="{3C8EB69D-BAF8-4019-A0BE-E4489D6B4552}"/>
                </a:ext>
              </a:extLst>
            </p:cNvPr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75;p61">
              <a:extLst>
                <a:ext uri="{FF2B5EF4-FFF2-40B4-BE49-F238E27FC236}">
                  <a16:creationId xmlns:a16="http://schemas.microsoft.com/office/drawing/2014/main" id="{3D46356C-0B0D-40F7-B387-62700A4DD271}"/>
                </a:ext>
              </a:extLst>
            </p:cNvPr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76;p61">
              <a:extLst>
                <a:ext uri="{FF2B5EF4-FFF2-40B4-BE49-F238E27FC236}">
                  <a16:creationId xmlns:a16="http://schemas.microsoft.com/office/drawing/2014/main" id="{FBB1118C-79D4-4C4E-9EF7-2DE58FF8B0A8}"/>
                </a:ext>
              </a:extLst>
            </p:cNvPr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77;p61">
              <a:extLst>
                <a:ext uri="{FF2B5EF4-FFF2-40B4-BE49-F238E27FC236}">
                  <a16:creationId xmlns:a16="http://schemas.microsoft.com/office/drawing/2014/main" id="{0D182C74-2E7F-4F7E-89B1-255EE702E384}"/>
                </a:ext>
              </a:extLst>
            </p:cNvPr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78;p61">
              <a:extLst>
                <a:ext uri="{FF2B5EF4-FFF2-40B4-BE49-F238E27FC236}">
                  <a16:creationId xmlns:a16="http://schemas.microsoft.com/office/drawing/2014/main" id="{B9119D21-97A3-48EB-B9CF-DA237F33FFB0}"/>
                </a:ext>
              </a:extLst>
            </p:cNvPr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79;p61">
              <a:extLst>
                <a:ext uri="{FF2B5EF4-FFF2-40B4-BE49-F238E27FC236}">
                  <a16:creationId xmlns:a16="http://schemas.microsoft.com/office/drawing/2014/main" id="{9B953B9A-6CE4-4D62-BDAB-2DB4C1559BEB}"/>
                </a:ext>
              </a:extLst>
            </p:cNvPr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80;p61">
              <a:extLst>
                <a:ext uri="{FF2B5EF4-FFF2-40B4-BE49-F238E27FC236}">
                  <a16:creationId xmlns:a16="http://schemas.microsoft.com/office/drawing/2014/main" id="{15E2DE9F-DF99-45E1-A1AB-FAF19763FEE0}"/>
                </a:ext>
              </a:extLst>
            </p:cNvPr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81;p61">
              <a:extLst>
                <a:ext uri="{FF2B5EF4-FFF2-40B4-BE49-F238E27FC236}">
                  <a16:creationId xmlns:a16="http://schemas.microsoft.com/office/drawing/2014/main" id="{1B0AB362-29B8-49B8-BF07-F51819D210BC}"/>
                </a:ext>
              </a:extLst>
            </p:cNvPr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82;p61">
              <a:extLst>
                <a:ext uri="{FF2B5EF4-FFF2-40B4-BE49-F238E27FC236}">
                  <a16:creationId xmlns:a16="http://schemas.microsoft.com/office/drawing/2014/main" id="{E4592840-AC28-4206-B22B-E36606BB6446}"/>
                </a:ext>
              </a:extLst>
            </p:cNvPr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83;p61">
              <a:extLst>
                <a:ext uri="{FF2B5EF4-FFF2-40B4-BE49-F238E27FC236}">
                  <a16:creationId xmlns:a16="http://schemas.microsoft.com/office/drawing/2014/main" id="{0C6308FD-0A4E-40DB-AB23-CEFD243083A3}"/>
                </a:ext>
              </a:extLst>
            </p:cNvPr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84;p61">
              <a:extLst>
                <a:ext uri="{FF2B5EF4-FFF2-40B4-BE49-F238E27FC236}">
                  <a16:creationId xmlns:a16="http://schemas.microsoft.com/office/drawing/2014/main" id="{39326962-1654-4559-81D1-E626CC6BB4F5}"/>
                </a:ext>
              </a:extLst>
            </p:cNvPr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85;p61">
              <a:extLst>
                <a:ext uri="{FF2B5EF4-FFF2-40B4-BE49-F238E27FC236}">
                  <a16:creationId xmlns:a16="http://schemas.microsoft.com/office/drawing/2014/main" id="{8B6F7B9C-EC05-4123-AE4D-6B70B77BDD74}"/>
                </a:ext>
              </a:extLst>
            </p:cNvPr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86;p61">
              <a:extLst>
                <a:ext uri="{FF2B5EF4-FFF2-40B4-BE49-F238E27FC236}">
                  <a16:creationId xmlns:a16="http://schemas.microsoft.com/office/drawing/2014/main" id="{FDED739D-F8B0-4C43-981E-039DC41C4A5D}"/>
                </a:ext>
              </a:extLst>
            </p:cNvPr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87;p61">
              <a:extLst>
                <a:ext uri="{FF2B5EF4-FFF2-40B4-BE49-F238E27FC236}">
                  <a16:creationId xmlns:a16="http://schemas.microsoft.com/office/drawing/2014/main" id="{73DDE6ED-38FC-4012-A26F-2933BDC3DEAA}"/>
                </a:ext>
              </a:extLst>
            </p:cNvPr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88;p61">
              <a:extLst>
                <a:ext uri="{FF2B5EF4-FFF2-40B4-BE49-F238E27FC236}">
                  <a16:creationId xmlns:a16="http://schemas.microsoft.com/office/drawing/2014/main" id="{485DCB43-8BF8-4C94-871E-6F953EC429AD}"/>
                </a:ext>
              </a:extLst>
            </p:cNvPr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89;p61">
              <a:extLst>
                <a:ext uri="{FF2B5EF4-FFF2-40B4-BE49-F238E27FC236}">
                  <a16:creationId xmlns:a16="http://schemas.microsoft.com/office/drawing/2014/main" id="{7544A749-E3BE-470F-8A64-33DB09D78CA2}"/>
                </a:ext>
              </a:extLst>
            </p:cNvPr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90;p61">
              <a:extLst>
                <a:ext uri="{FF2B5EF4-FFF2-40B4-BE49-F238E27FC236}">
                  <a16:creationId xmlns:a16="http://schemas.microsoft.com/office/drawing/2014/main" id="{73365C96-189A-4710-9FCF-F2632F1867DE}"/>
                </a:ext>
              </a:extLst>
            </p:cNvPr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91;p61">
              <a:extLst>
                <a:ext uri="{FF2B5EF4-FFF2-40B4-BE49-F238E27FC236}">
                  <a16:creationId xmlns:a16="http://schemas.microsoft.com/office/drawing/2014/main" id="{1DA6C966-71F4-4470-BCE5-8D070CF1BF08}"/>
                </a:ext>
              </a:extLst>
            </p:cNvPr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92;p61">
              <a:extLst>
                <a:ext uri="{FF2B5EF4-FFF2-40B4-BE49-F238E27FC236}">
                  <a16:creationId xmlns:a16="http://schemas.microsoft.com/office/drawing/2014/main" id="{67323448-D845-40B2-BC67-63F7E86C1947}"/>
                </a:ext>
              </a:extLst>
            </p:cNvPr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93;p61">
              <a:extLst>
                <a:ext uri="{FF2B5EF4-FFF2-40B4-BE49-F238E27FC236}">
                  <a16:creationId xmlns:a16="http://schemas.microsoft.com/office/drawing/2014/main" id="{45FA0D18-FBCF-41AA-A0D9-6A91E27F962A}"/>
                </a:ext>
              </a:extLst>
            </p:cNvPr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94;p61">
              <a:extLst>
                <a:ext uri="{FF2B5EF4-FFF2-40B4-BE49-F238E27FC236}">
                  <a16:creationId xmlns:a16="http://schemas.microsoft.com/office/drawing/2014/main" id="{81037539-C2B7-4A8F-889A-63526154AB9A}"/>
                </a:ext>
              </a:extLst>
            </p:cNvPr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95;p61">
              <a:extLst>
                <a:ext uri="{FF2B5EF4-FFF2-40B4-BE49-F238E27FC236}">
                  <a16:creationId xmlns:a16="http://schemas.microsoft.com/office/drawing/2014/main" id="{843FFEA9-F6A3-4AC0-9576-32B8D88D6353}"/>
                </a:ext>
              </a:extLst>
            </p:cNvPr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96;p61">
              <a:extLst>
                <a:ext uri="{FF2B5EF4-FFF2-40B4-BE49-F238E27FC236}">
                  <a16:creationId xmlns:a16="http://schemas.microsoft.com/office/drawing/2014/main" id="{4CAE978C-2369-43C5-9771-426E88B7AD68}"/>
                </a:ext>
              </a:extLst>
            </p:cNvPr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97;p61">
              <a:extLst>
                <a:ext uri="{FF2B5EF4-FFF2-40B4-BE49-F238E27FC236}">
                  <a16:creationId xmlns:a16="http://schemas.microsoft.com/office/drawing/2014/main" id="{FE858590-32C2-4693-80B1-4AC479156203}"/>
                </a:ext>
              </a:extLst>
            </p:cNvPr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98;p61">
              <a:extLst>
                <a:ext uri="{FF2B5EF4-FFF2-40B4-BE49-F238E27FC236}">
                  <a16:creationId xmlns:a16="http://schemas.microsoft.com/office/drawing/2014/main" id="{536F698D-8D05-4C28-AE58-06F711A282AA}"/>
                </a:ext>
              </a:extLst>
            </p:cNvPr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99;p61">
              <a:extLst>
                <a:ext uri="{FF2B5EF4-FFF2-40B4-BE49-F238E27FC236}">
                  <a16:creationId xmlns:a16="http://schemas.microsoft.com/office/drawing/2014/main" id="{BD919F90-70C2-4286-BD59-C4999F727534}"/>
                </a:ext>
              </a:extLst>
            </p:cNvPr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500;p61">
              <a:extLst>
                <a:ext uri="{FF2B5EF4-FFF2-40B4-BE49-F238E27FC236}">
                  <a16:creationId xmlns:a16="http://schemas.microsoft.com/office/drawing/2014/main" id="{2811DD99-90D3-4B02-A71E-5A322EF68523}"/>
                </a:ext>
              </a:extLst>
            </p:cNvPr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501;p61">
              <a:extLst>
                <a:ext uri="{FF2B5EF4-FFF2-40B4-BE49-F238E27FC236}">
                  <a16:creationId xmlns:a16="http://schemas.microsoft.com/office/drawing/2014/main" id="{E4936493-A30F-455C-A647-C8D09D3B3E07}"/>
                </a:ext>
              </a:extLst>
            </p:cNvPr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502;p61">
              <a:extLst>
                <a:ext uri="{FF2B5EF4-FFF2-40B4-BE49-F238E27FC236}">
                  <a16:creationId xmlns:a16="http://schemas.microsoft.com/office/drawing/2014/main" id="{4FF1A75E-7D1C-4CD9-8BE4-A6CCFC662216}"/>
                </a:ext>
              </a:extLst>
            </p:cNvPr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503;p61">
              <a:extLst>
                <a:ext uri="{FF2B5EF4-FFF2-40B4-BE49-F238E27FC236}">
                  <a16:creationId xmlns:a16="http://schemas.microsoft.com/office/drawing/2014/main" id="{BCC59294-E714-4ED2-BCF7-E280374C91D3}"/>
                </a:ext>
              </a:extLst>
            </p:cNvPr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504;p61">
              <a:extLst>
                <a:ext uri="{FF2B5EF4-FFF2-40B4-BE49-F238E27FC236}">
                  <a16:creationId xmlns:a16="http://schemas.microsoft.com/office/drawing/2014/main" id="{D8626703-2881-4FA5-81B2-9A8071AA399D}"/>
                </a:ext>
              </a:extLst>
            </p:cNvPr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505;p61">
              <a:extLst>
                <a:ext uri="{FF2B5EF4-FFF2-40B4-BE49-F238E27FC236}">
                  <a16:creationId xmlns:a16="http://schemas.microsoft.com/office/drawing/2014/main" id="{6F88DCA3-459F-4291-832D-F60D254B318B}"/>
                </a:ext>
              </a:extLst>
            </p:cNvPr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506;p61">
              <a:extLst>
                <a:ext uri="{FF2B5EF4-FFF2-40B4-BE49-F238E27FC236}">
                  <a16:creationId xmlns:a16="http://schemas.microsoft.com/office/drawing/2014/main" id="{966F960B-296F-4B83-882F-6588FB15507F}"/>
                </a:ext>
              </a:extLst>
            </p:cNvPr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507;p61">
              <a:extLst>
                <a:ext uri="{FF2B5EF4-FFF2-40B4-BE49-F238E27FC236}">
                  <a16:creationId xmlns:a16="http://schemas.microsoft.com/office/drawing/2014/main" id="{FDA040D1-283D-4EEB-A1C4-2DD241EB7564}"/>
                </a:ext>
              </a:extLst>
            </p:cNvPr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508;p61">
              <a:extLst>
                <a:ext uri="{FF2B5EF4-FFF2-40B4-BE49-F238E27FC236}">
                  <a16:creationId xmlns:a16="http://schemas.microsoft.com/office/drawing/2014/main" id="{DD3F9ACA-CD9D-4BFE-8DD4-7CEEB0929D73}"/>
                </a:ext>
              </a:extLst>
            </p:cNvPr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509;p61">
              <a:extLst>
                <a:ext uri="{FF2B5EF4-FFF2-40B4-BE49-F238E27FC236}">
                  <a16:creationId xmlns:a16="http://schemas.microsoft.com/office/drawing/2014/main" id="{B3CF128B-4C59-4E91-A19E-8BD1468B40DB}"/>
                </a:ext>
              </a:extLst>
            </p:cNvPr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510;p61">
              <a:extLst>
                <a:ext uri="{FF2B5EF4-FFF2-40B4-BE49-F238E27FC236}">
                  <a16:creationId xmlns:a16="http://schemas.microsoft.com/office/drawing/2014/main" id="{C441ED68-2C6A-4177-9E7D-FC3D8FD9F662}"/>
                </a:ext>
              </a:extLst>
            </p:cNvPr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511;p61">
              <a:extLst>
                <a:ext uri="{FF2B5EF4-FFF2-40B4-BE49-F238E27FC236}">
                  <a16:creationId xmlns:a16="http://schemas.microsoft.com/office/drawing/2014/main" id="{702AE6BE-2C5F-47FF-BA5C-173D52E1B030}"/>
                </a:ext>
              </a:extLst>
            </p:cNvPr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512;p61">
              <a:extLst>
                <a:ext uri="{FF2B5EF4-FFF2-40B4-BE49-F238E27FC236}">
                  <a16:creationId xmlns:a16="http://schemas.microsoft.com/office/drawing/2014/main" id="{3B618776-D05F-46A3-83C5-A917F380C76E}"/>
                </a:ext>
              </a:extLst>
            </p:cNvPr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513;p61">
              <a:extLst>
                <a:ext uri="{FF2B5EF4-FFF2-40B4-BE49-F238E27FC236}">
                  <a16:creationId xmlns:a16="http://schemas.microsoft.com/office/drawing/2014/main" id="{028C2EE6-773B-4753-83B3-4F229D67AF28}"/>
                </a:ext>
              </a:extLst>
            </p:cNvPr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514;p61">
              <a:extLst>
                <a:ext uri="{FF2B5EF4-FFF2-40B4-BE49-F238E27FC236}">
                  <a16:creationId xmlns:a16="http://schemas.microsoft.com/office/drawing/2014/main" id="{0F0923C2-37F2-4E19-A4D1-3C36C5AD12A1}"/>
                </a:ext>
              </a:extLst>
            </p:cNvPr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515;p61">
              <a:extLst>
                <a:ext uri="{FF2B5EF4-FFF2-40B4-BE49-F238E27FC236}">
                  <a16:creationId xmlns:a16="http://schemas.microsoft.com/office/drawing/2014/main" id="{1EB4CD0F-7302-4475-A747-E3AEE979EC4C}"/>
                </a:ext>
              </a:extLst>
            </p:cNvPr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516;p61">
              <a:extLst>
                <a:ext uri="{FF2B5EF4-FFF2-40B4-BE49-F238E27FC236}">
                  <a16:creationId xmlns:a16="http://schemas.microsoft.com/office/drawing/2014/main" id="{5A495EFA-01B6-4642-B704-4EF8D3D31385}"/>
                </a:ext>
              </a:extLst>
            </p:cNvPr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17;p61">
              <a:extLst>
                <a:ext uri="{FF2B5EF4-FFF2-40B4-BE49-F238E27FC236}">
                  <a16:creationId xmlns:a16="http://schemas.microsoft.com/office/drawing/2014/main" id="{F6D95CE9-ACBB-4AE2-8FF2-0EC0E9A8831A}"/>
                </a:ext>
              </a:extLst>
            </p:cNvPr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18;p61">
              <a:extLst>
                <a:ext uri="{FF2B5EF4-FFF2-40B4-BE49-F238E27FC236}">
                  <a16:creationId xmlns:a16="http://schemas.microsoft.com/office/drawing/2014/main" id="{E14BA138-0715-4943-959B-BFE1A9A0BB46}"/>
                </a:ext>
              </a:extLst>
            </p:cNvPr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519;p61">
              <a:extLst>
                <a:ext uri="{FF2B5EF4-FFF2-40B4-BE49-F238E27FC236}">
                  <a16:creationId xmlns:a16="http://schemas.microsoft.com/office/drawing/2014/main" id="{D3A6B929-BDD5-4CE6-9E22-9ACCE5563B5F}"/>
                </a:ext>
              </a:extLst>
            </p:cNvPr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520;p61">
              <a:extLst>
                <a:ext uri="{FF2B5EF4-FFF2-40B4-BE49-F238E27FC236}">
                  <a16:creationId xmlns:a16="http://schemas.microsoft.com/office/drawing/2014/main" id="{8B9A086F-68BD-4688-8C48-31AD95B6EA54}"/>
                </a:ext>
              </a:extLst>
            </p:cNvPr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521;p61">
              <a:extLst>
                <a:ext uri="{FF2B5EF4-FFF2-40B4-BE49-F238E27FC236}">
                  <a16:creationId xmlns:a16="http://schemas.microsoft.com/office/drawing/2014/main" id="{BA60C223-893E-46C0-9CD3-8C425B78C4D5}"/>
                </a:ext>
              </a:extLst>
            </p:cNvPr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522;p61">
              <a:extLst>
                <a:ext uri="{FF2B5EF4-FFF2-40B4-BE49-F238E27FC236}">
                  <a16:creationId xmlns:a16="http://schemas.microsoft.com/office/drawing/2014/main" id="{E96C3123-AE91-4EF5-A9EB-728D8B502251}"/>
                </a:ext>
              </a:extLst>
            </p:cNvPr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523;p61">
              <a:extLst>
                <a:ext uri="{FF2B5EF4-FFF2-40B4-BE49-F238E27FC236}">
                  <a16:creationId xmlns:a16="http://schemas.microsoft.com/office/drawing/2014/main" id="{5F4BF33C-4F08-4533-9786-9A629D144536}"/>
                </a:ext>
              </a:extLst>
            </p:cNvPr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524;p61">
              <a:extLst>
                <a:ext uri="{FF2B5EF4-FFF2-40B4-BE49-F238E27FC236}">
                  <a16:creationId xmlns:a16="http://schemas.microsoft.com/office/drawing/2014/main" id="{D6A5075A-8608-42A5-8DF5-84CB8CAAA595}"/>
                </a:ext>
              </a:extLst>
            </p:cNvPr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525;p61">
              <a:extLst>
                <a:ext uri="{FF2B5EF4-FFF2-40B4-BE49-F238E27FC236}">
                  <a16:creationId xmlns:a16="http://schemas.microsoft.com/office/drawing/2014/main" id="{6C2D33A0-2ACB-4359-8A06-BDE8FBB12EA1}"/>
                </a:ext>
              </a:extLst>
            </p:cNvPr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526;p61">
              <a:extLst>
                <a:ext uri="{FF2B5EF4-FFF2-40B4-BE49-F238E27FC236}">
                  <a16:creationId xmlns:a16="http://schemas.microsoft.com/office/drawing/2014/main" id="{407B66AA-5B67-47AE-B490-A0B947C13F8D}"/>
                </a:ext>
              </a:extLst>
            </p:cNvPr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527;p61">
              <a:extLst>
                <a:ext uri="{FF2B5EF4-FFF2-40B4-BE49-F238E27FC236}">
                  <a16:creationId xmlns:a16="http://schemas.microsoft.com/office/drawing/2014/main" id="{344A6209-E0B0-47F4-8F6C-069C4B21663B}"/>
                </a:ext>
              </a:extLst>
            </p:cNvPr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528;p61">
              <a:extLst>
                <a:ext uri="{FF2B5EF4-FFF2-40B4-BE49-F238E27FC236}">
                  <a16:creationId xmlns:a16="http://schemas.microsoft.com/office/drawing/2014/main" id="{3267BDE2-8B8E-4928-90C9-428CE69EBE06}"/>
                </a:ext>
              </a:extLst>
            </p:cNvPr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529;p61">
              <a:extLst>
                <a:ext uri="{FF2B5EF4-FFF2-40B4-BE49-F238E27FC236}">
                  <a16:creationId xmlns:a16="http://schemas.microsoft.com/office/drawing/2014/main" id="{4CB49E91-932B-4262-A6AD-E766B1C073AF}"/>
                </a:ext>
              </a:extLst>
            </p:cNvPr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530;p61">
              <a:extLst>
                <a:ext uri="{FF2B5EF4-FFF2-40B4-BE49-F238E27FC236}">
                  <a16:creationId xmlns:a16="http://schemas.microsoft.com/office/drawing/2014/main" id="{D9B659C6-5DB5-4EBC-ACED-8F4988E9B369}"/>
                </a:ext>
              </a:extLst>
            </p:cNvPr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531;p61">
              <a:extLst>
                <a:ext uri="{FF2B5EF4-FFF2-40B4-BE49-F238E27FC236}">
                  <a16:creationId xmlns:a16="http://schemas.microsoft.com/office/drawing/2014/main" id="{A9C2443F-2315-493C-8A73-A0E1723E8175}"/>
                </a:ext>
              </a:extLst>
            </p:cNvPr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532;p61">
              <a:extLst>
                <a:ext uri="{FF2B5EF4-FFF2-40B4-BE49-F238E27FC236}">
                  <a16:creationId xmlns:a16="http://schemas.microsoft.com/office/drawing/2014/main" id="{C6C67701-5F44-4099-AD85-E4A56EECD51C}"/>
                </a:ext>
              </a:extLst>
            </p:cNvPr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33;p61">
              <a:extLst>
                <a:ext uri="{FF2B5EF4-FFF2-40B4-BE49-F238E27FC236}">
                  <a16:creationId xmlns:a16="http://schemas.microsoft.com/office/drawing/2014/main" id="{4E79055C-0F3F-420F-8CE8-BC859D2CD300}"/>
                </a:ext>
              </a:extLst>
            </p:cNvPr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34;p61">
              <a:extLst>
                <a:ext uri="{FF2B5EF4-FFF2-40B4-BE49-F238E27FC236}">
                  <a16:creationId xmlns:a16="http://schemas.microsoft.com/office/drawing/2014/main" id="{F336B114-68C8-4A65-BF76-89DB700EE2E3}"/>
                </a:ext>
              </a:extLst>
            </p:cNvPr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35;p61">
              <a:extLst>
                <a:ext uri="{FF2B5EF4-FFF2-40B4-BE49-F238E27FC236}">
                  <a16:creationId xmlns:a16="http://schemas.microsoft.com/office/drawing/2014/main" id="{95973838-9147-451F-9E2A-4A2FEC84C99E}"/>
                </a:ext>
              </a:extLst>
            </p:cNvPr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36;p61">
              <a:extLst>
                <a:ext uri="{FF2B5EF4-FFF2-40B4-BE49-F238E27FC236}">
                  <a16:creationId xmlns:a16="http://schemas.microsoft.com/office/drawing/2014/main" id="{310F7AA2-3550-41CC-805B-C5DEADE6058D}"/>
                </a:ext>
              </a:extLst>
            </p:cNvPr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37;p61">
              <a:extLst>
                <a:ext uri="{FF2B5EF4-FFF2-40B4-BE49-F238E27FC236}">
                  <a16:creationId xmlns:a16="http://schemas.microsoft.com/office/drawing/2014/main" id="{14ECDC2A-3074-4A4B-AA05-A0FC4984198F}"/>
                </a:ext>
              </a:extLst>
            </p:cNvPr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38;p61">
              <a:extLst>
                <a:ext uri="{FF2B5EF4-FFF2-40B4-BE49-F238E27FC236}">
                  <a16:creationId xmlns:a16="http://schemas.microsoft.com/office/drawing/2014/main" id="{9750A791-ABC5-42D7-B9F1-739A28F3D524}"/>
                </a:ext>
              </a:extLst>
            </p:cNvPr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39;p61">
              <a:extLst>
                <a:ext uri="{FF2B5EF4-FFF2-40B4-BE49-F238E27FC236}">
                  <a16:creationId xmlns:a16="http://schemas.microsoft.com/office/drawing/2014/main" id="{56601249-CB98-40D1-B3E0-D79FA6066925}"/>
                </a:ext>
              </a:extLst>
            </p:cNvPr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40;p61">
              <a:extLst>
                <a:ext uri="{FF2B5EF4-FFF2-40B4-BE49-F238E27FC236}">
                  <a16:creationId xmlns:a16="http://schemas.microsoft.com/office/drawing/2014/main" id="{8EE259BD-1282-465A-8C7C-62A7C58CEA42}"/>
                </a:ext>
              </a:extLst>
            </p:cNvPr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41;p61">
              <a:extLst>
                <a:ext uri="{FF2B5EF4-FFF2-40B4-BE49-F238E27FC236}">
                  <a16:creationId xmlns:a16="http://schemas.microsoft.com/office/drawing/2014/main" id="{6943E445-C38C-4517-89AB-9EF2BFEC474F}"/>
                </a:ext>
              </a:extLst>
            </p:cNvPr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42;p61">
              <a:extLst>
                <a:ext uri="{FF2B5EF4-FFF2-40B4-BE49-F238E27FC236}">
                  <a16:creationId xmlns:a16="http://schemas.microsoft.com/office/drawing/2014/main" id="{B6F20DE5-9C6C-4107-87FC-FB8127315999}"/>
                </a:ext>
              </a:extLst>
            </p:cNvPr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43;p61">
              <a:extLst>
                <a:ext uri="{FF2B5EF4-FFF2-40B4-BE49-F238E27FC236}">
                  <a16:creationId xmlns:a16="http://schemas.microsoft.com/office/drawing/2014/main" id="{623C08E4-F77F-45F3-B1FD-2D2570A9DF03}"/>
                </a:ext>
              </a:extLst>
            </p:cNvPr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44;p61">
              <a:extLst>
                <a:ext uri="{FF2B5EF4-FFF2-40B4-BE49-F238E27FC236}">
                  <a16:creationId xmlns:a16="http://schemas.microsoft.com/office/drawing/2014/main" id="{C17EAF18-B7BF-4483-A087-F83CB60422EF}"/>
                </a:ext>
              </a:extLst>
            </p:cNvPr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45;p61">
              <a:extLst>
                <a:ext uri="{FF2B5EF4-FFF2-40B4-BE49-F238E27FC236}">
                  <a16:creationId xmlns:a16="http://schemas.microsoft.com/office/drawing/2014/main" id="{408FC879-AF8F-4F33-997B-4125DBFB02D3}"/>
                </a:ext>
              </a:extLst>
            </p:cNvPr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46;p61">
              <a:extLst>
                <a:ext uri="{FF2B5EF4-FFF2-40B4-BE49-F238E27FC236}">
                  <a16:creationId xmlns:a16="http://schemas.microsoft.com/office/drawing/2014/main" id="{4B4928CF-31B3-44E1-A02C-FE630C00EBAD}"/>
                </a:ext>
              </a:extLst>
            </p:cNvPr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47;p61">
              <a:extLst>
                <a:ext uri="{FF2B5EF4-FFF2-40B4-BE49-F238E27FC236}">
                  <a16:creationId xmlns:a16="http://schemas.microsoft.com/office/drawing/2014/main" id="{265BDD0E-7C38-4540-AD0E-2A88AEC303F8}"/>
                </a:ext>
              </a:extLst>
            </p:cNvPr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2548;p61">
            <a:extLst>
              <a:ext uri="{FF2B5EF4-FFF2-40B4-BE49-F238E27FC236}">
                <a16:creationId xmlns:a16="http://schemas.microsoft.com/office/drawing/2014/main" id="{A7CDED5C-3E4D-4955-BBCA-907705C48BDD}"/>
              </a:ext>
            </a:extLst>
          </p:cNvPr>
          <p:cNvGrpSpPr/>
          <p:nvPr/>
        </p:nvGrpSpPr>
        <p:grpSpPr>
          <a:xfrm>
            <a:off x="4557963" y="2929458"/>
            <a:ext cx="1128594" cy="2202055"/>
            <a:chOff x="-1214325" y="2184796"/>
            <a:chExt cx="901793" cy="1759533"/>
          </a:xfrm>
        </p:grpSpPr>
        <p:sp>
          <p:nvSpPr>
            <p:cNvPr id="543" name="Google Shape;2549;p61">
              <a:extLst>
                <a:ext uri="{FF2B5EF4-FFF2-40B4-BE49-F238E27FC236}">
                  <a16:creationId xmlns:a16="http://schemas.microsoft.com/office/drawing/2014/main" id="{24E3CB13-BB39-40AC-AC0B-7D421F44EFD6}"/>
                </a:ext>
              </a:extLst>
            </p:cNvPr>
            <p:cNvSpPr/>
            <p:nvPr/>
          </p:nvSpPr>
          <p:spPr>
            <a:xfrm>
              <a:off x="-1127862" y="2240322"/>
              <a:ext cx="660820" cy="612491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50;p61">
              <a:extLst>
                <a:ext uri="{FF2B5EF4-FFF2-40B4-BE49-F238E27FC236}">
                  <a16:creationId xmlns:a16="http://schemas.microsoft.com/office/drawing/2014/main" id="{294A0D40-7449-4D5A-98E6-DAB292CCDBE1}"/>
                </a:ext>
              </a:extLst>
            </p:cNvPr>
            <p:cNvSpPr/>
            <p:nvPr/>
          </p:nvSpPr>
          <p:spPr>
            <a:xfrm>
              <a:off x="-1005323" y="3559516"/>
              <a:ext cx="166001" cy="299817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51;p61">
              <a:extLst>
                <a:ext uri="{FF2B5EF4-FFF2-40B4-BE49-F238E27FC236}">
                  <a16:creationId xmlns:a16="http://schemas.microsoft.com/office/drawing/2014/main" id="{C9CA2F7C-8030-45F4-A963-CB1FC82B9584}"/>
                </a:ext>
              </a:extLst>
            </p:cNvPr>
            <p:cNvSpPr/>
            <p:nvPr/>
          </p:nvSpPr>
          <p:spPr>
            <a:xfrm>
              <a:off x="-1054361" y="3771493"/>
              <a:ext cx="231992" cy="165212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52;p61">
              <a:extLst>
                <a:ext uri="{FF2B5EF4-FFF2-40B4-BE49-F238E27FC236}">
                  <a16:creationId xmlns:a16="http://schemas.microsoft.com/office/drawing/2014/main" id="{D6961DD9-32E0-4995-9175-88833F8EC0C7}"/>
                </a:ext>
              </a:extLst>
            </p:cNvPr>
            <p:cNvSpPr/>
            <p:nvPr/>
          </p:nvSpPr>
          <p:spPr>
            <a:xfrm>
              <a:off x="-1092704" y="3860698"/>
              <a:ext cx="270335" cy="83630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53;p61">
              <a:extLst>
                <a:ext uri="{FF2B5EF4-FFF2-40B4-BE49-F238E27FC236}">
                  <a16:creationId xmlns:a16="http://schemas.microsoft.com/office/drawing/2014/main" id="{FB4F7540-1465-4C6A-B558-2B00430CFE03}"/>
                </a:ext>
              </a:extLst>
            </p:cNvPr>
            <p:cNvSpPr/>
            <p:nvPr/>
          </p:nvSpPr>
          <p:spPr>
            <a:xfrm>
              <a:off x="-1091225" y="3891306"/>
              <a:ext cx="267377" cy="52454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54;p61">
              <a:extLst>
                <a:ext uri="{FF2B5EF4-FFF2-40B4-BE49-F238E27FC236}">
                  <a16:creationId xmlns:a16="http://schemas.microsoft.com/office/drawing/2014/main" id="{1F9B6374-8AAB-4BAA-B95F-C26DF34D3C59}"/>
                </a:ext>
              </a:extLst>
            </p:cNvPr>
            <p:cNvSpPr/>
            <p:nvPr/>
          </p:nvSpPr>
          <p:spPr>
            <a:xfrm>
              <a:off x="-765708" y="3559516"/>
              <a:ext cx="164522" cy="299817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55;p61">
              <a:extLst>
                <a:ext uri="{FF2B5EF4-FFF2-40B4-BE49-F238E27FC236}">
                  <a16:creationId xmlns:a16="http://schemas.microsoft.com/office/drawing/2014/main" id="{EE6BBE4F-1F1E-4F53-964A-5E4C2E24FDBB}"/>
                </a:ext>
              </a:extLst>
            </p:cNvPr>
            <p:cNvSpPr/>
            <p:nvPr/>
          </p:nvSpPr>
          <p:spPr>
            <a:xfrm>
              <a:off x="-781182" y="3771493"/>
              <a:ext cx="230513" cy="165212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56;p61">
              <a:extLst>
                <a:ext uri="{FF2B5EF4-FFF2-40B4-BE49-F238E27FC236}">
                  <a16:creationId xmlns:a16="http://schemas.microsoft.com/office/drawing/2014/main" id="{52DD602E-7F93-426A-90A8-3FF09EF3FD6D}"/>
                </a:ext>
              </a:extLst>
            </p:cNvPr>
            <p:cNvSpPr/>
            <p:nvPr/>
          </p:nvSpPr>
          <p:spPr>
            <a:xfrm>
              <a:off x="-781182" y="3860698"/>
              <a:ext cx="270677" cy="83630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57;p61">
              <a:extLst>
                <a:ext uri="{FF2B5EF4-FFF2-40B4-BE49-F238E27FC236}">
                  <a16:creationId xmlns:a16="http://schemas.microsoft.com/office/drawing/2014/main" id="{FABFE312-5BE1-4528-A05D-E68DF181FBFE}"/>
                </a:ext>
              </a:extLst>
            </p:cNvPr>
            <p:cNvSpPr/>
            <p:nvPr/>
          </p:nvSpPr>
          <p:spPr>
            <a:xfrm>
              <a:off x="-779361" y="3886868"/>
              <a:ext cx="267377" cy="56891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58;p61">
              <a:extLst>
                <a:ext uri="{FF2B5EF4-FFF2-40B4-BE49-F238E27FC236}">
                  <a16:creationId xmlns:a16="http://schemas.microsoft.com/office/drawing/2014/main" id="{E0344C35-A8AD-4449-8438-FC8EF9DFC2E1}"/>
                </a:ext>
              </a:extLst>
            </p:cNvPr>
            <p:cNvSpPr/>
            <p:nvPr/>
          </p:nvSpPr>
          <p:spPr>
            <a:xfrm>
              <a:off x="-1214325" y="3023475"/>
              <a:ext cx="255207" cy="458202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59;p61">
              <a:extLst>
                <a:ext uri="{FF2B5EF4-FFF2-40B4-BE49-F238E27FC236}">
                  <a16:creationId xmlns:a16="http://schemas.microsoft.com/office/drawing/2014/main" id="{CD9DDE00-7646-450C-953D-C739071667F5}"/>
                </a:ext>
              </a:extLst>
            </p:cNvPr>
            <p:cNvSpPr/>
            <p:nvPr/>
          </p:nvSpPr>
          <p:spPr>
            <a:xfrm>
              <a:off x="-644425" y="3009500"/>
              <a:ext cx="261485" cy="458088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60;p61">
              <a:extLst>
                <a:ext uri="{FF2B5EF4-FFF2-40B4-BE49-F238E27FC236}">
                  <a16:creationId xmlns:a16="http://schemas.microsoft.com/office/drawing/2014/main" id="{431383DE-837C-447A-A084-5FE9961A25B5}"/>
                </a:ext>
              </a:extLst>
            </p:cNvPr>
            <p:cNvSpPr/>
            <p:nvPr/>
          </p:nvSpPr>
          <p:spPr>
            <a:xfrm>
              <a:off x="-925338" y="2794556"/>
              <a:ext cx="248945" cy="307213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61;p61">
              <a:extLst>
                <a:ext uri="{FF2B5EF4-FFF2-40B4-BE49-F238E27FC236}">
                  <a16:creationId xmlns:a16="http://schemas.microsoft.com/office/drawing/2014/main" id="{FABC02AC-B58E-41DD-81A2-0C9BC33FD3AE}"/>
                </a:ext>
              </a:extLst>
            </p:cNvPr>
            <p:cNvSpPr/>
            <p:nvPr/>
          </p:nvSpPr>
          <p:spPr>
            <a:xfrm>
              <a:off x="-886995" y="2806731"/>
              <a:ext cx="204344" cy="80786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62;p61">
              <a:extLst>
                <a:ext uri="{FF2B5EF4-FFF2-40B4-BE49-F238E27FC236}">
                  <a16:creationId xmlns:a16="http://schemas.microsoft.com/office/drawing/2014/main" id="{3E15EBA6-73B4-4D1C-95DD-91382766DA3F}"/>
                </a:ext>
              </a:extLst>
            </p:cNvPr>
            <p:cNvSpPr/>
            <p:nvPr/>
          </p:nvSpPr>
          <p:spPr>
            <a:xfrm>
              <a:off x="-1106699" y="2372082"/>
              <a:ext cx="275114" cy="330424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63;p61">
              <a:extLst>
                <a:ext uri="{FF2B5EF4-FFF2-40B4-BE49-F238E27FC236}">
                  <a16:creationId xmlns:a16="http://schemas.microsoft.com/office/drawing/2014/main" id="{6EA1E220-EEC6-4A56-B6A7-5062458916F8}"/>
                </a:ext>
              </a:extLst>
            </p:cNvPr>
            <p:cNvSpPr/>
            <p:nvPr/>
          </p:nvSpPr>
          <p:spPr>
            <a:xfrm>
              <a:off x="-914643" y="2424422"/>
              <a:ext cx="310499" cy="167488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64;p61">
              <a:extLst>
                <a:ext uri="{FF2B5EF4-FFF2-40B4-BE49-F238E27FC236}">
                  <a16:creationId xmlns:a16="http://schemas.microsoft.com/office/drawing/2014/main" id="{571C6A73-5414-4721-BA68-95186F4F9F5B}"/>
                </a:ext>
              </a:extLst>
            </p:cNvPr>
            <p:cNvSpPr/>
            <p:nvPr/>
          </p:nvSpPr>
          <p:spPr>
            <a:xfrm>
              <a:off x="-819525" y="2518065"/>
              <a:ext cx="144611" cy="126299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65;p61">
              <a:extLst>
                <a:ext uri="{FF2B5EF4-FFF2-40B4-BE49-F238E27FC236}">
                  <a16:creationId xmlns:a16="http://schemas.microsoft.com/office/drawing/2014/main" id="{86A6C077-6F63-4500-9CEC-85F5D7834FDC}"/>
                </a:ext>
              </a:extLst>
            </p:cNvPr>
            <p:cNvSpPr/>
            <p:nvPr/>
          </p:nvSpPr>
          <p:spPr>
            <a:xfrm>
              <a:off x="-819525" y="2515448"/>
              <a:ext cx="146090" cy="110369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66;p61">
              <a:extLst>
                <a:ext uri="{FF2B5EF4-FFF2-40B4-BE49-F238E27FC236}">
                  <a16:creationId xmlns:a16="http://schemas.microsoft.com/office/drawing/2014/main" id="{BAC37052-AF71-488C-A6B0-B6A7440778C0}"/>
                </a:ext>
              </a:extLst>
            </p:cNvPr>
            <p:cNvSpPr/>
            <p:nvPr/>
          </p:nvSpPr>
          <p:spPr>
            <a:xfrm>
              <a:off x="-807009" y="2528761"/>
              <a:ext cx="90453" cy="89319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67;p61">
              <a:extLst>
                <a:ext uri="{FF2B5EF4-FFF2-40B4-BE49-F238E27FC236}">
                  <a16:creationId xmlns:a16="http://schemas.microsoft.com/office/drawing/2014/main" id="{12F0DCBD-C8C8-42D2-B7A9-ECA0F0DB35D5}"/>
                </a:ext>
              </a:extLst>
            </p:cNvPr>
            <p:cNvSpPr/>
            <p:nvPr/>
          </p:nvSpPr>
          <p:spPr>
            <a:xfrm>
              <a:off x="-805530" y="2539456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68;p61">
              <a:extLst>
                <a:ext uri="{FF2B5EF4-FFF2-40B4-BE49-F238E27FC236}">
                  <a16:creationId xmlns:a16="http://schemas.microsoft.com/office/drawing/2014/main" id="{3520C389-1FCC-439D-ACC8-60F57F57FE77}"/>
                </a:ext>
              </a:extLst>
            </p:cNvPr>
            <p:cNvSpPr/>
            <p:nvPr/>
          </p:nvSpPr>
          <p:spPr>
            <a:xfrm>
              <a:off x="-797793" y="2571884"/>
              <a:ext cx="33678" cy="44717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69;p61">
              <a:extLst>
                <a:ext uri="{FF2B5EF4-FFF2-40B4-BE49-F238E27FC236}">
                  <a16:creationId xmlns:a16="http://schemas.microsoft.com/office/drawing/2014/main" id="{E8E9781F-94F9-4A7C-9079-C64A2BD187E4}"/>
                </a:ext>
              </a:extLst>
            </p:cNvPr>
            <p:cNvSpPr/>
            <p:nvPr/>
          </p:nvSpPr>
          <p:spPr>
            <a:xfrm>
              <a:off x="-785619" y="2548672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70;p61">
              <a:extLst>
                <a:ext uri="{FF2B5EF4-FFF2-40B4-BE49-F238E27FC236}">
                  <a16:creationId xmlns:a16="http://schemas.microsoft.com/office/drawing/2014/main" id="{D2617CB1-C2E2-4901-8707-0B7177E1F21F}"/>
                </a:ext>
              </a:extLst>
            </p:cNvPr>
            <p:cNvSpPr/>
            <p:nvPr/>
          </p:nvSpPr>
          <p:spPr>
            <a:xfrm>
              <a:off x="-745797" y="2576322"/>
              <a:ext cx="14108" cy="14109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71;p61">
              <a:extLst>
                <a:ext uri="{FF2B5EF4-FFF2-40B4-BE49-F238E27FC236}">
                  <a16:creationId xmlns:a16="http://schemas.microsoft.com/office/drawing/2014/main" id="{AF1177E3-6EC8-4504-8EAD-5B1C7CEBB142}"/>
                </a:ext>
              </a:extLst>
            </p:cNvPr>
            <p:cNvSpPr/>
            <p:nvPr/>
          </p:nvSpPr>
          <p:spPr>
            <a:xfrm>
              <a:off x="-1060619" y="2507369"/>
              <a:ext cx="143132" cy="126299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72;p61">
              <a:extLst>
                <a:ext uri="{FF2B5EF4-FFF2-40B4-BE49-F238E27FC236}">
                  <a16:creationId xmlns:a16="http://schemas.microsoft.com/office/drawing/2014/main" id="{FB89532B-1B9D-4BA4-9D92-9CE65F38B7C2}"/>
                </a:ext>
              </a:extLst>
            </p:cNvPr>
            <p:cNvSpPr/>
            <p:nvPr/>
          </p:nvSpPr>
          <p:spPr>
            <a:xfrm>
              <a:off x="-1062098" y="2503956"/>
              <a:ext cx="144611" cy="106387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73;p61">
              <a:extLst>
                <a:ext uri="{FF2B5EF4-FFF2-40B4-BE49-F238E27FC236}">
                  <a16:creationId xmlns:a16="http://schemas.microsoft.com/office/drawing/2014/main" id="{2CC5E6D4-409D-44A3-A24F-9B11B9648D9E}"/>
                </a:ext>
              </a:extLst>
            </p:cNvPr>
            <p:cNvSpPr/>
            <p:nvPr/>
          </p:nvSpPr>
          <p:spPr>
            <a:xfrm>
              <a:off x="-1055840" y="2518065"/>
              <a:ext cx="88974" cy="89433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74;p61">
              <a:extLst>
                <a:ext uri="{FF2B5EF4-FFF2-40B4-BE49-F238E27FC236}">
                  <a16:creationId xmlns:a16="http://schemas.microsoft.com/office/drawing/2014/main" id="{FC865473-7C73-44E7-8C12-CB01963545C1}"/>
                </a:ext>
              </a:extLst>
            </p:cNvPr>
            <p:cNvSpPr/>
            <p:nvPr/>
          </p:nvSpPr>
          <p:spPr>
            <a:xfrm>
              <a:off x="-1054361" y="2528761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75;p61">
              <a:extLst>
                <a:ext uri="{FF2B5EF4-FFF2-40B4-BE49-F238E27FC236}">
                  <a16:creationId xmlns:a16="http://schemas.microsoft.com/office/drawing/2014/main" id="{E5EFA9EF-0390-47F1-AF3C-2DC3E533B083}"/>
                </a:ext>
              </a:extLst>
            </p:cNvPr>
            <p:cNvSpPr/>
            <p:nvPr/>
          </p:nvSpPr>
          <p:spPr>
            <a:xfrm>
              <a:off x="-1048445" y="2561189"/>
              <a:ext cx="35499" cy="44717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76;p61">
              <a:extLst>
                <a:ext uri="{FF2B5EF4-FFF2-40B4-BE49-F238E27FC236}">
                  <a16:creationId xmlns:a16="http://schemas.microsoft.com/office/drawing/2014/main" id="{72FC0B2F-CFC8-421E-81EC-105DDD32BD46}"/>
                </a:ext>
              </a:extLst>
            </p:cNvPr>
            <p:cNvSpPr/>
            <p:nvPr/>
          </p:nvSpPr>
          <p:spPr>
            <a:xfrm>
              <a:off x="-1035929" y="2537977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77;p61">
              <a:extLst>
                <a:ext uri="{FF2B5EF4-FFF2-40B4-BE49-F238E27FC236}">
                  <a16:creationId xmlns:a16="http://schemas.microsoft.com/office/drawing/2014/main" id="{F905E9BC-C515-4825-A69F-56BAFC2FB047}"/>
                </a:ext>
              </a:extLst>
            </p:cNvPr>
            <p:cNvSpPr/>
            <p:nvPr/>
          </p:nvSpPr>
          <p:spPr>
            <a:xfrm>
              <a:off x="-996107" y="2565626"/>
              <a:ext cx="15588" cy="14109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78;p61">
              <a:extLst>
                <a:ext uri="{FF2B5EF4-FFF2-40B4-BE49-F238E27FC236}">
                  <a16:creationId xmlns:a16="http://schemas.microsoft.com/office/drawing/2014/main" id="{337819A6-D7D0-4F4D-8187-9E343881CD88}"/>
                </a:ext>
              </a:extLst>
            </p:cNvPr>
            <p:cNvSpPr/>
            <p:nvPr/>
          </p:nvSpPr>
          <p:spPr>
            <a:xfrm>
              <a:off x="-735443" y="2421919"/>
              <a:ext cx="63488" cy="52226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79;p61">
              <a:extLst>
                <a:ext uri="{FF2B5EF4-FFF2-40B4-BE49-F238E27FC236}">
                  <a16:creationId xmlns:a16="http://schemas.microsoft.com/office/drawing/2014/main" id="{50771315-170C-4C47-BEC8-2B09948E9186}"/>
                </a:ext>
              </a:extLst>
            </p:cNvPr>
            <p:cNvSpPr/>
            <p:nvPr/>
          </p:nvSpPr>
          <p:spPr>
            <a:xfrm>
              <a:off x="-1054361" y="2408606"/>
              <a:ext cx="65308" cy="50292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80;p61">
              <a:extLst>
                <a:ext uri="{FF2B5EF4-FFF2-40B4-BE49-F238E27FC236}">
                  <a16:creationId xmlns:a16="http://schemas.microsoft.com/office/drawing/2014/main" id="{8BA760E4-5DEA-4944-AB3D-4AB7B981C0DE}"/>
                </a:ext>
              </a:extLst>
            </p:cNvPr>
            <p:cNvSpPr/>
            <p:nvPr/>
          </p:nvSpPr>
          <p:spPr>
            <a:xfrm>
              <a:off x="-903947" y="2610229"/>
              <a:ext cx="67584" cy="355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81;p61">
              <a:extLst>
                <a:ext uri="{FF2B5EF4-FFF2-40B4-BE49-F238E27FC236}">
                  <a16:creationId xmlns:a16="http://schemas.microsoft.com/office/drawing/2014/main" id="{FE06A6CD-E1FD-4277-AC2A-BB80A7C162A6}"/>
                </a:ext>
              </a:extLst>
            </p:cNvPr>
            <p:cNvSpPr/>
            <p:nvPr/>
          </p:nvSpPr>
          <p:spPr>
            <a:xfrm>
              <a:off x="-585826" y="2564602"/>
              <a:ext cx="86016" cy="102518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82;p61">
              <a:extLst>
                <a:ext uri="{FF2B5EF4-FFF2-40B4-BE49-F238E27FC236}">
                  <a16:creationId xmlns:a16="http://schemas.microsoft.com/office/drawing/2014/main" id="{1535678C-E681-48EF-BC67-B7A35A354AE8}"/>
                </a:ext>
              </a:extLst>
            </p:cNvPr>
            <p:cNvSpPr/>
            <p:nvPr/>
          </p:nvSpPr>
          <p:spPr>
            <a:xfrm>
              <a:off x="-575130" y="2600785"/>
              <a:ext cx="36978" cy="69635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83;p61">
              <a:extLst>
                <a:ext uri="{FF2B5EF4-FFF2-40B4-BE49-F238E27FC236}">
                  <a16:creationId xmlns:a16="http://schemas.microsoft.com/office/drawing/2014/main" id="{E477A872-A03B-4947-B0F0-F2FDB5BDD45A}"/>
                </a:ext>
              </a:extLst>
            </p:cNvPr>
            <p:cNvSpPr/>
            <p:nvPr/>
          </p:nvSpPr>
          <p:spPr>
            <a:xfrm>
              <a:off x="-969938" y="2662569"/>
              <a:ext cx="198087" cy="83061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84;p61">
              <a:extLst>
                <a:ext uri="{FF2B5EF4-FFF2-40B4-BE49-F238E27FC236}">
                  <a16:creationId xmlns:a16="http://schemas.microsoft.com/office/drawing/2014/main" id="{F2390CF0-B71D-4EB2-9F27-9C922707AB64}"/>
                </a:ext>
              </a:extLst>
            </p:cNvPr>
            <p:cNvSpPr/>
            <p:nvPr/>
          </p:nvSpPr>
          <p:spPr>
            <a:xfrm>
              <a:off x="-939332" y="2662569"/>
              <a:ext cx="133916" cy="28332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85;p61">
              <a:extLst>
                <a:ext uri="{FF2B5EF4-FFF2-40B4-BE49-F238E27FC236}">
                  <a16:creationId xmlns:a16="http://schemas.microsoft.com/office/drawing/2014/main" id="{6AFC3516-83E8-425C-AC6E-374BD0427D27}"/>
                </a:ext>
              </a:extLst>
            </p:cNvPr>
            <p:cNvSpPr/>
            <p:nvPr/>
          </p:nvSpPr>
          <p:spPr>
            <a:xfrm>
              <a:off x="-933074" y="2719232"/>
              <a:ext cx="116963" cy="26398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86;p61">
              <a:extLst>
                <a:ext uri="{FF2B5EF4-FFF2-40B4-BE49-F238E27FC236}">
                  <a16:creationId xmlns:a16="http://schemas.microsoft.com/office/drawing/2014/main" id="{6C5EA4B2-C5E2-4A79-9231-B48A9C580B4D}"/>
                </a:ext>
              </a:extLst>
            </p:cNvPr>
            <p:cNvSpPr/>
            <p:nvPr/>
          </p:nvSpPr>
          <p:spPr>
            <a:xfrm>
              <a:off x="-1205116" y="2184796"/>
              <a:ext cx="892584" cy="769511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87;p61">
              <a:extLst>
                <a:ext uri="{FF2B5EF4-FFF2-40B4-BE49-F238E27FC236}">
                  <a16:creationId xmlns:a16="http://schemas.microsoft.com/office/drawing/2014/main" id="{851CFA91-EB45-418E-BC63-88C7ECEF6118}"/>
                </a:ext>
              </a:extLst>
            </p:cNvPr>
            <p:cNvSpPr/>
            <p:nvPr/>
          </p:nvSpPr>
          <p:spPr>
            <a:xfrm>
              <a:off x="-1115915" y="2774645"/>
              <a:ext cx="176696" cy="167488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88;p61">
              <a:extLst>
                <a:ext uri="{FF2B5EF4-FFF2-40B4-BE49-F238E27FC236}">
                  <a16:creationId xmlns:a16="http://schemas.microsoft.com/office/drawing/2014/main" id="{E80D197E-524E-43A1-B7EC-4AAED0511225}"/>
                </a:ext>
              </a:extLst>
            </p:cNvPr>
            <p:cNvSpPr/>
            <p:nvPr/>
          </p:nvSpPr>
          <p:spPr>
            <a:xfrm>
              <a:off x="-1082009" y="2510328"/>
              <a:ext cx="114" cy="3413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89;p61">
              <a:extLst>
                <a:ext uri="{FF2B5EF4-FFF2-40B4-BE49-F238E27FC236}">
                  <a16:creationId xmlns:a16="http://schemas.microsoft.com/office/drawing/2014/main" id="{501C9A9C-E45D-431D-A69A-9F1925CAA998}"/>
                </a:ext>
              </a:extLst>
            </p:cNvPr>
            <p:cNvSpPr/>
            <p:nvPr/>
          </p:nvSpPr>
          <p:spPr>
            <a:xfrm>
              <a:off x="-1083488" y="2502591"/>
              <a:ext cx="3072" cy="11151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90;p61">
              <a:extLst>
                <a:ext uri="{FF2B5EF4-FFF2-40B4-BE49-F238E27FC236}">
                  <a16:creationId xmlns:a16="http://schemas.microsoft.com/office/drawing/2014/main" id="{21AE3DCB-C724-4635-B8A6-777B360D59D6}"/>
                </a:ext>
              </a:extLst>
            </p:cNvPr>
            <p:cNvSpPr/>
            <p:nvPr/>
          </p:nvSpPr>
          <p:spPr>
            <a:xfrm>
              <a:off x="-1198859" y="2315305"/>
              <a:ext cx="126179" cy="605437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91;p61">
              <a:extLst>
                <a:ext uri="{FF2B5EF4-FFF2-40B4-BE49-F238E27FC236}">
                  <a16:creationId xmlns:a16="http://schemas.microsoft.com/office/drawing/2014/main" id="{9F9A1481-2B10-4BC2-854D-629A42D52C92}"/>
                </a:ext>
              </a:extLst>
            </p:cNvPr>
            <p:cNvSpPr/>
            <p:nvPr/>
          </p:nvSpPr>
          <p:spPr>
            <a:xfrm>
              <a:off x="-923859" y="2304609"/>
              <a:ext cx="287288" cy="222786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92;p61">
              <a:extLst>
                <a:ext uri="{FF2B5EF4-FFF2-40B4-BE49-F238E27FC236}">
                  <a16:creationId xmlns:a16="http://schemas.microsoft.com/office/drawing/2014/main" id="{E1A9A716-7653-4D4C-BABE-9A08F91B57DA}"/>
                </a:ext>
              </a:extLst>
            </p:cNvPr>
            <p:cNvSpPr/>
            <p:nvPr/>
          </p:nvSpPr>
          <p:spPr>
            <a:xfrm>
              <a:off x="-976196" y="2307567"/>
              <a:ext cx="141653" cy="201395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93;p61">
              <a:extLst>
                <a:ext uri="{FF2B5EF4-FFF2-40B4-BE49-F238E27FC236}">
                  <a16:creationId xmlns:a16="http://schemas.microsoft.com/office/drawing/2014/main" id="{3F399983-DEAF-4BC9-A2D5-1A6227734671}"/>
                </a:ext>
              </a:extLst>
            </p:cNvPr>
            <p:cNvSpPr/>
            <p:nvPr/>
          </p:nvSpPr>
          <p:spPr>
            <a:xfrm>
              <a:off x="-599820" y="2283218"/>
              <a:ext cx="255203" cy="599179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94;p61">
              <a:extLst>
                <a:ext uri="{FF2B5EF4-FFF2-40B4-BE49-F238E27FC236}">
                  <a16:creationId xmlns:a16="http://schemas.microsoft.com/office/drawing/2014/main" id="{A7346608-EE10-4A7A-8864-6281DAD8B4FF}"/>
                </a:ext>
              </a:extLst>
            </p:cNvPr>
            <p:cNvSpPr/>
            <p:nvPr/>
          </p:nvSpPr>
          <p:spPr>
            <a:xfrm>
              <a:off x="-610515" y="2699434"/>
              <a:ext cx="81578" cy="208791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95;p61">
              <a:extLst>
                <a:ext uri="{FF2B5EF4-FFF2-40B4-BE49-F238E27FC236}">
                  <a16:creationId xmlns:a16="http://schemas.microsoft.com/office/drawing/2014/main" id="{63999531-AC86-463B-9E46-1D076093DDE3}"/>
                </a:ext>
              </a:extLst>
            </p:cNvPr>
            <p:cNvSpPr/>
            <p:nvPr/>
          </p:nvSpPr>
          <p:spPr>
            <a:xfrm>
              <a:off x="-1091225" y="2246352"/>
              <a:ext cx="511430" cy="251914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96;p61">
              <a:extLst>
                <a:ext uri="{FF2B5EF4-FFF2-40B4-BE49-F238E27FC236}">
                  <a16:creationId xmlns:a16="http://schemas.microsoft.com/office/drawing/2014/main" id="{FBB36A5C-F847-4604-B3B3-D39E68328CB6}"/>
                </a:ext>
              </a:extLst>
            </p:cNvPr>
            <p:cNvSpPr/>
            <p:nvPr/>
          </p:nvSpPr>
          <p:spPr>
            <a:xfrm>
              <a:off x="-1086788" y="2272181"/>
              <a:ext cx="150869" cy="141659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97;p61">
              <a:extLst>
                <a:ext uri="{FF2B5EF4-FFF2-40B4-BE49-F238E27FC236}">
                  <a16:creationId xmlns:a16="http://schemas.microsoft.com/office/drawing/2014/main" id="{2248DA0E-2225-4EA8-AC3F-AC65452BE32D}"/>
                </a:ext>
              </a:extLst>
            </p:cNvPr>
            <p:cNvSpPr/>
            <p:nvPr/>
          </p:nvSpPr>
          <p:spPr>
            <a:xfrm>
              <a:off x="-770145" y="2290614"/>
              <a:ext cx="190350" cy="207653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98;p61">
              <a:extLst>
                <a:ext uri="{FF2B5EF4-FFF2-40B4-BE49-F238E27FC236}">
                  <a16:creationId xmlns:a16="http://schemas.microsoft.com/office/drawing/2014/main" id="{E6205104-064F-499A-B11B-2310C431B0B8}"/>
                </a:ext>
              </a:extLst>
            </p:cNvPr>
            <p:cNvSpPr/>
            <p:nvPr/>
          </p:nvSpPr>
          <p:spPr>
            <a:xfrm>
              <a:off x="-930116" y="2905153"/>
              <a:ext cx="261461" cy="253735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99;p61">
              <a:extLst>
                <a:ext uri="{FF2B5EF4-FFF2-40B4-BE49-F238E27FC236}">
                  <a16:creationId xmlns:a16="http://schemas.microsoft.com/office/drawing/2014/main" id="{52BC5D2E-06CA-44C2-AABA-BB0844713938}"/>
                </a:ext>
              </a:extLst>
            </p:cNvPr>
            <p:cNvSpPr/>
            <p:nvPr/>
          </p:nvSpPr>
          <p:spPr>
            <a:xfrm>
              <a:off x="-1181906" y="2898895"/>
              <a:ext cx="270335" cy="223127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600;p61">
              <a:extLst>
                <a:ext uri="{FF2B5EF4-FFF2-40B4-BE49-F238E27FC236}">
                  <a16:creationId xmlns:a16="http://schemas.microsoft.com/office/drawing/2014/main" id="{96DEE4DB-191C-4B6C-9B5D-26100AE7AD64}"/>
                </a:ext>
              </a:extLst>
            </p:cNvPr>
            <p:cNvSpPr/>
            <p:nvPr/>
          </p:nvSpPr>
          <p:spPr>
            <a:xfrm>
              <a:off x="-1117394" y="3090960"/>
              <a:ext cx="17067" cy="29242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601;p61">
              <a:extLst>
                <a:ext uri="{FF2B5EF4-FFF2-40B4-BE49-F238E27FC236}">
                  <a16:creationId xmlns:a16="http://schemas.microsoft.com/office/drawing/2014/main" id="{D06E7EA5-6589-4A6A-A831-B3B63A5F51A5}"/>
                </a:ext>
              </a:extLst>
            </p:cNvPr>
            <p:cNvSpPr/>
            <p:nvPr/>
          </p:nvSpPr>
          <p:spPr>
            <a:xfrm>
              <a:off x="-1118873" y="3020529"/>
              <a:ext cx="153486" cy="101494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602;p61">
              <a:extLst>
                <a:ext uri="{FF2B5EF4-FFF2-40B4-BE49-F238E27FC236}">
                  <a16:creationId xmlns:a16="http://schemas.microsoft.com/office/drawing/2014/main" id="{4B3F896C-3D31-4498-8CFA-B35E653059D9}"/>
                </a:ext>
              </a:extLst>
            </p:cNvPr>
            <p:cNvSpPr/>
            <p:nvPr/>
          </p:nvSpPr>
          <p:spPr>
            <a:xfrm>
              <a:off x="-1032971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603;p61">
              <a:extLst>
                <a:ext uri="{FF2B5EF4-FFF2-40B4-BE49-F238E27FC236}">
                  <a16:creationId xmlns:a16="http://schemas.microsoft.com/office/drawing/2014/main" id="{C9A3475F-D0CA-47B7-9F96-86CE3033E6D0}"/>
                </a:ext>
              </a:extLst>
            </p:cNvPr>
            <p:cNvSpPr/>
            <p:nvPr/>
          </p:nvSpPr>
          <p:spPr>
            <a:xfrm>
              <a:off x="-1028192" y="2939060"/>
              <a:ext cx="66105" cy="18547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604;p61">
              <a:extLst>
                <a:ext uri="{FF2B5EF4-FFF2-40B4-BE49-F238E27FC236}">
                  <a16:creationId xmlns:a16="http://schemas.microsoft.com/office/drawing/2014/main" id="{5A4A42F6-7F90-46B8-AF57-E5A4F74BAC06}"/>
                </a:ext>
              </a:extLst>
            </p:cNvPr>
            <p:cNvSpPr/>
            <p:nvPr/>
          </p:nvSpPr>
          <p:spPr>
            <a:xfrm>
              <a:off x="-968459" y="2940539"/>
              <a:ext cx="6372" cy="1593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605;p61">
              <a:extLst>
                <a:ext uri="{FF2B5EF4-FFF2-40B4-BE49-F238E27FC236}">
                  <a16:creationId xmlns:a16="http://schemas.microsoft.com/office/drawing/2014/main" id="{EEAA210B-A066-44BE-BF0B-A82CD705E253}"/>
                </a:ext>
              </a:extLst>
            </p:cNvPr>
            <p:cNvSpPr/>
            <p:nvPr/>
          </p:nvSpPr>
          <p:spPr>
            <a:xfrm>
              <a:off x="-691980" y="2898895"/>
              <a:ext cx="281372" cy="223127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606;p61">
              <a:extLst>
                <a:ext uri="{FF2B5EF4-FFF2-40B4-BE49-F238E27FC236}">
                  <a16:creationId xmlns:a16="http://schemas.microsoft.com/office/drawing/2014/main" id="{6637615A-731C-42FD-A8FB-208E29A3E9F8}"/>
                </a:ext>
              </a:extLst>
            </p:cNvPr>
            <p:cNvSpPr/>
            <p:nvPr/>
          </p:nvSpPr>
          <p:spPr>
            <a:xfrm>
              <a:off x="-484450" y="3110872"/>
              <a:ext cx="7509" cy="11151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607;p61">
              <a:extLst>
                <a:ext uri="{FF2B5EF4-FFF2-40B4-BE49-F238E27FC236}">
                  <a16:creationId xmlns:a16="http://schemas.microsoft.com/office/drawing/2014/main" id="{7BDF1FC8-1EAB-4DCE-B835-F3AED35DFF5C}"/>
                </a:ext>
              </a:extLst>
            </p:cNvPr>
            <p:cNvSpPr/>
            <p:nvPr/>
          </p:nvSpPr>
          <p:spPr>
            <a:xfrm>
              <a:off x="-495486" y="3090960"/>
              <a:ext cx="11150" cy="20026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608;p61">
              <a:extLst>
                <a:ext uri="{FF2B5EF4-FFF2-40B4-BE49-F238E27FC236}">
                  <a16:creationId xmlns:a16="http://schemas.microsoft.com/office/drawing/2014/main" id="{C1506968-15AD-43F4-8EC8-B6230ECDEAE5}"/>
                </a:ext>
              </a:extLst>
            </p:cNvPr>
            <p:cNvSpPr/>
            <p:nvPr/>
          </p:nvSpPr>
          <p:spPr>
            <a:xfrm>
              <a:off x="-636684" y="3023487"/>
              <a:ext cx="159744" cy="98536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609;p61">
              <a:extLst>
                <a:ext uri="{FF2B5EF4-FFF2-40B4-BE49-F238E27FC236}">
                  <a16:creationId xmlns:a16="http://schemas.microsoft.com/office/drawing/2014/main" id="{51858573-3B9D-4195-9C66-ADB19ACC629E}"/>
                </a:ext>
              </a:extLst>
            </p:cNvPr>
            <p:cNvSpPr/>
            <p:nvPr/>
          </p:nvSpPr>
          <p:spPr>
            <a:xfrm>
              <a:off x="-638163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610;p61">
              <a:extLst>
                <a:ext uri="{FF2B5EF4-FFF2-40B4-BE49-F238E27FC236}">
                  <a16:creationId xmlns:a16="http://schemas.microsoft.com/office/drawing/2014/main" id="{F83EE818-438D-4C64-AC2C-E58E70308EDA}"/>
                </a:ext>
              </a:extLst>
            </p:cNvPr>
            <p:cNvSpPr/>
            <p:nvPr/>
          </p:nvSpPr>
          <p:spPr>
            <a:xfrm>
              <a:off x="-636684" y="2939060"/>
              <a:ext cx="64626" cy="17067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611;p61">
              <a:extLst>
                <a:ext uri="{FF2B5EF4-FFF2-40B4-BE49-F238E27FC236}">
                  <a16:creationId xmlns:a16="http://schemas.microsoft.com/office/drawing/2014/main" id="{F74FED8E-2D1B-4E98-B231-4B452AB45266}"/>
                </a:ext>
              </a:extLst>
            </p:cNvPr>
            <p:cNvSpPr/>
            <p:nvPr/>
          </p:nvSpPr>
          <p:spPr>
            <a:xfrm>
              <a:off x="-636684" y="2940539"/>
              <a:ext cx="3072" cy="114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612;p61">
              <a:extLst>
                <a:ext uri="{FF2B5EF4-FFF2-40B4-BE49-F238E27FC236}">
                  <a16:creationId xmlns:a16="http://schemas.microsoft.com/office/drawing/2014/main" id="{866DB7A8-6E9E-4CBC-A8C5-A2727CDDE63D}"/>
                </a:ext>
              </a:extLst>
            </p:cNvPr>
            <p:cNvSpPr/>
            <p:nvPr/>
          </p:nvSpPr>
          <p:spPr>
            <a:xfrm>
              <a:off x="-1198859" y="3461094"/>
              <a:ext cx="784951" cy="229272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613;p61">
              <a:extLst>
                <a:ext uri="{FF2B5EF4-FFF2-40B4-BE49-F238E27FC236}">
                  <a16:creationId xmlns:a16="http://schemas.microsoft.com/office/drawing/2014/main" id="{AB483322-F9DA-4293-9628-30DA6C93C972}"/>
                </a:ext>
              </a:extLst>
            </p:cNvPr>
            <p:cNvSpPr/>
            <p:nvPr/>
          </p:nvSpPr>
          <p:spPr>
            <a:xfrm>
              <a:off x="-1154258" y="3514913"/>
              <a:ext cx="714181" cy="26284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14;p61">
              <a:extLst>
                <a:ext uri="{FF2B5EF4-FFF2-40B4-BE49-F238E27FC236}">
                  <a16:creationId xmlns:a16="http://schemas.microsoft.com/office/drawing/2014/main" id="{1DB1E022-0A5E-485E-AC84-0CEDDFA31393}"/>
                </a:ext>
              </a:extLst>
            </p:cNvPr>
            <p:cNvSpPr/>
            <p:nvPr/>
          </p:nvSpPr>
          <p:spPr>
            <a:xfrm>
              <a:off x="-1154258" y="3514913"/>
              <a:ext cx="714181" cy="104794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15;p61">
              <a:extLst>
                <a:ext uri="{FF2B5EF4-FFF2-40B4-BE49-F238E27FC236}">
                  <a16:creationId xmlns:a16="http://schemas.microsoft.com/office/drawing/2014/main" id="{C5D77498-3DF0-4FDA-9249-F4B489B1BABA}"/>
                </a:ext>
              </a:extLst>
            </p:cNvPr>
            <p:cNvSpPr/>
            <p:nvPr/>
          </p:nvSpPr>
          <p:spPr>
            <a:xfrm>
              <a:off x="-1174169" y="3227726"/>
              <a:ext cx="740350" cy="366152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16;p61">
              <a:extLst>
                <a:ext uri="{FF2B5EF4-FFF2-40B4-BE49-F238E27FC236}">
                  <a16:creationId xmlns:a16="http://schemas.microsoft.com/office/drawing/2014/main" id="{D6DDED3D-0E29-474C-A46F-B1EEC328581D}"/>
                </a:ext>
              </a:extLst>
            </p:cNvPr>
            <p:cNvSpPr/>
            <p:nvPr/>
          </p:nvSpPr>
          <p:spPr>
            <a:xfrm>
              <a:off x="-1174169" y="3252417"/>
              <a:ext cx="740350" cy="34112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17;p61">
              <a:extLst>
                <a:ext uri="{FF2B5EF4-FFF2-40B4-BE49-F238E27FC236}">
                  <a16:creationId xmlns:a16="http://schemas.microsoft.com/office/drawing/2014/main" id="{998A5C48-E5B6-4714-A359-C91AC6440D3E}"/>
                </a:ext>
              </a:extLst>
            </p:cNvPr>
            <p:cNvSpPr/>
            <p:nvPr/>
          </p:nvSpPr>
          <p:spPr>
            <a:xfrm>
              <a:off x="-728844" y="3261634"/>
              <a:ext cx="78620" cy="121406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18;p61">
              <a:extLst>
                <a:ext uri="{FF2B5EF4-FFF2-40B4-BE49-F238E27FC236}">
                  <a16:creationId xmlns:a16="http://schemas.microsoft.com/office/drawing/2014/main" id="{8B426B62-1710-4994-B77B-E8CB25C31E47}"/>
                </a:ext>
              </a:extLst>
            </p:cNvPr>
            <p:cNvSpPr/>
            <p:nvPr/>
          </p:nvSpPr>
          <p:spPr>
            <a:xfrm>
              <a:off x="-926817" y="3261634"/>
              <a:ext cx="72021" cy="121406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19;p61">
              <a:extLst>
                <a:ext uri="{FF2B5EF4-FFF2-40B4-BE49-F238E27FC236}">
                  <a16:creationId xmlns:a16="http://schemas.microsoft.com/office/drawing/2014/main" id="{F91243D5-E1BD-49CD-AD8B-A6142A12E5C8}"/>
                </a:ext>
              </a:extLst>
            </p:cNvPr>
            <p:cNvSpPr/>
            <p:nvPr/>
          </p:nvSpPr>
          <p:spPr>
            <a:xfrm>
              <a:off x="-980633" y="2905153"/>
              <a:ext cx="362495" cy="364900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20;p61">
              <a:extLst>
                <a:ext uri="{FF2B5EF4-FFF2-40B4-BE49-F238E27FC236}">
                  <a16:creationId xmlns:a16="http://schemas.microsoft.com/office/drawing/2014/main" id="{6B0B1A8B-01DE-4C7C-A144-9860C3B2EA63}"/>
                </a:ext>
              </a:extLst>
            </p:cNvPr>
            <p:cNvSpPr/>
            <p:nvPr/>
          </p:nvSpPr>
          <p:spPr>
            <a:xfrm>
              <a:off x="-701196" y="2905153"/>
              <a:ext cx="81578" cy="35511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21;p61">
              <a:extLst>
                <a:ext uri="{FF2B5EF4-FFF2-40B4-BE49-F238E27FC236}">
                  <a16:creationId xmlns:a16="http://schemas.microsoft.com/office/drawing/2014/main" id="{511853DA-D0A5-4445-95B1-5297B02B99BF}"/>
                </a:ext>
              </a:extLst>
            </p:cNvPr>
            <p:cNvSpPr/>
            <p:nvPr/>
          </p:nvSpPr>
          <p:spPr>
            <a:xfrm>
              <a:off x="-959243" y="2908111"/>
              <a:ext cx="1593" cy="1934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22;p61">
              <a:extLst>
                <a:ext uri="{FF2B5EF4-FFF2-40B4-BE49-F238E27FC236}">
                  <a16:creationId xmlns:a16="http://schemas.microsoft.com/office/drawing/2014/main" id="{BDD1C7C2-25BB-4D5A-8EA8-DB299268C14D}"/>
                </a:ext>
              </a:extLst>
            </p:cNvPr>
            <p:cNvSpPr/>
            <p:nvPr/>
          </p:nvSpPr>
          <p:spPr>
            <a:xfrm>
              <a:off x="-977675" y="3094260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23;p61">
              <a:extLst>
                <a:ext uri="{FF2B5EF4-FFF2-40B4-BE49-F238E27FC236}">
                  <a16:creationId xmlns:a16="http://schemas.microsoft.com/office/drawing/2014/main" id="{A98CFEA6-4D91-49B2-BEAE-130047101DD8}"/>
                </a:ext>
              </a:extLst>
            </p:cNvPr>
            <p:cNvSpPr/>
            <p:nvPr/>
          </p:nvSpPr>
          <p:spPr>
            <a:xfrm>
              <a:off x="-966980" y="3115651"/>
              <a:ext cx="31061" cy="127664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24;p61">
              <a:extLst>
                <a:ext uri="{FF2B5EF4-FFF2-40B4-BE49-F238E27FC236}">
                  <a16:creationId xmlns:a16="http://schemas.microsoft.com/office/drawing/2014/main" id="{62C7EBAC-4B36-487B-BA71-826C878A188A}"/>
                </a:ext>
              </a:extLst>
            </p:cNvPr>
            <p:cNvSpPr/>
            <p:nvPr/>
          </p:nvSpPr>
          <p:spPr>
            <a:xfrm>
              <a:off x="-972897" y="2909932"/>
              <a:ext cx="15246" cy="110710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25;p61">
              <a:extLst>
                <a:ext uri="{FF2B5EF4-FFF2-40B4-BE49-F238E27FC236}">
                  <a16:creationId xmlns:a16="http://schemas.microsoft.com/office/drawing/2014/main" id="{B041145E-8865-4D95-8662-4E902939BF32}"/>
                </a:ext>
              </a:extLst>
            </p:cNvPr>
            <p:cNvSpPr/>
            <p:nvPr/>
          </p:nvSpPr>
          <p:spPr>
            <a:xfrm>
              <a:off x="-982113" y="3018708"/>
              <a:ext cx="18546" cy="103315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26;p61">
              <a:extLst>
                <a:ext uri="{FF2B5EF4-FFF2-40B4-BE49-F238E27FC236}">
                  <a16:creationId xmlns:a16="http://schemas.microsoft.com/office/drawing/2014/main" id="{521D2379-49A1-472A-87DA-2439FF40ED10}"/>
                </a:ext>
              </a:extLst>
            </p:cNvPr>
            <p:cNvSpPr/>
            <p:nvPr/>
          </p:nvSpPr>
          <p:spPr>
            <a:xfrm>
              <a:off x="-962202" y="2925065"/>
              <a:ext cx="3072" cy="15588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27;p61">
              <a:extLst>
                <a:ext uri="{FF2B5EF4-FFF2-40B4-BE49-F238E27FC236}">
                  <a16:creationId xmlns:a16="http://schemas.microsoft.com/office/drawing/2014/main" id="{83641D2C-F968-4F68-91EA-A0B3D1A8F16E}"/>
                </a:ext>
              </a:extLst>
            </p:cNvPr>
            <p:cNvSpPr/>
            <p:nvPr/>
          </p:nvSpPr>
          <p:spPr>
            <a:xfrm>
              <a:off x="-965501" y="2942019"/>
              <a:ext cx="3413" cy="15588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28;p61">
              <a:extLst>
                <a:ext uri="{FF2B5EF4-FFF2-40B4-BE49-F238E27FC236}">
                  <a16:creationId xmlns:a16="http://schemas.microsoft.com/office/drawing/2014/main" id="{ABE3E3F7-637A-432F-A92B-85E4AE9DF9F7}"/>
                </a:ext>
              </a:extLst>
            </p:cNvPr>
            <p:cNvSpPr/>
            <p:nvPr/>
          </p:nvSpPr>
          <p:spPr>
            <a:xfrm>
              <a:off x="-962202" y="2940539"/>
              <a:ext cx="114" cy="3072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29;p61">
              <a:extLst>
                <a:ext uri="{FF2B5EF4-FFF2-40B4-BE49-F238E27FC236}">
                  <a16:creationId xmlns:a16="http://schemas.microsoft.com/office/drawing/2014/main" id="{E562332D-E387-450E-925E-4213520B6EF0}"/>
                </a:ext>
              </a:extLst>
            </p:cNvPr>
            <p:cNvSpPr/>
            <p:nvPr/>
          </p:nvSpPr>
          <p:spPr>
            <a:xfrm>
              <a:off x="-937853" y="3243201"/>
              <a:ext cx="40277" cy="20026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30;p61">
              <a:extLst>
                <a:ext uri="{FF2B5EF4-FFF2-40B4-BE49-F238E27FC236}">
                  <a16:creationId xmlns:a16="http://schemas.microsoft.com/office/drawing/2014/main" id="{A36DFED6-1A26-4FC0-9799-F7DF0B2EF234}"/>
                </a:ext>
              </a:extLst>
            </p:cNvPr>
            <p:cNvSpPr/>
            <p:nvPr/>
          </p:nvSpPr>
          <p:spPr>
            <a:xfrm>
              <a:off x="-979154" y="2908111"/>
              <a:ext cx="81578" cy="350336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31;p61">
              <a:extLst>
                <a:ext uri="{FF2B5EF4-FFF2-40B4-BE49-F238E27FC236}">
                  <a16:creationId xmlns:a16="http://schemas.microsoft.com/office/drawing/2014/main" id="{318DF1F6-F680-4B56-BD14-E3C8A4FBCF75}"/>
                </a:ext>
              </a:extLst>
            </p:cNvPr>
            <p:cNvSpPr/>
            <p:nvPr/>
          </p:nvSpPr>
          <p:spPr>
            <a:xfrm>
              <a:off x="-870042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32;p61">
              <a:extLst>
                <a:ext uri="{FF2B5EF4-FFF2-40B4-BE49-F238E27FC236}">
                  <a16:creationId xmlns:a16="http://schemas.microsoft.com/office/drawing/2014/main" id="{7B94D3A1-A354-4AFA-8C68-59000EFDBBCC}"/>
                </a:ext>
              </a:extLst>
            </p:cNvPr>
            <p:cNvSpPr/>
            <p:nvPr/>
          </p:nvSpPr>
          <p:spPr>
            <a:xfrm>
              <a:off x="-867084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33;p61">
              <a:extLst>
                <a:ext uri="{FF2B5EF4-FFF2-40B4-BE49-F238E27FC236}">
                  <a16:creationId xmlns:a16="http://schemas.microsoft.com/office/drawing/2014/main" id="{BFE724E2-1C65-400B-A7F8-32273616C40D}"/>
                </a:ext>
              </a:extLst>
            </p:cNvPr>
            <p:cNvSpPr/>
            <p:nvPr/>
          </p:nvSpPr>
          <p:spPr>
            <a:xfrm>
              <a:off x="-870042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34;p61">
              <a:extLst>
                <a:ext uri="{FF2B5EF4-FFF2-40B4-BE49-F238E27FC236}">
                  <a16:creationId xmlns:a16="http://schemas.microsoft.com/office/drawing/2014/main" id="{78D0E2BE-273D-4B4A-AC54-6DC5A3F43D2E}"/>
                </a:ext>
              </a:extLst>
            </p:cNvPr>
            <p:cNvSpPr/>
            <p:nvPr/>
          </p:nvSpPr>
          <p:spPr>
            <a:xfrm>
              <a:off x="-867084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65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992546" y="1434819"/>
            <a:ext cx="51889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+mj-lt"/>
              </a:rPr>
              <a:t>Kể tên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loài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C00000"/>
                </a:solidFill>
                <a:latin typeface="+mj-lt"/>
              </a:rPr>
              <a:t>Thụ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phấn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nhờ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gió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C00000"/>
                </a:solidFill>
                <a:latin typeface="+mj-lt"/>
              </a:rPr>
              <a:t>Thụ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phấn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nhờ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côn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trùng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59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:a16="http://schemas.microsoft.com/office/drawing/2014/main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:a16="http://schemas.microsoft.com/office/drawing/2014/main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:a16="http://schemas.microsoft.com/office/drawing/2014/main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:a16="http://schemas.microsoft.com/office/drawing/2014/main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:a16="http://schemas.microsoft.com/office/drawing/2014/main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:a16="http://schemas.microsoft.com/office/drawing/2014/main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:a16="http://schemas.microsoft.com/office/drawing/2014/main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:a16="http://schemas.microsoft.com/office/drawing/2014/main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:a16="http://schemas.microsoft.com/office/drawing/2014/main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:a16="http://schemas.microsoft.com/office/drawing/2014/main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:a16="http://schemas.microsoft.com/office/drawing/2014/main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:a16="http://schemas.microsoft.com/office/drawing/2014/main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:a16="http://schemas.microsoft.com/office/drawing/2014/main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:a16="http://schemas.microsoft.com/office/drawing/2014/main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:a16="http://schemas.microsoft.com/office/drawing/2014/main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:a16="http://schemas.microsoft.com/office/drawing/2014/main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:a16="http://schemas.microsoft.com/office/drawing/2014/main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:a16="http://schemas.microsoft.com/office/drawing/2014/main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:a16="http://schemas.microsoft.com/office/drawing/2014/main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:a16="http://schemas.microsoft.com/office/drawing/2014/main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:a16="http://schemas.microsoft.com/office/drawing/2014/main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:a16="http://schemas.microsoft.com/office/drawing/2014/main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:a16="http://schemas.microsoft.com/office/drawing/2014/main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:a16="http://schemas.microsoft.com/office/drawing/2014/main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:a16="http://schemas.microsoft.com/office/drawing/2014/main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:a16="http://schemas.microsoft.com/office/drawing/2014/main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:a16="http://schemas.microsoft.com/office/drawing/2014/main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:a16="http://schemas.microsoft.com/office/drawing/2014/main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:a16="http://schemas.microsoft.com/office/drawing/2014/main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:a16="http://schemas.microsoft.com/office/drawing/2014/main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:a16="http://schemas.microsoft.com/office/drawing/2014/main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:a16="http://schemas.microsoft.com/office/drawing/2014/main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:a16="http://schemas.microsoft.com/office/drawing/2014/main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:a16="http://schemas.microsoft.com/office/drawing/2014/main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:a16="http://schemas.microsoft.com/office/drawing/2014/main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:a16="http://schemas.microsoft.com/office/drawing/2014/main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:a16="http://schemas.microsoft.com/office/drawing/2014/main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:a16="http://schemas.microsoft.com/office/drawing/2014/main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:a16="http://schemas.microsoft.com/office/drawing/2014/main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:a16="http://schemas.microsoft.com/office/drawing/2014/main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:a16="http://schemas.microsoft.com/office/drawing/2014/main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:a16="http://schemas.microsoft.com/office/drawing/2014/main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:a16="http://schemas.microsoft.com/office/drawing/2014/main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:a16="http://schemas.microsoft.com/office/drawing/2014/main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:a16="http://schemas.microsoft.com/office/drawing/2014/main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:a16="http://schemas.microsoft.com/office/drawing/2014/main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:a16="http://schemas.microsoft.com/office/drawing/2014/main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:a16="http://schemas.microsoft.com/office/drawing/2014/main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:a16="http://schemas.microsoft.com/office/drawing/2014/main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:a16="http://schemas.microsoft.com/office/drawing/2014/main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:a16="http://schemas.microsoft.com/office/drawing/2014/main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:a16="http://schemas.microsoft.com/office/drawing/2014/main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:a16="http://schemas.microsoft.com/office/drawing/2014/main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:a16="http://schemas.microsoft.com/office/drawing/2014/main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:a16="http://schemas.microsoft.com/office/drawing/2014/main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:a16="http://schemas.microsoft.com/office/drawing/2014/main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:a16="http://schemas.microsoft.com/office/drawing/2014/main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:a16="http://schemas.microsoft.com/office/drawing/2014/main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:a16="http://schemas.microsoft.com/office/drawing/2014/main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:a16="http://schemas.microsoft.com/office/drawing/2014/main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:a16="http://schemas.microsoft.com/office/drawing/2014/main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:a16="http://schemas.microsoft.com/office/drawing/2014/main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:a16="http://schemas.microsoft.com/office/drawing/2014/main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:a16="http://schemas.microsoft.com/office/drawing/2014/main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:a16="http://schemas.microsoft.com/office/drawing/2014/main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:a16="http://schemas.microsoft.com/office/drawing/2014/main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:a16="http://schemas.microsoft.com/office/drawing/2014/main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:a16="http://schemas.microsoft.com/office/drawing/2014/main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:a16="http://schemas.microsoft.com/office/drawing/2014/main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:a16="http://schemas.microsoft.com/office/drawing/2014/main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:a16="http://schemas.microsoft.com/office/drawing/2014/main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:a16="http://schemas.microsoft.com/office/drawing/2014/main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:a16="http://schemas.microsoft.com/office/drawing/2014/main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:a16="http://schemas.microsoft.com/office/drawing/2014/main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:a16="http://schemas.microsoft.com/office/drawing/2014/main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71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2006292" y="1816304"/>
            <a:ext cx="552731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Xem lại bài và học thuộc ghi nhớ.</a:t>
            </a:r>
          </a:p>
          <a:p>
            <a:pPr marL="233363" indent="-233363">
              <a:lnSpc>
                <a:spcPct val="15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Chuẩn bị bài sau: Cây con mọc lên từ hạt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148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:a16="http://schemas.microsoft.com/office/drawing/2014/main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:a16="http://schemas.microsoft.com/office/drawing/2014/main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:a16="http://schemas.microsoft.com/office/drawing/2014/main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:a16="http://schemas.microsoft.com/office/drawing/2014/main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:a16="http://schemas.microsoft.com/office/drawing/2014/main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:a16="http://schemas.microsoft.com/office/drawing/2014/main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:a16="http://schemas.microsoft.com/office/drawing/2014/main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:a16="http://schemas.microsoft.com/office/drawing/2014/main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:a16="http://schemas.microsoft.com/office/drawing/2014/main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:a16="http://schemas.microsoft.com/office/drawing/2014/main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:a16="http://schemas.microsoft.com/office/drawing/2014/main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:a16="http://schemas.microsoft.com/office/drawing/2014/main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:a16="http://schemas.microsoft.com/office/drawing/2014/main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:a16="http://schemas.microsoft.com/office/drawing/2014/main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:a16="http://schemas.microsoft.com/office/drawing/2014/main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:a16="http://schemas.microsoft.com/office/drawing/2014/main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:a16="http://schemas.microsoft.com/office/drawing/2014/main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:a16="http://schemas.microsoft.com/office/drawing/2014/main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:a16="http://schemas.microsoft.com/office/drawing/2014/main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:a16="http://schemas.microsoft.com/office/drawing/2014/main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:a16="http://schemas.microsoft.com/office/drawing/2014/main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:a16="http://schemas.microsoft.com/office/drawing/2014/main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:a16="http://schemas.microsoft.com/office/drawing/2014/main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:a16="http://schemas.microsoft.com/office/drawing/2014/main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:a16="http://schemas.microsoft.com/office/drawing/2014/main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:a16="http://schemas.microsoft.com/office/drawing/2014/main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:a16="http://schemas.microsoft.com/office/drawing/2014/main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:a16="http://schemas.microsoft.com/office/drawing/2014/main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:a16="http://schemas.microsoft.com/office/drawing/2014/main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:a16="http://schemas.microsoft.com/office/drawing/2014/main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:a16="http://schemas.microsoft.com/office/drawing/2014/main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:a16="http://schemas.microsoft.com/office/drawing/2014/main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:a16="http://schemas.microsoft.com/office/drawing/2014/main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:a16="http://schemas.microsoft.com/office/drawing/2014/main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:a16="http://schemas.microsoft.com/office/drawing/2014/main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:a16="http://schemas.microsoft.com/office/drawing/2014/main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:a16="http://schemas.microsoft.com/office/drawing/2014/main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:a16="http://schemas.microsoft.com/office/drawing/2014/main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:a16="http://schemas.microsoft.com/office/drawing/2014/main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:a16="http://schemas.microsoft.com/office/drawing/2014/main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:a16="http://schemas.microsoft.com/office/drawing/2014/main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:a16="http://schemas.microsoft.com/office/drawing/2014/main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:a16="http://schemas.microsoft.com/office/drawing/2014/main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:a16="http://schemas.microsoft.com/office/drawing/2014/main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:a16="http://schemas.microsoft.com/office/drawing/2014/main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:a16="http://schemas.microsoft.com/office/drawing/2014/main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:a16="http://schemas.microsoft.com/office/drawing/2014/main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:a16="http://schemas.microsoft.com/office/drawing/2014/main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:a16="http://schemas.microsoft.com/office/drawing/2014/main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:a16="http://schemas.microsoft.com/office/drawing/2014/main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:a16="http://schemas.microsoft.com/office/drawing/2014/main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:a16="http://schemas.microsoft.com/office/drawing/2014/main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:a16="http://schemas.microsoft.com/office/drawing/2014/main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:a16="http://schemas.microsoft.com/office/drawing/2014/main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:a16="http://schemas.microsoft.com/office/drawing/2014/main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:a16="http://schemas.microsoft.com/office/drawing/2014/main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:a16="http://schemas.microsoft.com/office/drawing/2014/main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:a16="http://schemas.microsoft.com/office/drawing/2014/main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:a16="http://schemas.microsoft.com/office/drawing/2014/main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:a16="http://schemas.microsoft.com/office/drawing/2014/main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:a16="http://schemas.microsoft.com/office/drawing/2014/main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:a16="http://schemas.microsoft.com/office/drawing/2014/main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:a16="http://schemas.microsoft.com/office/drawing/2014/main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:a16="http://schemas.microsoft.com/office/drawing/2014/main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:a16="http://schemas.microsoft.com/office/drawing/2014/main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:a16="http://schemas.microsoft.com/office/drawing/2014/main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:a16="http://schemas.microsoft.com/office/drawing/2014/main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:a16="http://schemas.microsoft.com/office/drawing/2014/main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:a16="http://schemas.microsoft.com/office/drawing/2014/main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:a16="http://schemas.microsoft.com/office/drawing/2014/main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:a16="http://schemas.microsoft.com/office/drawing/2014/main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:a16="http://schemas.microsoft.com/office/drawing/2014/main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:a16="http://schemas.microsoft.com/office/drawing/2014/main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:a16="http://schemas.microsoft.com/office/drawing/2014/main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:a16="http://schemas.microsoft.com/office/drawing/2014/main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2FCC3F5-D525-4626-9E03-DA835AE7B54F}"/>
              </a:ext>
            </a:extLst>
          </p:cNvPr>
          <p:cNvSpPr txBox="1"/>
          <p:nvPr/>
        </p:nvSpPr>
        <p:spPr>
          <a:xfrm>
            <a:off x="3050458" y="828460"/>
            <a:ext cx="3707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+mj-lt"/>
              </a:rPr>
              <a:t>ĐỊNH HƯỚNG HỌC TẬP TIẾP THEO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615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444323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NỘI DUNG GHI VỞ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058" y="1013103"/>
            <a:ext cx="8820226" cy="4031694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 marL="584200" indent="-457200"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latin typeface="+mn-lt"/>
              </a:rPr>
              <a:t>Quá trình sinh sản của thực vật có hoa:</a:t>
            </a:r>
          </a:p>
          <a:p>
            <a:pPr marL="127000" indent="0">
              <a:buNone/>
            </a:pPr>
            <a:r>
              <a:rPr lang="en-US" altLang="en-US" sz="2000">
                <a:latin typeface="+mn-lt"/>
              </a:rPr>
              <a:t>- Đầu nhuỵ nhận được hạt phấn của nhị → Sự thụ phấn.</a:t>
            </a:r>
          </a:p>
          <a:p>
            <a:pPr marL="127000" indent="0">
              <a:buNone/>
            </a:pPr>
            <a:r>
              <a:rPr lang="en-US" altLang="en-US" sz="2000">
                <a:latin typeface="+mn-lt"/>
              </a:rPr>
              <a:t>- Tế bào sinh dục đực ở đầu ống phấn + Tế bào sinh dục cái của noãn -&gt; Hợp tử -&gt; Hoa tàn, bầu nhuỵ → Sự thụ tinh.</a:t>
            </a:r>
          </a:p>
          <a:p>
            <a:pPr marL="127000" indent="0">
              <a:buNone/>
            </a:pPr>
            <a:r>
              <a:rPr lang="en-US" altLang="en-US" sz="2000" b="1">
                <a:latin typeface="+mn-lt"/>
              </a:rPr>
              <a:t>2. Sự thụ phấn của hoa:</a:t>
            </a:r>
          </a:p>
          <a:p>
            <a:pPr>
              <a:buFontTx/>
              <a:buChar char="-"/>
            </a:pPr>
            <a:r>
              <a:rPr lang="en-US" altLang="en-US" sz="2000">
                <a:latin typeface="+mn-lt"/>
              </a:rPr>
              <a:t>Hoa thụ phấn nhờ côn trùng: thường có màu sắc sặc sỡ hoặc hương thơm, mật ngọt,… hấp dẫn côn trùng.</a:t>
            </a:r>
          </a:p>
          <a:p>
            <a:pPr marL="127000" indent="0">
              <a:buNone/>
            </a:pPr>
            <a:r>
              <a:rPr lang="en-US" altLang="en-US" sz="2000">
                <a:latin typeface="+mn-lt"/>
              </a:rPr>
              <a:t>VD: rong riềng, phượng, bưởi, cam, mướp, bầu, bí, chanh.</a:t>
            </a:r>
          </a:p>
          <a:p>
            <a:pPr>
              <a:buFontTx/>
              <a:buChar char="-"/>
            </a:pPr>
            <a:r>
              <a:rPr lang="en-US" altLang="en-US" sz="2000">
                <a:latin typeface="+mn-lt"/>
              </a:rPr>
              <a:t>Hoa thụ phấn nhờ gió: không có màu sắc đẹp, cánh hoa, đài hoa thường nhỏ hoặc không có.</a:t>
            </a:r>
          </a:p>
          <a:p>
            <a:pPr marL="127000" indent="0">
              <a:buNone/>
            </a:pPr>
            <a:r>
              <a:rPr lang="en-US" altLang="en-US" sz="2000">
                <a:latin typeface="+mn-lt"/>
              </a:rPr>
              <a:t>VD: các loại cây cỏ, lúa, ngô.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92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4"/>
          <p:cNvGrpSpPr/>
          <p:nvPr/>
        </p:nvGrpSpPr>
        <p:grpSpPr>
          <a:xfrm>
            <a:off x="8192381" y="3249686"/>
            <a:ext cx="930371" cy="1816920"/>
            <a:chOff x="4572350" y="5089350"/>
            <a:chExt cx="197100" cy="384900"/>
          </a:xfrm>
        </p:grpSpPr>
        <p:sp>
          <p:nvSpPr>
            <p:cNvPr id="1547" name="Google Shape;1547;p44"/>
            <p:cNvSpPr/>
            <p:nvPr/>
          </p:nvSpPr>
          <p:spPr>
            <a:xfrm>
              <a:off x="4693850" y="5223325"/>
              <a:ext cx="64825" cy="56725"/>
            </a:xfrm>
            <a:custGeom>
              <a:avLst/>
              <a:gdLst/>
              <a:ahLst/>
              <a:cxnLst/>
              <a:rect l="l" t="t" r="r" b="b"/>
              <a:pathLst>
                <a:path w="2593" h="2269" extrusionOk="0">
                  <a:moveTo>
                    <a:pt x="1216" y="1"/>
                  </a:moveTo>
                  <a:lnTo>
                    <a:pt x="1106" y="40"/>
                  </a:lnTo>
                  <a:lnTo>
                    <a:pt x="1067" y="56"/>
                  </a:lnTo>
                  <a:lnTo>
                    <a:pt x="824" y="137"/>
                  </a:lnTo>
                  <a:lnTo>
                    <a:pt x="730" y="176"/>
                  </a:lnTo>
                  <a:lnTo>
                    <a:pt x="364" y="312"/>
                  </a:lnTo>
                  <a:lnTo>
                    <a:pt x="270" y="351"/>
                  </a:lnTo>
                  <a:cubicBezTo>
                    <a:pt x="1" y="1485"/>
                    <a:pt x="931" y="2269"/>
                    <a:pt x="931" y="2269"/>
                  </a:cubicBezTo>
                  <a:cubicBezTo>
                    <a:pt x="957" y="2269"/>
                    <a:pt x="973" y="2256"/>
                    <a:pt x="986" y="2256"/>
                  </a:cubicBezTo>
                  <a:lnTo>
                    <a:pt x="1012" y="2256"/>
                  </a:lnTo>
                  <a:cubicBezTo>
                    <a:pt x="1025" y="2256"/>
                    <a:pt x="1038" y="2256"/>
                    <a:pt x="1067" y="2243"/>
                  </a:cubicBezTo>
                  <a:cubicBezTo>
                    <a:pt x="1093" y="2243"/>
                    <a:pt x="1106" y="2243"/>
                    <a:pt x="1135" y="2227"/>
                  </a:cubicBezTo>
                  <a:cubicBezTo>
                    <a:pt x="1148" y="2227"/>
                    <a:pt x="1174" y="2214"/>
                    <a:pt x="1187" y="2214"/>
                  </a:cubicBezTo>
                  <a:cubicBezTo>
                    <a:pt x="1187" y="2214"/>
                    <a:pt x="1200" y="2214"/>
                    <a:pt x="1200" y="2201"/>
                  </a:cubicBezTo>
                  <a:cubicBezTo>
                    <a:pt x="1229" y="2201"/>
                    <a:pt x="1255" y="2188"/>
                    <a:pt x="1268" y="2188"/>
                  </a:cubicBezTo>
                  <a:cubicBezTo>
                    <a:pt x="1281" y="2175"/>
                    <a:pt x="1310" y="2175"/>
                    <a:pt x="1323" y="2162"/>
                  </a:cubicBezTo>
                  <a:cubicBezTo>
                    <a:pt x="1362" y="2146"/>
                    <a:pt x="1391" y="2133"/>
                    <a:pt x="1417" y="2107"/>
                  </a:cubicBezTo>
                  <a:cubicBezTo>
                    <a:pt x="1524" y="2065"/>
                    <a:pt x="1605" y="2000"/>
                    <a:pt x="1702" y="1932"/>
                  </a:cubicBezTo>
                  <a:cubicBezTo>
                    <a:pt x="1715" y="1919"/>
                    <a:pt x="1728" y="1903"/>
                    <a:pt x="1728" y="1890"/>
                  </a:cubicBezTo>
                  <a:cubicBezTo>
                    <a:pt x="1741" y="1890"/>
                    <a:pt x="1754" y="1877"/>
                    <a:pt x="1767" y="1864"/>
                  </a:cubicBezTo>
                  <a:cubicBezTo>
                    <a:pt x="1783" y="1851"/>
                    <a:pt x="1783" y="1851"/>
                    <a:pt x="1796" y="1838"/>
                  </a:cubicBezTo>
                  <a:cubicBezTo>
                    <a:pt x="1822" y="1809"/>
                    <a:pt x="1848" y="1796"/>
                    <a:pt x="1877" y="1770"/>
                  </a:cubicBezTo>
                  <a:cubicBezTo>
                    <a:pt x="1903" y="1741"/>
                    <a:pt x="1916" y="1715"/>
                    <a:pt x="1945" y="1702"/>
                  </a:cubicBezTo>
                  <a:lnTo>
                    <a:pt x="1945" y="1689"/>
                  </a:lnTo>
                  <a:cubicBezTo>
                    <a:pt x="1958" y="1676"/>
                    <a:pt x="1984" y="1647"/>
                    <a:pt x="1997" y="1621"/>
                  </a:cubicBezTo>
                  <a:lnTo>
                    <a:pt x="2010" y="1621"/>
                  </a:lnTo>
                  <a:cubicBezTo>
                    <a:pt x="2091" y="1527"/>
                    <a:pt x="2172" y="1417"/>
                    <a:pt x="2240" y="1323"/>
                  </a:cubicBezTo>
                  <a:cubicBezTo>
                    <a:pt x="2253" y="1297"/>
                    <a:pt x="2269" y="1284"/>
                    <a:pt x="2269" y="1271"/>
                  </a:cubicBezTo>
                  <a:cubicBezTo>
                    <a:pt x="2282" y="1255"/>
                    <a:pt x="2295" y="1242"/>
                    <a:pt x="2308" y="1216"/>
                  </a:cubicBezTo>
                  <a:cubicBezTo>
                    <a:pt x="2350" y="1161"/>
                    <a:pt x="2376" y="1109"/>
                    <a:pt x="2402" y="1054"/>
                  </a:cubicBezTo>
                  <a:cubicBezTo>
                    <a:pt x="2431" y="1028"/>
                    <a:pt x="2444" y="999"/>
                    <a:pt x="2457" y="973"/>
                  </a:cubicBezTo>
                  <a:cubicBezTo>
                    <a:pt x="2457" y="960"/>
                    <a:pt x="2470" y="960"/>
                    <a:pt x="2470" y="947"/>
                  </a:cubicBezTo>
                  <a:cubicBezTo>
                    <a:pt x="2470" y="931"/>
                    <a:pt x="2483" y="931"/>
                    <a:pt x="2483" y="918"/>
                  </a:cubicBezTo>
                  <a:cubicBezTo>
                    <a:pt x="2483" y="905"/>
                    <a:pt x="2496" y="892"/>
                    <a:pt x="2512" y="879"/>
                  </a:cubicBezTo>
                  <a:cubicBezTo>
                    <a:pt x="2564" y="756"/>
                    <a:pt x="2593" y="688"/>
                    <a:pt x="2593" y="688"/>
                  </a:cubicBezTo>
                  <a:cubicBezTo>
                    <a:pt x="2146" y="649"/>
                    <a:pt x="1741" y="406"/>
                    <a:pt x="1485" y="218"/>
                  </a:cubicBezTo>
                  <a:cubicBezTo>
                    <a:pt x="1310" y="95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5150" y="5223325"/>
              <a:ext cx="59400" cy="56725"/>
            </a:xfrm>
            <a:custGeom>
              <a:avLst/>
              <a:gdLst/>
              <a:ahLst/>
              <a:cxnLst/>
              <a:rect l="l" t="t" r="r" b="b"/>
              <a:pathLst>
                <a:path w="2376" h="2269" extrusionOk="0">
                  <a:moveTo>
                    <a:pt x="1378" y="1"/>
                  </a:moveTo>
                  <a:cubicBezTo>
                    <a:pt x="1378" y="1"/>
                    <a:pt x="1028" y="351"/>
                    <a:pt x="526" y="555"/>
                  </a:cubicBezTo>
                  <a:cubicBezTo>
                    <a:pt x="364" y="623"/>
                    <a:pt x="176" y="675"/>
                    <a:pt x="1" y="688"/>
                  </a:cubicBezTo>
                  <a:cubicBezTo>
                    <a:pt x="1" y="688"/>
                    <a:pt x="163" y="1067"/>
                    <a:pt x="461" y="1459"/>
                  </a:cubicBezTo>
                  <a:cubicBezTo>
                    <a:pt x="526" y="1553"/>
                    <a:pt x="594" y="1634"/>
                    <a:pt x="675" y="1715"/>
                  </a:cubicBezTo>
                  <a:cubicBezTo>
                    <a:pt x="785" y="1838"/>
                    <a:pt x="905" y="1945"/>
                    <a:pt x="1041" y="2039"/>
                  </a:cubicBezTo>
                  <a:cubicBezTo>
                    <a:pt x="1122" y="2094"/>
                    <a:pt x="1203" y="2133"/>
                    <a:pt x="1284" y="2175"/>
                  </a:cubicBezTo>
                  <a:cubicBezTo>
                    <a:pt x="1404" y="2214"/>
                    <a:pt x="1527" y="2256"/>
                    <a:pt x="1660" y="2269"/>
                  </a:cubicBezTo>
                  <a:cubicBezTo>
                    <a:pt x="1660" y="2269"/>
                    <a:pt x="2376" y="1676"/>
                    <a:pt x="2376" y="769"/>
                  </a:cubicBezTo>
                  <a:cubicBezTo>
                    <a:pt x="2376" y="636"/>
                    <a:pt x="2363" y="500"/>
                    <a:pt x="2324" y="351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622975" y="5381275"/>
              <a:ext cx="36800" cy="74300"/>
            </a:xfrm>
            <a:custGeom>
              <a:avLst/>
              <a:gdLst/>
              <a:ahLst/>
              <a:cxnLst/>
              <a:rect l="l" t="t" r="r" b="b"/>
              <a:pathLst>
                <a:path w="1472" h="2972" extrusionOk="0">
                  <a:moveTo>
                    <a:pt x="1" y="1"/>
                  </a:moveTo>
                  <a:lnTo>
                    <a:pt x="1" y="393"/>
                  </a:lnTo>
                  <a:lnTo>
                    <a:pt x="1" y="1148"/>
                  </a:lnTo>
                  <a:lnTo>
                    <a:pt x="14" y="2972"/>
                  </a:lnTo>
                  <a:lnTo>
                    <a:pt x="1119" y="2956"/>
                  </a:lnTo>
                  <a:lnTo>
                    <a:pt x="1472" y="150"/>
                  </a:lnTo>
                  <a:cubicBezTo>
                    <a:pt x="1443" y="137"/>
                    <a:pt x="1417" y="137"/>
                    <a:pt x="1378" y="121"/>
                  </a:cubicBezTo>
                  <a:cubicBezTo>
                    <a:pt x="1362" y="108"/>
                    <a:pt x="1349" y="108"/>
                    <a:pt x="1336" y="95"/>
                  </a:cubicBezTo>
                  <a:cubicBezTo>
                    <a:pt x="1119" y="95"/>
                    <a:pt x="918" y="82"/>
                    <a:pt x="714" y="69"/>
                  </a:cubicBezTo>
                  <a:cubicBezTo>
                    <a:pt x="471" y="56"/>
                    <a:pt x="228" y="27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605725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662" y="1"/>
                  </a:moveTo>
                  <a:lnTo>
                    <a:pt x="704" y="1621"/>
                  </a:lnTo>
                  <a:lnTo>
                    <a:pt x="636" y="1702"/>
                  </a:lnTo>
                  <a:lnTo>
                    <a:pt x="474" y="1822"/>
                  </a:lnTo>
                  <a:lnTo>
                    <a:pt x="367" y="1877"/>
                  </a:lnTo>
                  <a:lnTo>
                    <a:pt x="1" y="2026"/>
                  </a:lnTo>
                  <a:cubicBezTo>
                    <a:pt x="1" y="2026"/>
                    <a:pt x="1" y="2269"/>
                    <a:pt x="270" y="2337"/>
                  </a:cubicBezTo>
                  <a:cubicBezTo>
                    <a:pt x="321" y="2350"/>
                    <a:pt x="421" y="2356"/>
                    <a:pt x="548" y="2356"/>
                  </a:cubicBezTo>
                  <a:cubicBezTo>
                    <a:pt x="1054" y="2356"/>
                    <a:pt x="1987" y="2269"/>
                    <a:pt x="1987" y="2269"/>
                  </a:cubicBezTo>
                  <a:cubicBezTo>
                    <a:pt x="2026" y="2065"/>
                    <a:pt x="1932" y="1783"/>
                    <a:pt x="1932" y="1783"/>
                  </a:cubicBezTo>
                  <a:lnTo>
                    <a:pt x="1906" y="1676"/>
                  </a:lnTo>
                  <a:lnTo>
                    <a:pt x="2052" y="56"/>
                  </a:lnTo>
                  <a:lnTo>
                    <a:pt x="1676" y="4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96975" y="5455875"/>
              <a:ext cx="61100" cy="18375"/>
            </a:xfrm>
            <a:custGeom>
              <a:avLst/>
              <a:gdLst/>
              <a:ahLst/>
              <a:cxnLst/>
              <a:rect l="l" t="t" r="r" b="b"/>
              <a:pathLst>
                <a:path w="2444" h="735" extrusionOk="0">
                  <a:moveTo>
                    <a:pt x="973" y="1"/>
                  </a:moveTo>
                  <a:lnTo>
                    <a:pt x="931" y="53"/>
                  </a:lnTo>
                  <a:cubicBezTo>
                    <a:pt x="1093" y="95"/>
                    <a:pt x="1323" y="244"/>
                    <a:pt x="1446" y="325"/>
                  </a:cubicBezTo>
                  <a:cubicBezTo>
                    <a:pt x="1413" y="328"/>
                    <a:pt x="1381" y="329"/>
                    <a:pt x="1351" y="329"/>
                  </a:cubicBezTo>
                  <a:cubicBezTo>
                    <a:pt x="976" y="329"/>
                    <a:pt x="837" y="121"/>
                    <a:pt x="837" y="121"/>
                  </a:cubicBezTo>
                  <a:cubicBezTo>
                    <a:pt x="837" y="121"/>
                    <a:pt x="377" y="312"/>
                    <a:pt x="189" y="406"/>
                  </a:cubicBezTo>
                  <a:cubicBezTo>
                    <a:pt x="1" y="500"/>
                    <a:pt x="27" y="620"/>
                    <a:pt x="27" y="620"/>
                  </a:cubicBezTo>
                  <a:cubicBezTo>
                    <a:pt x="203" y="706"/>
                    <a:pt x="518" y="735"/>
                    <a:pt x="860" y="735"/>
                  </a:cubicBezTo>
                  <a:cubicBezTo>
                    <a:pt x="1545" y="735"/>
                    <a:pt x="2337" y="620"/>
                    <a:pt x="2337" y="620"/>
                  </a:cubicBezTo>
                  <a:cubicBezTo>
                    <a:pt x="2444" y="406"/>
                    <a:pt x="2282" y="69"/>
                    <a:pt x="2282" y="69"/>
                  </a:cubicBezTo>
                  <a:cubicBezTo>
                    <a:pt x="2282" y="69"/>
                    <a:pt x="2240" y="163"/>
                    <a:pt x="1634" y="296"/>
                  </a:cubicBezTo>
                  <a:cubicBezTo>
                    <a:pt x="1608" y="296"/>
                    <a:pt x="1566" y="312"/>
                    <a:pt x="1540" y="312"/>
                  </a:cubicBezTo>
                  <a:cubicBezTo>
                    <a:pt x="1446" y="244"/>
                    <a:pt x="1187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83000" y="5377225"/>
              <a:ext cx="37200" cy="78350"/>
            </a:xfrm>
            <a:custGeom>
              <a:avLst/>
              <a:gdLst/>
              <a:ahLst/>
              <a:cxnLst/>
              <a:rect l="l" t="t" r="r" b="b"/>
              <a:pathLst>
                <a:path w="1488" h="3134" extrusionOk="0">
                  <a:moveTo>
                    <a:pt x="1488" y="1"/>
                  </a:moveTo>
                  <a:cubicBezTo>
                    <a:pt x="1203" y="95"/>
                    <a:pt x="921" y="163"/>
                    <a:pt x="610" y="202"/>
                  </a:cubicBezTo>
                  <a:cubicBezTo>
                    <a:pt x="406" y="244"/>
                    <a:pt x="205" y="270"/>
                    <a:pt x="1" y="283"/>
                  </a:cubicBezTo>
                  <a:lnTo>
                    <a:pt x="354" y="3118"/>
                  </a:lnTo>
                  <a:lnTo>
                    <a:pt x="1459" y="3134"/>
                  </a:lnTo>
                  <a:lnTo>
                    <a:pt x="1472" y="1323"/>
                  </a:lnTo>
                  <a:lnTo>
                    <a:pt x="1488" y="594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686400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1391" y="1"/>
                  </a:moveTo>
                  <a:lnTo>
                    <a:pt x="338" y="40"/>
                  </a:lnTo>
                  <a:lnTo>
                    <a:pt x="1" y="56"/>
                  </a:lnTo>
                  <a:lnTo>
                    <a:pt x="137" y="1676"/>
                  </a:lnTo>
                  <a:lnTo>
                    <a:pt x="121" y="1783"/>
                  </a:lnTo>
                  <a:cubicBezTo>
                    <a:pt x="121" y="1783"/>
                    <a:pt x="14" y="2065"/>
                    <a:pt x="69" y="2269"/>
                  </a:cubicBezTo>
                  <a:cubicBezTo>
                    <a:pt x="69" y="2269"/>
                    <a:pt x="994" y="2356"/>
                    <a:pt x="1501" y="2356"/>
                  </a:cubicBezTo>
                  <a:cubicBezTo>
                    <a:pt x="1628" y="2356"/>
                    <a:pt x="1729" y="2350"/>
                    <a:pt x="1783" y="2337"/>
                  </a:cubicBezTo>
                  <a:cubicBezTo>
                    <a:pt x="2052" y="2269"/>
                    <a:pt x="2039" y="2026"/>
                    <a:pt x="2039" y="2026"/>
                  </a:cubicBezTo>
                  <a:lnTo>
                    <a:pt x="1676" y="1877"/>
                  </a:lnTo>
                  <a:lnTo>
                    <a:pt x="1579" y="1822"/>
                  </a:lnTo>
                  <a:lnTo>
                    <a:pt x="1404" y="1702"/>
                  </a:lnTo>
                  <a:lnTo>
                    <a:pt x="1352" y="162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685350" y="5455875"/>
              <a:ext cx="60775" cy="18375"/>
            </a:xfrm>
            <a:custGeom>
              <a:avLst/>
              <a:gdLst/>
              <a:ahLst/>
              <a:cxnLst/>
              <a:rect l="l" t="t" r="r" b="b"/>
              <a:pathLst>
                <a:path w="2431" h="735" extrusionOk="0">
                  <a:moveTo>
                    <a:pt x="1459" y="1"/>
                  </a:moveTo>
                  <a:cubicBezTo>
                    <a:pt x="1258" y="40"/>
                    <a:pt x="989" y="244"/>
                    <a:pt x="908" y="312"/>
                  </a:cubicBezTo>
                  <a:cubicBezTo>
                    <a:pt x="879" y="312"/>
                    <a:pt x="840" y="296"/>
                    <a:pt x="798" y="296"/>
                  </a:cubicBezTo>
                  <a:cubicBezTo>
                    <a:pt x="205" y="163"/>
                    <a:pt x="163" y="69"/>
                    <a:pt x="163" y="69"/>
                  </a:cubicBezTo>
                  <a:cubicBezTo>
                    <a:pt x="163" y="69"/>
                    <a:pt x="1" y="406"/>
                    <a:pt x="111" y="620"/>
                  </a:cubicBezTo>
                  <a:cubicBezTo>
                    <a:pt x="111" y="620"/>
                    <a:pt x="897" y="735"/>
                    <a:pt x="1581" y="735"/>
                  </a:cubicBezTo>
                  <a:cubicBezTo>
                    <a:pt x="1922" y="735"/>
                    <a:pt x="2238" y="706"/>
                    <a:pt x="2418" y="620"/>
                  </a:cubicBezTo>
                  <a:cubicBezTo>
                    <a:pt x="2418" y="620"/>
                    <a:pt x="2431" y="500"/>
                    <a:pt x="2256" y="406"/>
                  </a:cubicBezTo>
                  <a:cubicBezTo>
                    <a:pt x="2068" y="312"/>
                    <a:pt x="1608" y="121"/>
                    <a:pt x="1608" y="121"/>
                  </a:cubicBezTo>
                  <a:cubicBezTo>
                    <a:pt x="1608" y="121"/>
                    <a:pt x="1469" y="329"/>
                    <a:pt x="1086" y="329"/>
                  </a:cubicBezTo>
                  <a:cubicBezTo>
                    <a:pt x="1055" y="329"/>
                    <a:pt x="1023" y="328"/>
                    <a:pt x="989" y="325"/>
                  </a:cubicBezTo>
                  <a:cubicBezTo>
                    <a:pt x="1109" y="244"/>
                    <a:pt x="1352" y="95"/>
                    <a:pt x="1514" y="53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703525" y="5244075"/>
              <a:ext cx="57350" cy="125425"/>
            </a:xfrm>
            <a:custGeom>
              <a:avLst/>
              <a:gdLst/>
              <a:ahLst/>
              <a:cxnLst/>
              <a:rect l="l" t="t" r="r" b="b"/>
              <a:pathLst>
                <a:path w="2294" h="5017" extrusionOk="0">
                  <a:moveTo>
                    <a:pt x="22" y="1"/>
                  </a:moveTo>
                  <a:cubicBezTo>
                    <a:pt x="8" y="1"/>
                    <a:pt x="1" y="3"/>
                    <a:pt x="3" y="7"/>
                  </a:cubicBezTo>
                  <a:lnTo>
                    <a:pt x="301" y="1060"/>
                  </a:lnTo>
                  <a:lnTo>
                    <a:pt x="732" y="2479"/>
                  </a:lnTo>
                  <a:lnTo>
                    <a:pt x="1490" y="4125"/>
                  </a:lnTo>
                  <a:cubicBezTo>
                    <a:pt x="1490" y="4125"/>
                    <a:pt x="1448" y="4679"/>
                    <a:pt x="1503" y="4718"/>
                  </a:cubicBezTo>
                  <a:lnTo>
                    <a:pt x="1542" y="4718"/>
                  </a:lnTo>
                  <a:cubicBezTo>
                    <a:pt x="1584" y="4692"/>
                    <a:pt x="1639" y="4585"/>
                    <a:pt x="1639" y="4585"/>
                  </a:cubicBezTo>
                  <a:cubicBezTo>
                    <a:pt x="1639" y="4585"/>
                    <a:pt x="1804" y="5017"/>
                    <a:pt x="1861" y="5017"/>
                  </a:cubicBezTo>
                  <a:cubicBezTo>
                    <a:pt x="1863" y="5017"/>
                    <a:pt x="1864" y="5016"/>
                    <a:pt x="1866" y="5016"/>
                  </a:cubicBezTo>
                  <a:cubicBezTo>
                    <a:pt x="1921" y="4990"/>
                    <a:pt x="1840" y="4666"/>
                    <a:pt x="1840" y="4666"/>
                  </a:cubicBezTo>
                  <a:lnTo>
                    <a:pt x="1840" y="4666"/>
                  </a:lnTo>
                  <a:cubicBezTo>
                    <a:pt x="1840" y="4666"/>
                    <a:pt x="1998" y="4928"/>
                    <a:pt x="2067" y="4928"/>
                  </a:cubicBezTo>
                  <a:cubicBezTo>
                    <a:pt x="2073" y="4928"/>
                    <a:pt x="2078" y="4926"/>
                    <a:pt x="2083" y="4922"/>
                  </a:cubicBezTo>
                  <a:cubicBezTo>
                    <a:pt x="2125" y="4880"/>
                    <a:pt x="2002" y="4543"/>
                    <a:pt x="1989" y="4517"/>
                  </a:cubicBezTo>
                  <a:lnTo>
                    <a:pt x="1989" y="4517"/>
                  </a:lnTo>
                  <a:cubicBezTo>
                    <a:pt x="2045" y="4616"/>
                    <a:pt x="2183" y="4735"/>
                    <a:pt x="2237" y="4735"/>
                  </a:cubicBezTo>
                  <a:cubicBezTo>
                    <a:pt x="2248" y="4735"/>
                    <a:pt x="2255" y="4730"/>
                    <a:pt x="2258" y="4718"/>
                  </a:cubicBezTo>
                  <a:cubicBezTo>
                    <a:pt x="2258" y="4666"/>
                    <a:pt x="2096" y="4368"/>
                    <a:pt x="2096" y="4368"/>
                  </a:cubicBezTo>
                  <a:lnTo>
                    <a:pt x="2096" y="4368"/>
                  </a:lnTo>
                  <a:cubicBezTo>
                    <a:pt x="2096" y="4368"/>
                    <a:pt x="2211" y="4454"/>
                    <a:pt x="2264" y="4454"/>
                  </a:cubicBezTo>
                  <a:cubicBezTo>
                    <a:pt x="2283" y="4454"/>
                    <a:pt x="2294" y="4442"/>
                    <a:pt x="2287" y="4410"/>
                  </a:cubicBezTo>
                  <a:cubicBezTo>
                    <a:pt x="2245" y="4300"/>
                    <a:pt x="1921" y="3869"/>
                    <a:pt x="1921" y="3869"/>
                  </a:cubicBezTo>
                  <a:lnTo>
                    <a:pt x="1908" y="3788"/>
                  </a:lnTo>
                  <a:cubicBezTo>
                    <a:pt x="1840" y="3490"/>
                    <a:pt x="1772" y="3195"/>
                    <a:pt x="1704" y="2897"/>
                  </a:cubicBezTo>
                  <a:cubicBezTo>
                    <a:pt x="1639" y="2641"/>
                    <a:pt x="1571" y="2385"/>
                    <a:pt x="1516" y="2126"/>
                  </a:cubicBezTo>
                  <a:cubicBezTo>
                    <a:pt x="1490" y="2045"/>
                    <a:pt x="1461" y="1964"/>
                    <a:pt x="1448" y="1883"/>
                  </a:cubicBezTo>
                  <a:cubicBezTo>
                    <a:pt x="1354" y="1546"/>
                    <a:pt x="1273" y="1196"/>
                    <a:pt x="1153" y="872"/>
                  </a:cubicBezTo>
                  <a:cubicBezTo>
                    <a:pt x="1017" y="467"/>
                    <a:pt x="706" y="169"/>
                    <a:pt x="356" y="49"/>
                  </a:cubicBezTo>
                  <a:cubicBezTo>
                    <a:pt x="345" y="49"/>
                    <a:pt x="94" y="1"/>
                    <a:pt x="22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576475" y="5240725"/>
              <a:ext cx="61675" cy="125375"/>
            </a:xfrm>
            <a:custGeom>
              <a:avLst/>
              <a:gdLst/>
              <a:ahLst/>
              <a:cxnLst/>
              <a:rect l="l" t="t" r="r" b="b"/>
              <a:pathLst>
                <a:path w="2467" h="5015" extrusionOk="0">
                  <a:moveTo>
                    <a:pt x="2437" y="1"/>
                  </a:moveTo>
                  <a:cubicBezTo>
                    <a:pt x="2349" y="1"/>
                    <a:pt x="2101" y="47"/>
                    <a:pt x="2088" y="47"/>
                  </a:cubicBezTo>
                  <a:cubicBezTo>
                    <a:pt x="1699" y="170"/>
                    <a:pt x="1495" y="465"/>
                    <a:pt x="1333" y="883"/>
                  </a:cubicBezTo>
                  <a:cubicBezTo>
                    <a:pt x="1213" y="1207"/>
                    <a:pt x="996" y="1531"/>
                    <a:pt x="902" y="1871"/>
                  </a:cubicBezTo>
                  <a:cubicBezTo>
                    <a:pt x="889" y="1952"/>
                    <a:pt x="860" y="2046"/>
                    <a:pt x="834" y="2127"/>
                  </a:cubicBezTo>
                  <a:cubicBezTo>
                    <a:pt x="766" y="2383"/>
                    <a:pt x="698" y="2639"/>
                    <a:pt x="630" y="2895"/>
                  </a:cubicBezTo>
                  <a:cubicBezTo>
                    <a:pt x="549" y="3193"/>
                    <a:pt x="468" y="3491"/>
                    <a:pt x="403" y="3786"/>
                  </a:cubicBezTo>
                  <a:lnTo>
                    <a:pt x="387" y="3854"/>
                  </a:lnTo>
                  <a:cubicBezTo>
                    <a:pt x="387" y="3854"/>
                    <a:pt x="37" y="4285"/>
                    <a:pt x="11" y="4408"/>
                  </a:cubicBezTo>
                  <a:cubicBezTo>
                    <a:pt x="0" y="4434"/>
                    <a:pt x="7" y="4444"/>
                    <a:pt x="24" y="4444"/>
                  </a:cubicBezTo>
                  <a:cubicBezTo>
                    <a:pt x="74" y="4444"/>
                    <a:pt x="212" y="4353"/>
                    <a:pt x="212" y="4353"/>
                  </a:cubicBezTo>
                  <a:lnTo>
                    <a:pt x="212" y="4353"/>
                  </a:lnTo>
                  <a:cubicBezTo>
                    <a:pt x="212" y="4353"/>
                    <a:pt x="24" y="4664"/>
                    <a:pt x="37" y="4719"/>
                  </a:cubicBezTo>
                  <a:cubicBezTo>
                    <a:pt x="37" y="4727"/>
                    <a:pt x="41" y="4730"/>
                    <a:pt x="50" y="4730"/>
                  </a:cubicBezTo>
                  <a:cubicBezTo>
                    <a:pt x="96" y="4730"/>
                    <a:pt x="251" y="4619"/>
                    <a:pt x="306" y="4515"/>
                  </a:cubicBezTo>
                  <a:lnTo>
                    <a:pt x="306" y="4515"/>
                  </a:lnTo>
                  <a:cubicBezTo>
                    <a:pt x="306" y="4544"/>
                    <a:pt x="173" y="4881"/>
                    <a:pt x="225" y="4920"/>
                  </a:cubicBezTo>
                  <a:cubicBezTo>
                    <a:pt x="227" y="4923"/>
                    <a:pt x="231" y="4924"/>
                    <a:pt x="235" y="4924"/>
                  </a:cubicBezTo>
                  <a:cubicBezTo>
                    <a:pt x="292" y="4924"/>
                    <a:pt x="468" y="4664"/>
                    <a:pt x="468" y="4664"/>
                  </a:cubicBezTo>
                  <a:lnTo>
                    <a:pt x="468" y="4664"/>
                  </a:lnTo>
                  <a:cubicBezTo>
                    <a:pt x="468" y="4664"/>
                    <a:pt x="387" y="4988"/>
                    <a:pt x="455" y="5014"/>
                  </a:cubicBezTo>
                  <a:cubicBezTo>
                    <a:pt x="456" y="5015"/>
                    <a:pt x="458" y="5015"/>
                    <a:pt x="460" y="5015"/>
                  </a:cubicBezTo>
                  <a:cubicBezTo>
                    <a:pt x="521" y="5015"/>
                    <a:pt x="698" y="4570"/>
                    <a:pt x="698" y="4570"/>
                  </a:cubicBezTo>
                  <a:cubicBezTo>
                    <a:pt x="698" y="4570"/>
                    <a:pt x="753" y="4677"/>
                    <a:pt x="808" y="4719"/>
                  </a:cubicBezTo>
                  <a:lnTo>
                    <a:pt x="847" y="4719"/>
                  </a:lnTo>
                  <a:cubicBezTo>
                    <a:pt x="902" y="4677"/>
                    <a:pt x="847" y="4123"/>
                    <a:pt x="847" y="4123"/>
                  </a:cubicBezTo>
                  <a:lnTo>
                    <a:pt x="1670" y="2477"/>
                  </a:lnTo>
                  <a:lnTo>
                    <a:pt x="2347" y="1126"/>
                  </a:lnTo>
                  <a:lnTo>
                    <a:pt x="2467" y="8"/>
                  </a:lnTo>
                  <a:cubicBezTo>
                    <a:pt x="2467" y="3"/>
                    <a:pt x="2455" y="1"/>
                    <a:pt x="243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647925" y="5237825"/>
              <a:ext cx="47250" cy="37850"/>
            </a:xfrm>
            <a:custGeom>
              <a:avLst/>
              <a:gdLst/>
              <a:ahLst/>
              <a:cxnLst/>
              <a:rect l="l" t="t" r="r" b="b"/>
              <a:pathLst>
                <a:path w="1890" h="1514" extrusionOk="0">
                  <a:moveTo>
                    <a:pt x="56" y="1"/>
                  </a:moveTo>
                  <a:cubicBezTo>
                    <a:pt x="56" y="1"/>
                    <a:pt x="95" y="474"/>
                    <a:pt x="1" y="824"/>
                  </a:cubicBezTo>
                  <a:cubicBezTo>
                    <a:pt x="82" y="892"/>
                    <a:pt x="108" y="1015"/>
                    <a:pt x="108" y="1122"/>
                  </a:cubicBezTo>
                  <a:lnTo>
                    <a:pt x="445" y="1297"/>
                  </a:lnTo>
                  <a:cubicBezTo>
                    <a:pt x="487" y="1229"/>
                    <a:pt x="555" y="1177"/>
                    <a:pt x="649" y="1177"/>
                  </a:cubicBezTo>
                  <a:cubicBezTo>
                    <a:pt x="837" y="1177"/>
                    <a:pt x="918" y="1352"/>
                    <a:pt x="918" y="1514"/>
                  </a:cubicBezTo>
                  <a:lnTo>
                    <a:pt x="986" y="1514"/>
                  </a:lnTo>
                  <a:cubicBezTo>
                    <a:pt x="986" y="1352"/>
                    <a:pt x="1067" y="1190"/>
                    <a:pt x="1242" y="1190"/>
                  </a:cubicBezTo>
                  <a:cubicBezTo>
                    <a:pt x="1336" y="1190"/>
                    <a:pt x="1404" y="1229"/>
                    <a:pt x="1459" y="1297"/>
                  </a:cubicBezTo>
                  <a:lnTo>
                    <a:pt x="1702" y="1177"/>
                  </a:lnTo>
                  <a:cubicBezTo>
                    <a:pt x="1634" y="999"/>
                    <a:pt x="1702" y="772"/>
                    <a:pt x="1890" y="730"/>
                  </a:cubicBezTo>
                  <a:cubicBezTo>
                    <a:pt x="1809" y="393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49300" y="5229725"/>
              <a:ext cx="44900" cy="11900"/>
            </a:xfrm>
            <a:custGeom>
              <a:avLst/>
              <a:gdLst/>
              <a:ahLst/>
              <a:cxnLst/>
              <a:rect l="l" t="t" r="r" b="b"/>
              <a:pathLst>
                <a:path w="1796" h="476" extrusionOk="0">
                  <a:moveTo>
                    <a:pt x="1" y="1"/>
                  </a:moveTo>
                  <a:lnTo>
                    <a:pt x="1" y="69"/>
                  </a:lnTo>
                  <a:lnTo>
                    <a:pt x="1" y="286"/>
                  </a:lnTo>
                  <a:lnTo>
                    <a:pt x="1" y="312"/>
                  </a:lnTo>
                  <a:cubicBezTo>
                    <a:pt x="257" y="406"/>
                    <a:pt x="539" y="474"/>
                    <a:pt x="863" y="474"/>
                  </a:cubicBezTo>
                  <a:cubicBezTo>
                    <a:pt x="897" y="475"/>
                    <a:pt x="931" y="476"/>
                    <a:pt x="964" y="476"/>
                  </a:cubicBezTo>
                  <a:cubicBezTo>
                    <a:pt x="1275" y="476"/>
                    <a:pt x="1550" y="423"/>
                    <a:pt x="1796" y="338"/>
                  </a:cubicBezTo>
                  <a:lnTo>
                    <a:pt x="1796" y="299"/>
                  </a:lnTo>
                  <a:lnTo>
                    <a:pt x="1796" y="82"/>
                  </a:lnTo>
                  <a:lnTo>
                    <a:pt x="1796" y="14"/>
                  </a:lnTo>
                  <a:cubicBezTo>
                    <a:pt x="1551" y="113"/>
                    <a:pt x="1277" y="165"/>
                    <a:pt x="968" y="165"/>
                  </a:cubicBezTo>
                  <a:cubicBezTo>
                    <a:pt x="933" y="165"/>
                    <a:pt x="898" y="164"/>
                    <a:pt x="863" y="163"/>
                  </a:cubicBezTo>
                  <a:cubicBezTo>
                    <a:pt x="539" y="150"/>
                    <a:pt x="257" y="95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580375" y="5101500"/>
              <a:ext cx="182000" cy="133725"/>
            </a:xfrm>
            <a:custGeom>
              <a:avLst/>
              <a:gdLst/>
              <a:ahLst/>
              <a:cxnLst/>
              <a:rect l="l" t="t" r="r" b="b"/>
              <a:pathLst>
                <a:path w="7280" h="5349" extrusionOk="0">
                  <a:moveTo>
                    <a:pt x="3660" y="1"/>
                  </a:moveTo>
                  <a:cubicBezTo>
                    <a:pt x="3580" y="1"/>
                    <a:pt x="1347" y="13"/>
                    <a:pt x="1083" y="1417"/>
                  </a:cubicBezTo>
                  <a:cubicBezTo>
                    <a:pt x="1028" y="1715"/>
                    <a:pt x="1002" y="2052"/>
                    <a:pt x="1002" y="2389"/>
                  </a:cubicBezTo>
                  <a:cubicBezTo>
                    <a:pt x="914" y="2322"/>
                    <a:pt x="800" y="2262"/>
                    <a:pt x="665" y="2262"/>
                  </a:cubicBezTo>
                  <a:cubicBezTo>
                    <a:pt x="610" y="2262"/>
                    <a:pt x="551" y="2271"/>
                    <a:pt x="490" y="2295"/>
                  </a:cubicBezTo>
                  <a:cubicBezTo>
                    <a:pt x="1" y="2478"/>
                    <a:pt x="105" y="3931"/>
                    <a:pt x="1234" y="3931"/>
                  </a:cubicBezTo>
                  <a:cubicBezTo>
                    <a:pt x="1264" y="3931"/>
                    <a:pt x="1294" y="3930"/>
                    <a:pt x="1326" y="3928"/>
                  </a:cubicBezTo>
                  <a:cubicBezTo>
                    <a:pt x="1676" y="4712"/>
                    <a:pt x="2379" y="5318"/>
                    <a:pt x="3620" y="5347"/>
                  </a:cubicBezTo>
                  <a:cubicBezTo>
                    <a:pt x="3655" y="5348"/>
                    <a:pt x="3690" y="5349"/>
                    <a:pt x="3724" y="5349"/>
                  </a:cubicBezTo>
                  <a:cubicBezTo>
                    <a:pt x="4888" y="5349"/>
                    <a:pt x="5575" y="4715"/>
                    <a:pt x="5943" y="3928"/>
                  </a:cubicBezTo>
                  <a:cubicBezTo>
                    <a:pt x="5979" y="3931"/>
                    <a:pt x="6014" y="3932"/>
                    <a:pt x="6049" y="3932"/>
                  </a:cubicBezTo>
                  <a:cubicBezTo>
                    <a:pt x="7177" y="3932"/>
                    <a:pt x="7279" y="2477"/>
                    <a:pt x="6808" y="2295"/>
                  </a:cubicBezTo>
                  <a:cubicBezTo>
                    <a:pt x="6742" y="2271"/>
                    <a:pt x="6680" y="2262"/>
                    <a:pt x="6623" y="2262"/>
                  </a:cubicBezTo>
                  <a:cubicBezTo>
                    <a:pt x="6481" y="2262"/>
                    <a:pt x="6367" y="2322"/>
                    <a:pt x="6280" y="2389"/>
                  </a:cubicBezTo>
                  <a:cubicBezTo>
                    <a:pt x="6293" y="2013"/>
                    <a:pt x="6241" y="1660"/>
                    <a:pt x="6160" y="1365"/>
                  </a:cubicBezTo>
                  <a:cubicBezTo>
                    <a:pt x="5781" y="14"/>
                    <a:pt x="3662" y="1"/>
                    <a:pt x="3662" y="1"/>
                  </a:cubicBezTo>
                  <a:cubicBezTo>
                    <a:pt x="3662" y="1"/>
                    <a:pt x="3661" y="1"/>
                    <a:pt x="366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737350" y="51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593250" y="5135200"/>
              <a:ext cx="153600" cy="51050"/>
            </a:xfrm>
            <a:custGeom>
              <a:avLst/>
              <a:gdLst/>
              <a:ahLst/>
              <a:cxnLst/>
              <a:rect l="l" t="t" r="r" b="b"/>
              <a:pathLst>
                <a:path w="6144" h="2042" extrusionOk="0">
                  <a:moveTo>
                    <a:pt x="1621" y="1"/>
                  </a:moveTo>
                  <a:lnTo>
                    <a:pt x="1498" y="947"/>
                  </a:lnTo>
                  <a:lnTo>
                    <a:pt x="931" y="947"/>
                  </a:lnTo>
                  <a:cubicBezTo>
                    <a:pt x="905" y="1109"/>
                    <a:pt x="879" y="1232"/>
                    <a:pt x="866" y="1284"/>
                  </a:cubicBezTo>
                  <a:lnTo>
                    <a:pt x="824" y="1825"/>
                  </a:lnTo>
                  <a:cubicBezTo>
                    <a:pt x="824" y="1825"/>
                    <a:pt x="594" y="1352"/>
                    <a:pt x="461" y="1028"/>
                  </a:cubicBezTo>
                  <a:cubicBezTo>
                    <a:pt x="445" y="1015"/>
                    <a:pt x="445" y="1002"/>
                    <a:pt x="432" y="1002"/>
                  </a:cubicBezTo>
                  <a:cubicBezTo>
                    <a:pt x="419" y="1002"/>
                    <a:pt x="406" y="989"/>
                    <a:pt x="406" y="989"/>
                  </a:cubicBezTo>
                  <a:cubicBezTo>
                    <a:pt x="393" y="989"/>
                    <a:pt x="393" y="973"/>
                    <a:pt x="380" y="973"/>
                  </a:cubicBezTo>
                  <a:lnTo>
                    <a:pt x="364" y="960"/>
                  </a:lnTo>
                  <a:cubicBezTo>
                    <a:pt x="351" y="960"/>
                    <a:pt x="338" y="947"/>
                    <a:pt x="325" y="947"/>
                  </a:cubicBezTo>
                  <a:cubicBezTo>
                    <a:pt x="312" y="947"/>
                    <a:pt x="299" y="947"/>
                    <a:pt x="299" y="934"/>
                  </a:cubicBezTo>
                  <a:lnTo>
                    <a:pt x="257" y="934"/>
                  </a:lnTo>
                  <a:lnTo>
                    <a:pt x="244" y="921"/>
                  </a:lnTo>
                  <a:lnTo>
                    <a:pt x="82" y="921"/>
                  </a:lnTo>
                  <a:cubicBezTo>
                    <a:pt x="69" y="921"/>
                    <a:pt x="56" y="934"/>
                    <a:pt x="40" y="934"/>
                  </a:cubicBezTo>
                  <a:lnTo>
                    <a:pt x="27" y="934"/>
                  </a:lnTo>
                  <a:cubicBezTo>
                    <a:pt x="14" y="1015"/>
                    <a:pt x="14" y="1083"/>
                    <a:pt x="1" y="1164"/>
                  </a:cubicBezTo>
                  <a:cubicBezTo>
                    <a:pt x="56" y="1151"/>
                    <a:pt x="108" y="1135"/>
                    <a:pt x="163" y="1135"/>
                  </a:cubicBezTo>
                  <a:cubicBezTo>
                    <a:pt x="283" y="1135"/>
                    <a:pt x="380" y="1190"/>
                    <a:pt x="461" y="1245"/>
                  </a:cubicBezTo>
                  <a:cubicBezTo>
                    <a:pt x="594" y="1569"/>
                    <a:pt x="824" y="2042"/>
                    <a:pt x="824" y="2042"/>
                  </a:cubicBezTo>
                  <a:lnTo>
                    <a:pt x="866" y="1514"/>
                  </a:lnTo>
                  <a:cubicBezTo>
                    <a:pt x="879" y="1446"/>
                    <a:pt x="905" y="1326"/>
                    <a:pt x="931" y="1177"/>
                  </a:cubicBezTo>
                  <a:lnTo>
                    <a:pt x="1498" y="1177"/>
                  </a:lnTo>
                  <a:lnTo>
                    <a:pt x="1621" y="231"/>
                  </a:lnTo>
                  <a:cubicBezTo>
                    <a:pt x="1621" y="231"/>
                    <a:pt x="1728" y="908"/>
                    <a:pt x="1770" y="1177"/>
                  </a:cubicBezTo>
                  <a:lnTo>
                    <a:pt x="3983" y="1177"/>
                  </a:lnTo>
                  <a:lnTo>
                    <a:pt x="4171" y="503"/>
                  </a:lnTo>
                  <a:lnTo>
                    <a:pt x="4213" y="1177"/>
                  </a:lnTo>
                  <a:lnTo>
                    <a:pt x="4333" y="1177"/>
                  </a:lnTo>
                  <a:lnTo>
                    <a:pt x="4430" y="260"/>
                  </a:lnTo>
                  <a:lnTo>
                    <a:pt x="4430" y="43"/>
                  </a:lnTo>
                  <a:lnTo>
                    <a:pt x="4333" y="947"/>
                  </a:lnTo>
                  <a:lnTo>
                    <a:pt x="4213" y="947"/>
                  </a:lnTo>
                  <a:lnTo>
                    <a:pt x="4171" y="286"/>
                  </a:lnTo>
                  <a:lnTo>
                    <a:pt x="3983" y="947"/>
                  </a:lnTo>
                  <a:lnTo>
                    <a:pt x="1770" y="947"/>
                  </a:lnTo>
                  <a:cubicBezTo>
                    <a:pt x="1728" y="678"/>
                    <a:pt x="1621" y="1"/>
                    <a:pt x="1621" y="1"/>
                  </a:cubicBezTo>
                  <a:close/>
                  <a:moveTo>
                    <a:pt x="6089" y="921"/>
                  </a:moveTo>
                  <a:cubicBezTo>
                    <a:pt x="6050" y="921"/>
                    <a:pt x="5995" y="921"/>
                    <a:pt x="5953" y="934"/>
                  </a:cubicBezTo>
                  <a:cubicBezTo>
                    <a:pt x="5953" y="947"/>
                    <a:pt x="5940" y="947"/>
                    <a:pt x="5940" y="947"/>
                  </a:cubicBezTo>
                  <a:cubicBezTo>
                    <a:pt x="5927" y="947"/>
                    <a:pt x="5914" y="960"/>
                    <a:pt x="5901" y="960"/>
                  </a:cubicBezTo>
                  <a:cubicBezTo>
                    <a:pt x="5846" y="989"/>
                    <a:pt x="5807" y="1015"/>
                    <a:pt x="5765" y="1041"/>
                  </a:cubicBezTo>
                  <a:cubicBezTo>
                    <a:pt x="5629" y="1365"/>
                    <a:pt x="5415" y="1825"/>
                    <a:pt x="5415" y="1825"/>
                  </a:cubicBezTo>
                  <a:lnTo>
                    <a:pt x="5373" y="1284"/>
                  </a:lnTo>
                  <a:cubicBezTo>
                    <a:pt x="5360" y="1232"/>
                    <a:pt x="5321" y="1109"/>
                    <a:pt x="5292" y="947"/>
                  </a:cubicBezTo>
                  <a:lnTo>
                    <a:pt x="4430" y="947"/>
                  </a:lnTo>
                  <a:lnTo>
                    <a:pt x="4430" y="1177"/>
                  </a:lnTo>
                  <a:lnTo>
                    <a:pt x="5292" y="1177"/>
                  </a:lnTo>
                  <a:cubicBezTo>
                    <a:pt x="5321" y="1326"/>
                    <a:pt x="5360" y="1446"/>
                    <a:pt x="5373" y="1514"/>
                  </a:cubicBezTo>
                  <a:lnTo>
                    <a:pt x="5415" y="2042"/>
                  </a:lnTo>
                  <a:cubicBezTo>
                    <a:pt x="5415" y="2042"/>
                    <a:pt x="5629" y="1595"/>
                    <a:pt x="5765" y="1271"/>
                  </a:cubicBezTo>
                  <a:cubicBezTo>
                    <a:pt x="5859" y="1190"/>
                    <a:pt x="5969" y="1135"/>
                    <a:pt x="6102" y="1135"/>
                  </a:cubicBezTo>
                  <a:lnTo>
                    <a:pt x="6144" y="1135"/>
                  </a:lnTo>
                  <a:cubicBezTo>
                    <a:pt x="6131" y="1070"/>
                    <a:pt x="6131" y="989"/>
                    <a:pt x="6115" y="92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82675" y="5157875"/>
              <a:ext cx="30725" cy="27650"/>
            </a:xfrm>
            <a:custGeom>
              <a:avLst/>
              <a:gdLst/>
              <a:ahLst/>
              <a:cxnLst/>
              <a:rect l="l" t="t" r="r" b="b"/>
              <a:pathLst>
                <a:path w="1229" h="1106" extrusionOk="0">
                  <a:moveTo>
                    <a:pt x="675" y="1"/>
                  </a:moveTo>
                  <a:cubicBezTo>
                    <a:pt x="380" y="1"/>
                    <a:pt x="1" y="309"/>
                    <a:pt x="1" y="620"/>
                  </a:cubicBezTo>
                  <a:cubicBezTo>
                    <a:pt x="1" y="918"/>
                    <a:pt x="380" y="1106"/>
                    <a:pt x="675" y="1106"/>
                  </a:cubicBezTo>
                  <a:cubicBezTo>
                    <a:pt x="986" y="1106"/>
                    <a:pt x="1229" y="850"/>
                    <a:pt x="1229" y="552"/>
                  </a:cubicBezTo>
                  <a:cubicBezTo>
                    <a:pt x="1229" y="244"/>
                    <a:pt x="986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823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712" y="0"/>
                  </a:moveTo>
                  <a:cubicBezTo>
                    <a:pt x="625" y="0"/>
                    <a:pt x="538" y="24"/>
                    <a:pt x="461" y="59"/>
                  </a:cubicBezTo>
                  <a:cubicBezTo>
                    <a:pt x="364" y="85"/>
                    <a:pt x="283" y="153"/>
                    <a:pt x="202" y="221"/>
                  </a:cubicBezTo>
                  <a:cubicBezTo>
                    <a:pt x="137" y="289"/>
                    <a:pt x="69" y="370"/>
                    <a:pt x="40" y="477"/>
                  </a:cubicBezTo>
                  <a:cubicBezTo>
                    <a:pt x="14" y="519"/>
                    <a:pt x="1" y="571"/>
                    <a:pt x="1" y="626"/>
                  </a:cubicBezTo>
                  <a:cubicBezTo>
                    <a:pt x="1" y="665"/>
                    <a:pt x="14" y="720"/>
                    <a:pt x="27" y="775"/>
                  </a:cubicBezTo>
                  <a:cubicBezTo>
                    <a:pt x="1" y="665"/>
                    <a:pt x="14" y="571"/>
                    <a:pt x="56" y="477"/>
                  </a:cubicBezTo>
                  <a:cubicBezTo>
                    <a:pt x="108" y="396"/>
                    <a:pt x="163" y="315"/>
                    <a:pt x="244" y="247"/>
                  </a:cubicBezTo>
                  <a:cubicBezTo>
                    <a:pt x="312" y="195"/>
                    <a:pt x="393" y="140"/>
                    <a:pt x="487" y="98"/>
                  </a:cubicBezTo>
                  <a:cubicBezTo>
                    <a:pt x="553" y="77"/>
                    <a:pt x="636" y="55"/>
                    <a:pt x="716" y="55"/>
                  </a:cubicBezTo>
                  <a:cubicBezTo>
                    <a:pt x="734" y="55"/>
                    <a:pt x="751" y="56"/>
                    <a:pt x="769" y="59"/>
                  </a:cubicBezTo>
                  <a:cubicBezTo>
                    <a:pt x="960" y="85"/>
                    <a:pt x="1122" y="221"/>
                    <a:pt x="1190" y="396"/>
                  </a:cubicBezTo>
                  <a:cubicBezTo>
                    <a:pt x="1271" y="571"/>
                    <a:pt x="1229" y="788"/>
                    <a:pt x="1109" y="950"/>
                  </a:cubicBezTo>
                  <a:cubicBezTo>
                    <a:pt x="1174" y="882"/>
                    <a:pt x="1229" y="788"/>
                    <a:pt x="1255" y="694"/>
                  </a:cubicBezTo>
                  <a:cubicBezTo>
                    <a:pt x="1271" y="584"/>
                    <a:pt x="1271" y="477"/>
                    <a:pt x="1229" y="383"/>
                  </a:cubicBezTo>
                  <a:cubicBezTo>
                    <a:pt x="1161" y="179"/>
                    <a:pt x="986" y="33"/>
                    <a:pt x="769" y="4"/>
                  </a:cubicBezTo>
                  <a:cubicBezTo>
                    <a:pt x="750" y="1"/>
                    <a:pt x="731" y="0"/>
                    <a:pt x="71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686725" y="5160225"/>
              <a:ext cx="19625" cy="19550"/>
            </a:xfrm>
            <a:custGeom>
              <a:avLst/>
              <a:gdLst/>
              <a:ahLst/>
              <a:cxnLst/>
              <a:rect l="l" t="t" r="r" b="b"/>
              <a:pathLst>
                <a:path w="785" h="782" extrusionOk="0">
                  <a:moveTo>
                    <a:pt x="393" y="1"/>
                  </a:moveTo>
                  <a:cubicBezTo>
                    <a:pt x="286" y="1"/>
                    <a:pt x="205" y="40"/>
                    <a:pt x="124" y="95"/>
                  </a:cubicBezTo>
                  <a:cubicBezTo>
                    <a:pt x="69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50" y="717"/>
                    <a:pt x="244" y="769"/>
                    <a:pt x="351" y="782"/>
                  </a:cubicBezTo>
                  <a:lnTo>
                    <a:pt x="393" y="782"/>
                  </a:lnTo>
                  <a:cubicBezTo>
                    <a:pt x="610" y="782"/>
                    <a:pt x="785" y="607"/>
                    <a:pt x="785" y="393"/>
                  </a:cubicBezTo>
                  <a:cubicBezTo>
                    <a:pt x="785" y="364"/>
                    <a:pt x="785" y="325"/>
                    <a:pt x="772" y="296"/>
                  </a:cubicBezTo>
                  <a:cubicBezTo>
                    <a:pt x="743" y="176"/>
                    <a:pt x="649" y="82"/>
                    <a:pt x="542" y="27"/>
                  </a:cubicBezTo>
                  <a:cubicBezTo>
                    <a:pt x="487" y="14"/>
                    <a:pt x="448" y="1"/>
                    <a:pt x="393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686725" y="5162575"/>
              <a:ext cx="9500" cy="7075"/>
            </a:xfrm>
            <a:custGeom>
              <a:avLst/>
              <a:gdLst/>
              <a:ahLst/>
              <a:cxnLst/>
              <a:rect l="l" t="t" r="r" b="b"/>
              <a:pathLst>
                <a:path w="380" h="283" extrusionOk="0">
                  <a:moveTo>
                    <a:pt x="124" y="1"/>
                  </a:moveTo>
                  <a:cubicBezTo>
                    <a:pt x="69" y="69"/>
                    <a:pt x="14" y="150"/>
                    <a:pt x="1" y="231"/>
                  </a:cubicBezTo>
                  <a:lnTo>
                    <a:pt x="380" y="2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688750" y="5169625"/>
              <a:ext cx="7475" cy="10150"/>
            </a:xfrm>
            <a:custGeom>
              <a:avLst/>
              <a:gdLst/>
              <a:ahLst/>
              <a:cxnLst/>
              <a:rect l="l" t="t" r="r" b="b"/>
              <a:pathLst>
                <a:path w="299" h="406" extrusionOk="0">
                  <a:moveTo>
                    <a:pt x="299" y="1"/>
                  </a:moveTo>
                  <a:lnTo>
                    <a:pt x="1" y="260"/>
                  </a:lnTo>
                  <a:cubicBezTo>
                    <a:pt x="69" y="341"/>
                    <a:pt x="163" y="393"/>
                    <a:pt x="270" y="406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691100" y="5164600"/>
              <a:ext cx="10875" cy="10800"/>
            </a:xfrm>
            <a:custGeom>
              <a:avLst/>
              <a:gdLst/>
              <a:ahLst/>
              <a:cxnLst/>
              <a:rect l="l" t="t" r="r" b="b"/>
              <a:pathLst>
                <a:path w="435" h="432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8" y="432"/>
                  </a:cubicBezTo>
                  <a:cubicBezTo>
                    <a:pt x="338" y="432"/>
                    <a:pt x="435" y="338"/>
                    <a:pt x="435" y="218"/>
                  </a:cubicBezTo>
                  <a:cubicBezTo>
                    <a:pt x="435" y="95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00250" y="51703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53" y="1"/>
                  </a:moveTo>
                  <a:cubicBezTo>
                    <a:pt x="27" y="1"/>
                    <a:pt x="1" y="27"/>
                    <a:pt x="1" y="69"/>
                  </a:cubicBezTo>
                  <a:cubicBezTo>
                    <a:pt x="1" y="95"/>
                    <a:pt x="27" y="121"/>
                    <a:pt x="53" y="121"/>
                  </a:cubicBezTo>
                  <a:cubicBezTo>
                    <a:pt x="95" y="121"/>
                    <a:pt x="121" y="95"/>
                    <a:pt x="121" y="69"/>
                  </a:cubicBezTo>
                  <a:cubicBezTo>
                    <a:pt x="121" y="27"/>
                    <a:pt x="9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29375" y="5157875"/>
              <a:ext cx="31050" cy="27650"/>
            </a:xfrm>
            <a:custGeom>
              <a:avLst/>
              <a:gdLst/>
              <a:ahLst/>
              <a:cxnLst/>
              <a:rect l="l" t="t" r="r" b="b"/>
              <a:pathLst>
                <a:path w="1242" h="1106" extrusionOk="0">
                  <a:moveTo>
                    <a:pt x="555" y="1"/>
                  </a:moveTo>
                  <a:cubicBezTo>
                    <a:pt x="244" y="1"/>
                    <a:pt x="1" y="244"/>
                    <a:pt x="1" y="552"/>
                  </a:cubicBezTo>
                  <a:cubicBezTo>
                    <a:pt x="1" y="850"/>
                    <a:pt x="244" y="1106"/>
                    <a:pt x="555" y="1106"/>
                  </a:cubicBezTo>
                  <a:cubicBezTo>
                    <a:pt x="863" y="1106"/>
                    <a:pt x="1242" y="918"/>
                    <a:pt x="1242" y="620"/>
                  </a:cubicBezTo>
                  <a:cubicBezTo>
                    <a:pt x="1242" y="309"/>
                    <a:pt x="863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6286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559" y="0"/>
                  </a:moveTo>
                  <a:cubicBezTo>
                    <a:pt x="540" y="0"/>
                    <a:pt x="522" y="1"/>
                    <a:pt x="503" y="4"/>
                  </a:cubicBezTo>
                  <a:cubicBezTo>
                    <a:pt x="299" y="33"/>
                    <a:pt x="111" y="179"/>
                    <a:pt x="43" y="383"/>
                  </a:cubicBezTo>
                  <a:cubicBezTo>
                    <a:pt x="17" y="477"/>
                    <a:pt x="1" y="584"/>
                    <a:pt x="30" y="694"/>
                  </a:cubicBezTo>
                  <a:cubicBezTo>
                    <a:pt x="43" y="788"/>
                    <a:pt x="98" y="882"/>
                    <a:pt x="163" y="950"/>
                  </a:cubicBezTo>
                  <a:cubicBezTo>
                    <a:pt x="43" y="788"/>
                    <a:pt x="17" y="571"/>
                    <a:pt x="82" y="396"/>
                  </a:cubicBezTo>
                  <a:cubicBezTo>
                    <a:pt x="150" y="221"/>
                    <a:pt x="325" y="85"/>
                    <a:pt x="516" y="59"/>
                  </a:cubicBezTo>
                  <a:cubicBezTo>
                    <a:pt x="533" y="56"/>
                    <a:pt x="550" y="55"/>
                    <a:pt x="568" y="55"/>
                  </a:cubicBezTo>
                  <a:cubicBezTo>
                    <a:pt x="644" y="55"/>
                    <a:pt x="721" y="77"/>
                    <a:pt x="798" y="98"/>
                  </a:cubicBezTo>
                  <a:cubicBezTo>
                    <a:pt x="879" y="140"/>
                    <a:pt x="960" y="195"/>
                    <a:pt x="1041" y="247"/>
                  </a:cubicBezTo>
                  <a:cubicBezTo>
                    <a:pt x="1109" y="315"/>
                    <a:pt x="1177" y="396"/>
                    <a:pt x="1216" y="477"/>
                  </a:cubicBezTo>
                  <a:cubicBezTo>
                    <a:pt x="1258" y="571"/>
                    <a:pt x="1271" y="665"/>
                    <a:pt x="1245" y="775"/>
                  </a:cubicBezTo>
                  <a:cubicBezTo>
                    <a:pt x="1271" y="720"/>
                    <a:pt x="1271" y="665"/>
                    <a:pt x="1271" y="626"/>
                  </a:cubicBezTo>
                  <a:cubicBezTo>
                    <a:pt x="1271" y="571"/>
                    <a:pt x="1258" y="519"/>
                    <a:pt x="1245" y="477"/>
                  </a:cubicBezTo>
                  <a:cubicBezTo>
                    <a:pt x="1203" y="370"/>
                    <a:pt x="1135" y="289"/>
                    <a:pt x="1070" y="221"/>
                  </a:cubicBezTo>
                  <a:cubicBezTo>
                    <a:pt x="1002" y="153"/>
                    <a:pt x="908" y="85"/>
                    <a:pt x="811" y="59"/>
                  </a:cubicBezTo>
                  <a:cubicBezTo>
                    <a:pt x="733" y="24"/>
                    <a:pt x="647" y="0"/>
                    <a:pt x="55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633100" y="5160225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90" y="1"/>
                  </a:moveTo>
                  <a:cubicBezTo>
                    <a:pt x="283" y="1"/>
                    <a:pt x="202" y="40"/>
                    <a:pt x="121" y="95"/>
                  </a:cubicBezTo>
                  <a:cubicBezTo>
                    <a:pt x="66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47" y="717"/>
                    <a:pt x="244" y="769"/>
                    <a:pt x="351" y="782"/>
                  </a:cubicBezTo>
                  <a:lnTo>
                    <a:pt x="390" y="782"/>
                  </a:lnTo>
                  <a:cubicBezTo>
                    <a:pt x="607" y="782"/>
                    <a:pt x="782" y="607"/>
                    <a:pt x="782" y="393"/>
                  </a:cubicBezTo>
                  <a:cubicBezTo>
                    <a:pt x="782" y="364"/>
                    <a:pt x="782" y="325"/>
                    <a:pt x="769" y="296"/>
                  </a:cubicBezTo>
                  <a:cubicBezTo>
                    <a:pt x="743" y="176"/>
                    <a:pt x="649" y="82"/>
                    <a:pt x="539" y="27"/>
                  </a:cubicBezTo>
                  <a:cubicBezTo>
                    <a:pt x="487" y="14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633100" y="5162575"/>
              <a:ext cx="9425" cy="7075"/>
            </a:xfrm>
            <a:custGeom>
              <a:avLst/>
              <a:gdLst/>
              <a:ahLst/>
              <a:cxnLst/>
              <a:rect l="l" t="t" r="r" b="b"/>
              <a:pathLst>
                <a:path w="377" h="283" extrusionOk="0">
                  <a:moveTo>
                    <a:pt x="121" y="1"/>
                  </a:moveTo>
                  <a:cubicBezTo>
                    <a:pt x="66" y="69"/>
                    <a:pt x="14" y="150"/>
                    <a:pt x="1" y="231"/>
                  </a:cubicBezTo>
                  <a:lnTo>
                    <a:pt x="377" y="28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635125" y="5169625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60"/>
                  </a:lnTo>
                  <a:cubicBezTo>
                    <a:pt x="66" y="341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637475" y="5164600"/>
              <a:ext cx="10800" cy="10800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15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5" y="432"/>
                  </a:cubicBezTo>
                  <a:cubicBezTo>
                    <a:pt x="338" y="432"/>
                    <a:pt x="432" y="338"/>
                    <a:pt x="432" y="218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6465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69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69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699425" y="5141475"/>
              <a:ext cx="13975" cy="11125"/>
            </a:xfrm>
            <a:custGeom>
              <a:avLst/>
              <a:gdLst/>
              <a:ahLst/>
              <a:cxnLst/>
              <a:rect l="l" t="t" r="r" b="b"/>
              <a:pathLst>
                <a:path w="559" h="445" extrusionOk="0">
                  <a:moveTo>
                    <a:pt x="191" y="1"/>
                  </a:moveTo>
                  <a:cubicBezTo>
                    <a:pt x="75" y="1"/>
                    <a:pt x="1" y="110"/>
                    <a:pt x="60" y="236"/>
                  </a:cubicBezTo>
                  <a:cubicBezTo>
                    <a:pt x="86" y="291"/>
                    <a:pt x="141" y="333"/>
                    <a:pt x="209" y="372"/>
                  </a:cubicBezTo>
                  <a:cubicBezTo>
                    <a:pt x="248" y="398"/>
                    <a:pt x="303" y="440"/>
                    <a:pt x="371" y="440"/>
                  </a:cubicBezTo>
                  <a:cubicBezTo>
                    <a:pt x="384" y="443"/>
                    <a:pt x="397" y="444"/>
                    <a:pt x="410" y="444"/>
                  </a:cubicBezTo>
                  <a:cubicBezTo>
                    <a:pt x="454" y="444"/>
                    <a:pt x="497" y="427"/>
                    <a:pt x="520" y="385"/>
                  </a:cubicBezTo>
                  <a:cubicBezTo>
                    <a:pt x="559" y="346"/>
                    <a:pt x="559" y="278"/>
                    <a:pt x="533" y="223"/>
                  </a:cubicBezTo>
                  <a:cubicBezTo>
                    <a:pt x="507" y="155"/>
                    <a:pt x="452" y="116"/>
                    <a:pt x="410" y="90"/>
                  </a:cubicBezTo>
                  <a:cubicBezTo>
                    <a:pt x="358" y="48"/>
                    <a:pt x="303" y="22"/>
                    <a:pt x="248" y="9"/>
                  </a:cubicBez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629375" y="5141475"/>
              <a:ext cx="14300" cy="11125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383" y="1"/>
                  </a:moveTo>
                  <a:cubicBezTo>
                    <a:pt x="364" y="1"/>
                    <a:pt x="345" y="3"/>
                    <a:pt x="325" y="9"/>
                  </a:cubicBezTo>
                  <a:cubicBezTo>
                    <a:pt x="257" y="22"/>
                    <a:pt x="202" y="48"/>
                    <a:pt x="163" y="90"/>
                  </a:cubicBezTo>
                  <a:cubicBezTo>
                    <a:pt x="108" y="116"/>
                    <a:pt x="53" y="155"/>
                    <a:pt x="27" y="223"/>
                  </a:cubicBezTo>
                  <a:cubicBezTo>
                    <a:pt x="1" y="278"/>
                    <a:pt x="1" y="346"/>
                    <a:pt x="40" y="385"/>
                  </a:cubicBezTo>
                  <a:cubicBezTo>
                    <a:pt x="72" y="427"/>
                    <a:pt x="110" y="444"/>
                    <a:pt x="157" y="444"/>
                  </a:cubicBezTo>
                  <a:cubicBezTo>
                    <a:pt x="171" y="444"/>
                    <a:pt x="186" y="443"/>
                    <a:pt x="202" y="440"/>
                  </a:cubicBezTo>
                  <a:cubicBezTo>
                    <a:pt x="257" y="440"/>
                    <a:pt x="312" y="398"/>
                    <a:pt x="364" y="372"/>
                  </a:cubicBezTo>
                  <a:cubicBezTo>
                    <a:pt x="419" y="333"/>
                    <a:pt x="474" y="291"/>
                    <a:pt x="513" y="236"/>
                  </a:cubicBezTo>
                  <a:cubicBezTo>
                    <a:pt x="572" y="110"/>
                    <a:pt x="500" y="1"/>
                    <a:pt x="383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64125" y="5179425"/>
              <a:ext cx="14850" cy="7475"/>
            </a:xfrm>
            <a:custGeom>
              <a:avLst/>
              <a:gdLst/>
              <a:ahLst/>
              <a:cxnLst/>
              <a:rect l="l" t="t" r="r" b="b"/>
              <a:pathLst>
                <a:path w="594" h="299" extrusionOk="0">
                  <a:moveTo>
                    <a:pt x="231" y="1"/>
                  </a:moveTo>
                  <a:lnTo>
                    <a:pt x="163" y="14"/>
                  </a:lnTo>
                  <a:cubicBezTo>
                    <a:pt x="121" y="30"/>
                    <a:pt x="69" y="30"/>
                    <a:pt x="27" y="69"/>
                  </a:cubicBezTo>
                  <a:cubicBezTo>
                    <a:pt x="27" y="82"/>
                    <a:pt x="14" y="95"/>
                    <a:pt x="14" y="95"/>
                  </a:cubicBezTo>
                  <a:cubicBezTo>
                    <a:pt x="1" y="111"/>
                    <a:pt x="1" y="124"/>
                    <a:pt x="1" y="137"/>
                  </a:cubicBezTo>
                  <a:cubicBezTo>
                    <a:pt x="1" y="163"/>
                    <a:pt x="14" y="192"/>
                    <a:pt x="27" y="205"/>
                  </a:cubicBezTo>
                  <a:cubicBezTo>
                    <a:pt x="56" y="244"/>
                    <a:pt x="82" y="273"/>
                    <a:pt x="121" y="299"/>
                  </a:cubicBezTo>
                  <a:cubicBezTo>
                    <a:pt x="95" y="273"/>
                    <a:pt x="69" y="231"/>
                    <a:pt x="40" y="192"/>
                  </a:cubicBezTo>
                  <a:cubicBezTo>
                    <a:pt x="27" y="163"/>
                    <a:pt x="27" y="124"/>
                    <a:pt x="56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31" y="56"/>
                  </a:lnTo>
                  <a:lnTo>
                    <a:pt x="419" y="56"/>
                  </a:lnTo>
                  <a:cubicBezTo>
                    <a:pt x="461" y="56"/>
                    <a:pt x="500" y="69"/>
                    <a:pt x="526" y="95"/>
                  </a:cubicBezTo>
                  <a:cubicBezTo>
                    <a:pt x="555" y="111"/>
                    <a:pt x="555" y="150"/>
                    <a:pt x="542" y="192"/>
                  </a:cubicBezTo>
                  <a:cubicBezTo>
                    <a:pt x="526" y="231"/>
                    <a:pt x="500" y="257"/>
                    <a:pt x="461" y="286"/>
                  </a:cubicBezTo>
                  <a:cubicBezTo>
                    <a:pt x="500" y="273"/>
                    <a:pt x="542" y="244"/>
                    <a:pt x="568" y="205"/>
                  </a:cubicBezTo>
                  <a:cubicBezTo>
                    <a:pt x="568" y="176"/>
                    <a:pt x="581" y="163"/>
                    <a:pt x="581" y="137"/>
                  </a:cubicBezTo>
                  <a:cubicBezTo>
                    <a:pt x="594" y="124"/>
                    <a:pt x="581" y="111"/>
                    <a:pt x="581" y="95"/>
                  </a:cubicBezTo>
                  <a:cubicBezTo>
                    <a:pt x="568" y="82"/>
                    <a:pt x="568" y="69"/>
                    <a:pt x="555" y="56"/>
                  </a:cubicBezTo>
                  <a:cubicBezTo>
                    <a:pt x="526" y="30"/>
                    <a:pt x="474" y="14"/>
                    <a:pt x="432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90575" y="5165975"/>
              <a:ext cx="18575" cy="22950"/>
            </a:xfrm>
            <a:custGeom>
              <a:avLst/>
              <a:gdLst/>
              <a:ahLst/>
              <a:cxnLst/>
              <a:rect l="l" t="t" r="r" b="b"/>
              <a:pathLst>
                <a:path w="743" h="918" extrusionOk="0">
                  <a:moveTo>
                    <a:pt x="202" y="1"/>
                  </a:moveTo>
                  <a:cubicBezTo>
                    <a:pt x="189" y="14"/>
                    <a:pt x="163" y="14"/>
                    <a:pt x="147" y="27"/>
                  </a:cubicBezTo>
                  <a:cubicBezTo>
                    <a:pt x="134" y="40"/>
                    <a:pt x="108" y="40"/>
                    <a:pt x="95" y="53"/>
                  </a:cubicBezTo>
                  <a:cubicBezTo>
                    <a:pt x="66" y="82"/>
                    <a:pt x="53" y="108"/>
                    <a:pt x="27" y="147"/>
                  </a:cubicBezTo>
                  <a:cubicBezTo>
                    <a:pt x="14" y="176"/>
                    <a:pt x="14" y="215"/>
                    <a:pt x="1" y="257"/>
                  </a:cubicBezTo>
                  <a:cubicBezTo>
                    <a:pt x="1" y="325"/>
                    <a:pt x="14" y="406"/>
                    <a:pt x="27" y="458"/>
                  </a:cubicBezTo>
                  <a:cubicBezTo>
                    <a:pt x="14" y="390"/>
                    <a:pt x="14" y="325"/>
                    <a:pt x="27" y="257"/>
                  </a:cubicBezTo>
                  <a:cubicBezTo>
                    <a:pt x="40" y="228"/>
                    <a:pt x="40" y="189"/>
                    <a:pt x="66" y="163"/>
                  </a:cubicBezTo>
                  <a:cubicBezTo>
                    <a:pt x="82" y="134"/>
                    <a:pt x="95" y="108"/>
                    <a:pt x="121" y="95"/>
                  </a:cubicBezTo>
                  <a:cubicBezTo>
                    <a:pt x="158" y="58"/>
                    <a:pt x="201" y="46"/>
                    <a:pt x="245" y="46"/>
                  </a:cubicBezTo>
                  <a:cubicBezTo>
                    <a:pt x="266" y="46"/>
                    <a:pt x="287" y="49"/>
                    <a:pt x="309" y="53"/>
                  </a:cubicBezTo>
                  <a:cubicBezTo>
                    <a:pt x="364" y="66"/>
                    <a:pt x="432" y="108"/>
                    <a:pt x="471" y="147"/>
                  </a:cubicBezTo>
                  <a:cubicBezTo>
                    <a:pt x="526" y="202"/>
                    <a:pt x="568" y="257"/>
                    <a:pt x="607" y="309"/>
                  </a:cubicBezTo>
                  <a:cubicBezTo>
                    <a:pt x="620" y="338"/>
                    <a:pt x="633" y="377"/>
                    <a:pt x="649" y="406"/>
                  </a:cubicBezTo>
                  <a:cubicBezTo>
                    <a:pt x="662" y="432"/>
                    <a:pt x="675" y="471"/>
                    <a:pt x="675" y="500"/>
                  </a:cubicBezTo>
                  <a:cubicBezTo>
                    <a:pt x="714" y="633"/>
                    <a:pt x="714" y="769"/>
                    <a:pt x="701" y="918"/>
                  </a:cubicBezTo>
                  <a:cubicBezTo>
                    <a:pt x="714" y="876"/>
                    <a:pt x="714" y="850"/>
                    <a:pt x="730" y="811"/>
                  </a:cubicBezTo>
                  <a:cubicBezTo>
                    <a:pt x="730" y="769"/>
                    <a:pt x="730" y="743"/>
                    <a:pt x="743" y="701"/>
                  </a:cubicBezTo>
                  <a:cubicBezTo>
                    <a:pt x="743" y="675"/>
                    <a:pt x="743" y="633"/>
                    <a:pt x="730" y="594"/>
                  </a:cubicBezTo>
                  <a:cubicBezTo>
                    <a:pt x="730" y="568"/>
                    <a:pt x="730" y="526"/>
                    <a:pt x="714" y="487"/>
                  </a:cubicBezTo>
                  <a:cubicBezTo>
                    <a:pt x="688" y="351"/>
                    <a:pt x="620" y="215"/>
                    <a:pt x="513" y="108"/>
                  </a:cubicBezTo>
                  <a:cubicBezTo>
                    <a:pt x="458" y="66"/>
                    <a:pt x="390" y="27"/>
                    <a:pt x="3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986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80" y="0"/>
                  </a:moveTo>
                  <a:cubicBezTo>
                    <a:pt x="157" y="0"/>
                    <a:pt x="133" y="4"/>
                    <a:pt x="108" y="13"/>
                  </a:cubicBezTo>
                  <a:cubicBezTo>
                    <a:pt x="82" y="26"/>
                    <a:pt x="40" y="65"/>
                    <a:pt x="27" y="94"/>
                  </a:cubicBezTo>
                  <a:cubicBezTo>
                    <a:pt x="14" y="133"/>
                    <a:pt x="1" y="175"/>
                    <a:pt x="14" y="214"/>
                  </a:cubicBezTo>
                  <a:cubicBezTo>
                    <a:pt x="14" y="282"/>
                    <a:pt x="27" y="363"/>
                    <a:pt x="66" y="418"/>
                  </a:cubicBezTo>
                  <a:cubicBezTo>
                    <a:pt x="95" y="486"/>
                    <a:pt x="121" y="551"/>
                    <a:pt x="163" y="606"/>
                  </a:cubicBezTo>
                  <a:cubicBezTo>
                    <a:pt x="147" y="538"/>
                    <a:pt x="121" y="470"/>
                    <a:pt x="95" y="405"/>
                  </a:cubicBezTo>
                  <a:cubicBezTo>
                    <a:pt x="82" y="350"/>
                    <a:pt x="66" y="282"/>
                    <a:pt x="66" y="214"/>
                  </a:cubicBezTo>
                  <a:cubicBezTo>
                    <a:pt x="53" y="146"/>
                    <a:pt x="82" y="81"/>
                    <a:pt x="134" y="52"/>
                  </a:cubicBezTo>
                  <a:cubicBezTo>
                    <a:pt x="189" y="26"/>
                    <a:pt x="257" y="26"/>
                    <a:pt x="325" y="26"/>
                  </a:cubicBezTo>
                  <a:cubicBezTo>
                    <a:pt x="278" y="17"/>
                    <a:pt x="231" y="0"/>
                    <a:pt x="1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33950" y="5165975"/>
              <a:ext cx="18250" cy="22950"/>
            </a:xfrm>
            <a:custGeom>
              <a:avLst/>
              <a:gdLst/>
              <a:ahLst/>
              <a:cxnLst/>
              <a:rect l="l" t="t" r="r" b="b"/>
              <a:pathLst>
                <a:path w="730" h="918" extrusionOk="0">
                  <a:moveTo>
                    <a:pt x="422" y="1"/>
                  </a:moveTo>
                  <a:cubicBezTo>
                    <a:pt x="341" y="27"/>
                    <a:pt x="273" y="66"/>
                    <a:pt x="218" y="108"/>
                  </a:cubicBezTo>
                  <a:cubicBezTo>
                    <a:pt x="111" y="215"/>
                    <a:pt x="43" y="351"/>
                    <a:pt x="17" y="487"/>
                  </a:cubicBezTo>
                  <a:cubicBezTo>
                    <a:pt x="17" y="526"/>
                    <a:pt x="1" y="568"/>
                    <a:pt x="1" y="594"/>
                  </a:cubicBezTo>
                  <a:lnTo>
                    <a:pt x="1" y="701"/>
                  </a:lnTo>
                  <a:cubicBezTo>
                    <a:pt x="1" y="743"/>
                    <a:pt x="1" y="769"/>
                    <a:pt x="17" y="811"/>
                  </a:cubicBezTo>
                  <a:cubicBezTo>
                    <a:pt x="17" y="838"/>
                    <a:pt x="23" y="859"/>
                    <a:pt x="27" y="884"/>
                  </a:cubicBezTo>
                  <a:lnTo>
                    <a:pt x="27" y="884"/>
                  </a:lnTo>
                  <a:cubicBezTo>
                    <a:pt x="17" y="748"/>
                    <a:pt x="20" y="623"/>
                    <a:pt x="56" y="500"/>
                  </a:cubicBezTo>
                  <a:cubicBezTo>
                    <a:pt x="69" y="471"/>
                    <a:pt x="69" y="432"/>
                    <a:pt x="82" y="406"/>
                  </a:cubicBezTo>
                  <a:cubicBezTo>
                    <a:pt x="98" y="377"/>
                    <a:pt x="111" y="338"/>
                    <a:pt x="137" y="309"/>
                  </a:cubicBezTo>
                  <a:cubicBezTo>
                    <a:pt x="163" y="257"/>
                    <a:pt x="205" y="202"/>
                    <a:pt x="260" y="147"/>
                  </a:cubicBezTo>
                  <a:cubicBezTo>
                    <a:pt x="312" y="108"/>
                    <a:pt x="367" y="66"/>
                    <a:pt x="435" y="53"/>
                  </a:cubicBezTo>
                  <a:cubicBezTo>
                    <a:pt x="452" y="49"/>
                    <a:pt x="470" y="46"/>
                    <a:pt x="490" y="46"/>
                  </a:cubicBezTo>
                  <a:cubicBezTo>
                    <a:pt x="530" y="46"/>
                    <a:pt x="573" y="58"/>
                    <a:pt x="610" y="95"/>
                  </a:cubicBezTo>
                  <a:cubicBezTo>
                    <a:pt x="636" y="108"/>
                    <a:pt x="665" y="134"/>
                    <a:pt x="678" y="163"/>
                  </a:cubicBezTo>
                  <a:cubicBezTo>
                    <a:pt x="691" y="189"/>
                    <a:pt x="704" y="228"/>
                    <a:pt x="704" y="257"/>
                  </a:cubicBezTo>
                  <a:cubicBezTo>
                    <a:pt x="717" y="325"/>
                    <a:pt x="717" y="390"/>
                    <a:pt x="704" y="458"/>
                  </a:cubicBezTo>
                  <a:cubicBezTo>
                    <a:pt x="730" y="406"/>
                    <a:pt x="730" y="325"/>
                    <a:pt x="730" y="257"/>
                  </a:cubicBezTo>
                  <a:cubicBezTo>
                    <a:pt x="730" y="215"/>
                    <a:pt x="717" y="176"/>
                    <a:pt x="704" y="147"/>
                  </a:cubicBezTo>
                  <a:cubicBezTo>
                    <a:pt x="691" y="108"/>
                    <a:pt x="665" y="82"/>
                    <a:pt x="636" y="53"/>
                  </a:cubicBezTo>
                  <a:cubicBezTo>
                    <a:pt x="623" y="40"/>
                    <a:pt x="610" y="40"/>
                    <a:pt x="597" y="27"/>
                  </a:cubicBezTo>
                  <a:cubicBezTo>
                    <a:pt x="568" y="14"/>
                    <a:pt x="555" y="14"/>
                    <a:pt x="529" y="1"/>
                  </a:cubicBezTo>
                  <a:close/>
                  <a:moveTo>
                    <a:pt x="27" y="884"/>
                  </a:moveTo>
                  <a:lnTo>
                    <a:pt x="27" y="884"/>
                  </a:lnTo>
                  <a:cubicBezTo>
                    <a:pt x="28" y="895"/>
                    <a:pt x="29" y="906"/>
                    <a:pt x="30" y="918"/>
                  </a:cubicBezTo>
                  <a:cubicBezTo>
                    <a:pt x="30" y="905"/>
                    <a:pt x="29" y="894"/>
                    <a:pt x="27" y="884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7359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45" y="0"/>
                  </a:moveTo>
                  <a:cubicBezTo>
                    <a:pt x="94" y="0"/>
                    <a:pt x="47" y="17"/>
                    <a:pt x="1" y="26"/>
                  </a:cubicBezTo>
                  <a:cubicBezTo>
                    <a:pt x="69" y="26"/>
                    <a:pt x="150" y="26"/>
                    <a:pt x="205" y="52"/>
                  </a:cubicBezTo>
                  <a:cubicBezTo>
                    <a:pt x="260" y="81"/>
                    <a:pt x="273" y="146"/>
                    <a:pt x="273" y="214"/>
                  </a:cubicBezTo>
                  <a:cubicBezTo>
                    <a:pt x="273" y="282"/>
                    <a:pt x="244" y="350"/>
                    <a:pt x="231" y="405"/>
                  </a:cubicBezTo>
                  <a:cubicBezTo>
                    <a:pt x="205" y="470"/>
                    <a:pt x="192" y="538"/>
                    <a:pt x="163" y="606"/>
                  </a:cubicBezTo>
                  <a:cubicBezTo>
                    <a:pt x="205" y="551"/>
                    <a:pt x="244" y="486"/>
                    <a:pt x="273" y="418"/>
                  </a:cubicBezTo>
                  <a:cubicBezTo>
                    <a:pt x="299" y="363"/>
                    <a:pt x="325" y="282"/>
                    <a:pt x="325" y="214"/>
                  </a:cubicBezTo>
                  <a:cubicBezTo>
                    <a:pt x="325" y="175"/>
                    <a:pt x="325" y="133"/>
                    <a:pt x="299" y="94"/>
                  </a:cubicBezTo>
                  <a:cubicBezTo>
                    <a:pt x="286" y="65"/>
                    <a:pt x="260" y="26"/>
                    <a:pt x="218" y="13"/>
                  </a:cubicBezTo>
                  <a:cubicBezTo>
                    <a:pt x="192" y="4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656025" y="5194325"/>
              <a:ext cx="30725" cy="5050"/>
            </a:xfrm>
            <a:custGeom>
              <a:avLst/>
              <a:gdLst/>
              <a:ahLst/>
              <a:cxnLst/>
              <a:rect l="l" t="t" r="r" b="b"/>
              <a:pathLst>
                <a:path w="1229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66"/>
                    <a:pt x="189" y="108"/>
                    <a:pt x="299" y="147"/>
                  </a:cubicBezTo>
                  <a:cubicBezTo>
                    <a:pt x="393" y="176"/>
                    <a:pt x="513" y="202"/>
                    <a:pt x="623" y="202"/>
                  </a:cubicBezTo>
                  <a:cubicBezTo>
                    <a:pt x="675" y="202"/>
                    <a:pt x="730" y="202"/>
                    <a:pt x="785" y="189"/>
                  </a:cubicBezTo>
                  <a:cubicBezTo>
                    <a:pt x="837" y="176"/>
                    <a:pt x="892" y="176"/>
                    <a:pt x="947" y="147"/>
                  </a:cubicBezTo>
                  <a:cubicBezTo>
                    <a:pt x="1054" y="121"/>
                    <a:pt x="1148" y="66"/>
                    <a:pt x="1229" y="1"/>
                  </a:cubicBezTo>
                  <a:lnTo>
                    <a:pt x="1229" y="1"/>
                  </a:lnTo>
                  <a:cubicBezTo>
                    <a:pt x="1135" y="40"/>
                    <a:pt x="1041" y="95"/>
                    <a:pt x="931" y="108"/>
                  </a:cubicBezTo>
                  <a:cubicBezTo>
                    <a:pt x="879" y="134"/>
                    <a:pt x="824" y="134"/>
                    <a:pt x="769" y="147"/>
                  </a:cubicBezTo>
                  <a:lnTo>
                    <a:pt x="623" y="147"/>
                  </a:lnTo>
                  <a:cubicBezTo>
                    <a:pt x="513" y="147"/>
                    <a:pt x="406" y="134"/>
                    <a:pt x="312" y="108"/>
                  </a:cubicBezTo>
                  <a:cubicBezTo>
                    <a:pt x="202" y="82"/>
                    <a:pt x="108" y="40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665825" y="5202750"/>
              <a:ext cx="10475" cy="1725"/>
            </a:xfrm>
            <a:custGeom>
              <a:avLst/>
              <a:gdLst/>
              <a:ahLst/>
              <a:cxnLst/>
              <a:rect l="l" t="t" r="r" b="b"/>
              <a:pathLst>
                <a:path w="419" h="69" extrusionOk="0">
                  <a:moveTo>
                    <a:pt x="1" y="1"/>
                  </a:moveTo>
                  <a:cubicBezTo>
                    <a:pt x="27" y="27"/>
                    <a:pt x="69" y="40"/>
                    <a:pt x="95" y="53"/>
                  </a:cubicBezTo>
                  <a:cubicBezTo>
                    <a:pt x="134" y="53"/>
                    <a:pt x="176" y="69"/>
                    <a:pt x="202" y="69"/>
                  </a:cubicBezTo>
                  <a:cubicBezTo>
                    <a:pt x="283" y="69"/>
                    <a:pt x="351" y="40"/>
                    <a:pt x="419" y="1"/>
                  </a:cubicBezTo>
                  <a:cubicBezTo>
                    <a:pt x="377" y="1"/>
                    <a:pt x="338" y="1"/>
                    <a:pt x="312" y="14"/>
                  </a:cubicBezTo>
                  <a:lnTo>
                    <a:pt x="108" y="14"/>
                  </a:lnTo>
                  <a:cubicBezTo>
                    <a:pt x="69" y="1"/>
                    <a:pt x="40" y="1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94825" y="5214575"/>
              <a:ext cx="33475" cy="22975"/>
            </a:xfrm>
            <a:custGeom>
              <a:avLst/>
              <a:gdLst/>
              <a:ahLst/>
              <a:cxnLst/>
              <a:rect l="l" t="t" r="r" b="b"/>
              <a:pathLst>
                <a:path w="1339" h="919" extrusionOk="0">
                  <a:moveTo>
                    <a:pt x="1096" y="1"/>
                  </a:moveTo>
                  <a:lnTo>
                    <a:pt x="934" y="82"/>
                  </a:lnTo>
                  <a:cubicBezTo>
                    <a:pt x="691" y="351"/>
                    <a:pt x="380" y="568"/>
                    <a:pt x="1" y="688"/>
                  </a:cubicBezTo>
                  <a:cubicBezTo>
                    <a:pt x="14" y="701"/>
                    <a:pt x="27" y="714"/>
                    <a:pt x="27" y="730"/>
                  </a:cubicBezTo>
                  <a:cubicBezTo>
                    <a:pt x="131" y="865"/>
                    <a:pt x="289" y="918"/>
                    <a:pt x="457" y="918"/>
                  </a:cubicBezTo>
                  <a:cubicBezTo>
                    <a:pt x="807" y="918"/>
                    <a:pt x="1203" y="686"/>
                    <a:pt x="1258" y="487"/>
                  </a:cubicBezTo>
                  <a:cubicBezTo>
                    <a:pt x="1339" y="244"/>
                    <a:pt x="1190" y="82"/>
                    <a:pt x="1122" y="27"/>
                  </a:cubicBezTo>
                  <a:cubicBezTo>
                    <a:pt x="1109" y="1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16175" y="5214575"/>
              <a:ext cx="32750" cy="23075"/>
            </a:xfrm>
            <a:custGeom>
              <a:avLst/>
              <a:gdLst/>
              <a:ahLst/>
              <a:cxnLst/>
              <a:rect l="l" t="t" r="r" b="b"/>
              <a:pathLst>
                <a:path w="1310" h="923" extrusionOk="0">
                  <a:moveTo>
                    <a:pt x="218" y="1"/>
                  </a:moveTo>
                  <a:cubicBezTo>
                    <a:pt x="218" y="1"/>
                    <a:pt x="176" y="27"/>
                    <a:pt x="124" y="82"/>
                  </a:cubicBezTo>
                  <a:cubicBezTo>
                    <a:pt x="69" y="163"/>
                    <a:pt x="1" y="309"/>
                    <a:pt x="56" y="487"/>
                  </a:cubicBezTo>
                  <a:cubicBezTo>
                    <a:pt x="111" y="688"/>
                    <a:pt x="512" y="922"/>
                    <a:pt x="859" y="922"/>
                  </a:cubicBezTo>
                  <a:cubicBezTo>
                    <a:pt x="1021" y="922"/>
                    <a:pt x="1172" y="872"/>
                    <a:pt x="1271" y="743"/>
                  </a:cubicBezTo>
                  <a:cubicBezTo>
                    <a:pt x="1284" y="730"/>
                    <a:pt x="1297" y="701"/>
                    <a:pt x="1310" y="688"/>
                  </a:cubicBezTo>
                  <a:cubicBezTo>
                    <a:pt x="879" y="552"/>
                    <a:pt x="555" y="325"/>
                    <a:pt x="299" y="4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93250" y="5089350"/>
              <a:ext cx="153600" cy="91475"/>
            </a:xfrm>
            <a:custGeom>
              <a:avLst/>
              <a:gdLst/>
              <a:ahLst/>
              <a:cxnLst/>
              <a:rect l="l" t="t" r="r" b="b"/>
              <a:pathLst>
                <a:path w="6144" h="3659" extrusionOk="0">
                  <a:moveTo>
                    <a:pt x="2943" y="1"/>
                  </a:moveTo>
                  <a:cubicBezTo>
                    <a:pt x="2648" y="1"/>
                    <a:pt x="2363" y="40"/>
                    <a:pt x="2065" y="121"/>
                  </a:cubicBezTo>
                  <a:cubicBezTo>
                    <a:pt x="1945" y="176"/>
                    <a:pt x="1809" y="215"/>
                    <a:pt x="1689" y="283"/>
                  </a:cubicBezTo>
                  <a:cubicBezTo>
                    <a:pt x="1553" y="338"/>
                    <a:pt x="1446" y="419"/>
                    <a:pt x="1323" y="487"/>
                  </a:cubicBezTo>
                  <a:cubicBezTo>
                    <a:pt x="973" y="730"/>
                    <a:pt x="649" y="1041"/>
                    <a:pt x="419" y="1417"/>
                  </a:cubicBezTo>
                  <a:cubicBezTo>
                    <a:pt x="176" y="1809"/>
                    <a:pt x="14" y="2282"/>
                    <a:pt x="1" y="2781"/>
                  </a:cubicBezTo>
                  <a:cubicBezTo>
                    <a:pt x="59" y="2760"/>
                    <a:pt x="114" y="2750"/>
                    <a:pt x="167" y="2750"/>
                  </a:cubicBezTo>
                  <a:cubicBezTo>
                    <a:pt x="284" y="2750"/>
                    <a:pt x="385" y="2797"/>
                    <a:pt x="461" y="2862"/>
                  </a:cubicBezTo>
                  <a:cubicBezTo>
                    <a:pt x="594" y="3186"/>
                    <a:pt x="824" y="3659"/>
                    <a:pt x="824" y="3659"/>
                  </a:cubicBezTo>
                  <a:lnTo>
                    <a:pt x="866" y="3118"/>
                  </a:lnTo>
                  <a:cubicBezTo>
                    <a:pt x="879" y="3066"/>
                    <a:pt x="905" y="2943"/>
                    <a:pt x="931" y="2781"/>
                  </a:cubicBezTo>
                  <a:lnTo>
                    <a:pt x="1498" y="2781"/>
                  </a:lnTo>
                  <a:lnTo>
                    <a:pt x="1621" y="1835"/>
                  </a:lnTo>
                  <a:cubicBezTo>
                    <a:pt x="1621" y="1835"/>
                    <a:pt x="1728" y="2512"/>
                    <a:pt x="1770" y="2781"/>
                  </a:cubicBezTo>
                  <a:lnTo>
                    <a:pt x="3983" y="2781"/>
                  </a:lnTo>
                  <a:lnTo>
                    <a:pt x="4171" y="2120"/>
                  </a:lnTo>
                  <a:lnTo>
                    <a:pt x="4213" y="2781"/>
                  </a:lnTo>
                  <a:lnTo>
                    <a:pt x="4333" y="2781"/>
                  </a:lnTo>
                  <a:lnTo>
                    <a:pt x="4430" y="1877"/>
                  </a:lnTo>
                  <a:lnTo>
                    <a:pt x="4430" y="2781"/>
                  </a:lnTo>
                  <a:lnTo>
                    <a:pt x="5292" y="2781"/>
                  </a:lnTo>
                  <a:cubicBezTo>
                    <a:pt x="5321" y="2943"/>
                    <a:pt x="5360" y="3066"/>
                    <a:pt x="5373" y="3118"/>
                  </a:cubicBezTo>
                  <a:lnTo>
                    <a:pt x="5415" y="3659"/>
                  </a:lnTo>
                  <a:cubicBezTo>
                    <a:pt x="5415" y="3659"/>
                    <a:pt x="5629" y="3199"/>
                    <a:pt x="5765" y="2875"/>
                  </a:cubicBezTo>
                  <a:cubicBezTo>
                    <a:pt x="5850" y="2813"/>
                    <a:pt x="5961" y="2753"/>
                    <a:pt x="6102" y="2753"/>
                  </a:cubicBezTo>
                  <a:cubicBezTo>
                    <a:pt x="6116" y="2753"/>
                    <a:pt x="6130" y="2754"/>
                    <a:pt x="6144" y="2755"/>
                  </a:cubicBezTo>
                  <a:cubicBezTo>
                    <a:pt x="6115" y="2538"/>
                    <a:pt x="6089" y="2337"/>
                    <a:pt x="6034" y="2159"/>
                  </a:cubicBezTo>
                  <a:cubicBezTo>
                    <a:pt x="5726" y="931"/>
                    <a:pt x="4780" y="406"/>
                    <a:pt x="4025" y="176"/>
                  </a:cubicBezTo>
                  <a:cubicBezTo>
                    <a:pt x="3983" y="163"/>
                    <a:pt x="3944" y="150"/>
                    <a:pt x="3915" y="150"/>
                  </a:cubicBezTo>
                  <a:cubicBezTo>
                    <a:pt x="3808" y="121"/>
                    <a:pt x="3701" y="95"/>
                    <a:pt x="3604" y="82"/>
                  </a:cubicBezTo>
                  <a:cubicBezTo>
                    <a:pt x="3215" y="1"/>
                    <a:pt x="2943" y="1"/>
                    <a:pt x="29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604750" y="5199025"/>
              <a:ext cx="44575" cy="34450"/>
            </a:xfrm>
            <a:custGeom>
              <a:avLst/>
              <a:gdLst/>
              <a:ahLst/>
              <a:cxnLst/>
              <a:rect l="l" t="t" r="r" b="b"/>
              <a:pathLst>
                <a:path w="1783" h="1378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299"/>
                    <a:pt x="377" y="526"/>
                    <a:pt x="581" y="704"/>
                  </a:cubicBezTo>
                  <a:cubicBezTo>
                    <a:pt x="1054" y="1135"/>
                    <a:pt x="1540" y="1310"/>
                    <a:pt x="1728" y="1365"/>
                  </a:cubicBezTo>
                  <a:cubicBezTo>
                    <a:pt x="1754" y="1365"/>
                    <a:pt x="1767" y="1378"/>
                    <a:pt x="1783" y="1378"/>
                  </a:cubicBezTo>
                  <a:lnTo>
                    <a:pt x="1783" y="1310"/>
                  </a:lnTo>
                  <a:lnTo>
                    <a:pt x="1767" y="1310"/>
                  </a:lnTo>
                  <a:cubicBezTo>
                    <a:pt x="1336" y="1174"/>
                    <a:pt x="1012" y="947"/>
                    <a:pt x="756" y="662"/>
                  </a:cubicBezTo>
                  <a:cubicBezTo>
                    <a:pt x="594" y="474"/>
                    <a:pt x="458" y="257"/>
                    <a:pt x="351" y="27"/>
                  </a:cubicBezTo>
                  <a:cubicBezTo>
                    <a:pt x="314" y="30"/>
                    <a:pt x="280" y="32"/>
                    <a:pt x="247" y="32"/>
                  </a:cubicBezTo>
                  <a:cubicBezTo>
                    <a:pt x="157" y="32"/>
                    <a:pt x="79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3450" y="5199350"/>
              <a:ext cx="42950" cy="34450"/>
            </a:xfrm>
            <a:custGeom>
              <a:avLst/>
              <a:gdLst/>
              <a:ahLst/>
              <a:cxnLst/>
              <a:rect l="l" t="t" r="r" b="b"/>
              <a:pathLst>
                <a:path w="1718" h="1378" extrusionOk="0">
                  <a:moveTo>
                    <a:pt x="1718" y="1"/>
                  </a:moveTo>
                  <a:lnTo>
                    <a:pt x="1718" y="1"/>
                  </a:lnTo>
                  <a:cubicBezTo>
                    <a:pt x="1649" y="10"/>
                    <a:pt x="1582" y="19"/>
                    <a:pt x="1511" y="19"/>
                  </a:cubicBezTo>
                  <a:cubicBezTo>
                    <a:pt x="1481" y="19"/>
                    <a:pt x="1451" y="18"/>
                    <a:pt x="1420" y="14"/>
                  </a:cubicBezTo>
                  <a:cubicBezTo>
                    <a:pt x="1313" y="257"/>
                    <a:pt x="1164" y="487"/>
                    <a:pt x="989" y="691"/>
                  </a:cubicBezTo>
                  <a:cubicBezTo>
                    <a:pt x="746" y="960"/>
                    <a:pt x="435" y="1177"/>
                    <a:pt x="56" y="1297"/>
                  </a:cubicBezTo>
                  <a:cubicBezTo>
                    <a:pt x="43" y="1310"/>
                    <a:pt x="30" y="1310"/>
                    <a:pt x="17" y="1310"/>
                  </a:cubicBezTo>
                  <a:cubicBezTo>
                    <a:pt x="17" y="1339"/>
                    <a:pt x="1" y="1352"/>
                    <a:pt x="1" y="1378"/>
                  </a:cubicBezTo>
                  <a:cubicBezTo>
                    <a:pt x="30" y="1365"/>
                    <a:pt x="56" y="1352"/>
                    <a:pt x="82" y="1339"/>
                  </a:cubicBezTo>
                  <a:cubicBezTo>
                    <a:pt x="529" y="1177"/>
                    <a:pt x="892" y="918"/>
                    <a:pt x="1177" y="636"/>
                  </a:cubicBezTo>
                  <a:cubicBezTo>
                    <a:pt x="1394" y="419"/>
                    <a:pt x="1569" y="205"/>
                    <a:pt x="171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51325" y="5123450"/>
              <a:ext cx="2700" cy="34775"/>
            </a:xfrm>
            <a:custGeom>
              <a:avLst/>
              <a:gdLst/>
              <a:ahLst/>
              <a:cxnLst/>
              <a:rect l="l" t="t" r="r" b="b"/>
              <a:pathLst>
                <a:path w="108" h="1391" extrusionOk="0">
                  <a:moveTo>
                    <a:pt x="1" y="1"/>
                  </a:moveTo>
                  <a:cubicBezTo>
                    <a:pt x="1" y="121"/>
                    <a:pt x="1" y="244"/>
                    <a:pt x="14" y="351"/>
                  </a:cubicBezTo>
                  <a:cubicBezTo>
                    <a:pt x="14" y="471"/>
                    <a:pt x="14" y="581"/>
                    <a:pt x="27" y="701"/>
                  </a:cubicBezTo>
                  <a:cubicBezTo>
                    <a:pt x="40" y="811"/>
                    <a:pt x="40" y="931"/>
                    <a:pt x="53" y="1054"/>
                  </a:cubicBezTo>
                  <a:lnTo>
                    <a:pt x="82" y="1216"/>
                  </a:lnTo>
                  <a:cubicBezTo>
                    <a:pt x="82" y="1281"/>
                    <a:pt x="95" y="1336"/>
                    <a:pt x="108" y="1391"/>
                  </a:cubicBezTo>
                  <a:lnTo>
                    <a:pt x="108" y="1216"/>
                  </a:lnTo>
                  <a:lnTo>
                    <a:pt x="95" y="1038"/>
                  </a:lnTo>
                  <a:cubicBezTo>
                    <a:pt x="95" y="931"/>
                    <a:pt x="82" y="811"/>
                    <a:pt x="82" y="701"/>
                  </a:cubicBezTo>
                  <a:cubicBezTo>
                    <a:pt x="66" y="581"/>
                    <a:pt x="66" y="471"/>
                    <a:pt x="53" y="351"/>
                  </a:cubicBezTo>
                  <a:cubicBezTo>
                    <a:pt x="40" y="228"/>
                    <a:pt x="27" y="121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662425" y="5133575"/>
              <a:ext cx="1725" cy="24975"/>
            </a:xfrm>
            <a:custGeom>
              <a:avLst/>
              <a:gdLst/>
              <a:ahLst/>
              <a:cxnLst/>
              <a:rect l="l" t="t" r="r" b="b"/>
              <a:pathLst>
                <a:path w="69" h="999" extrusionOk="0">
                  <a:moveTo>
                    <a:pt x="14" y="1"/>
                  </a:moveTo>
                  <a:cubicBezTo>
                    <a:pt x="1" y="163"/>
                    <a:pt x="1" y="325"/>
                    <a:pt x="14" y="500"/>
                  </a:cubicBezTo>
                  <a:cubicBezTo>
                    <a:pt x="14" y="662"/>
                    <a:pt x="27" y="824"/>
                    <a:pt x="56" y="999"/>
                  </a:cubicBezTo>
                  <a:cubicBezTo>
                    <a:pt x="69" y="824"/>
                    <a:pt x="69" y="662"/>
                    <a:pt x="69" y="500"/>
                  </a:cubicBezTo>
                  <a:cubicBezTo>
                    <a:pt x="56" y="325"/>
                    <a:pt x="43" y="163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682025" y="5124100"/>
              <a:ext cx="2375" cy="34450"/>
            </a:xfrm>
            <a:custGeom>
              <a:avLst/>
              <a:gdLst/>
              <a:ahLst/>
              <a:cxnLst/>
              <a:rect l="l" t="t" r="r" b="b"/>
              <a:pathLst>
                <a:path w="95" h="1378" extrusionOk="0">
                  <a:moveTo>
                    <a:pt x="1" y="1"/>
                  </a:moveTo>
                  <a:lnTo>
                    <a:pt x="1" y="338"/>
                  </a:lnTo>
                  <a:cubicBezTo>
                    <a:pt x="1" y="461"/>
                    <a:pt x="14" y="568"/>
                    <a:pt x="14" y="688"/>
                  </a:cubicBezTo>
                  <a:cubicBezTo>
                    <a:pt x="27" y="798"/>
                    <a:pt x="27" y="918"/>
                    <a:pt x="40" y="1028"/>
                  </a:cubicBezTo>
                  <a:lnTo>
                    <a:pt x="69" y="1203"/>
                  </a:lnTo>
                  <a:cubicBezTo>
                    <a:pt x="69" y="1255"/>
                    <a:pt x="82" y="1323"/>
                    <a:pt x="95" y="1378"/>
                  </a:cubicBezTo>
                  <a:lnTo>
                    <a:pt x="95" y="1203"/>
                  </a:lnTo>
                  <a:lnTo>
                    <a:pt x="82" y="1028"/>
                  </a:lnTo>
                  <a:cubicBezTo>
                    <a:pt x="82" y="918"/>
                    <a:pt x="82" y="798"/>
                    <a:pt x="69" y="688"/>
                  </a:cubicBezTo>
                  <a:cubicBezTo>
                    <a:pt x="69" y="568"/>
                    <a:pt x="53" y="461"/>
                    <a:pt x="40" y="338"/>
                  </a:cubicBezTo>
                  <a:cubicBezTo>
                    <a:pt x="27" y="231"/>
                    <a:pt x="14" y="108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22525" y="5138925"/>
              <a:ext cx="2700" cy="19625"/>
            </a:xfrm>
            <a:custGeom>
              <a:avLst/>
              <a:gdLst/>
              <a:ahLst/>
              <a:cxnLst/>
              <a:rect l="l" t="t" r="r" b="b"/>
              <a:pathLst>
                <a:path w="108" h="785" extrusionOk="0">
                  <a:moveTo>
                    <a:pt x="1" y="1"/>
                  </a:moveTo>
                  <a:cubicBezTo>
                    <a:pt x="1" y="137"/>
                    <a:pt x="14" y="273"/>
                    <a:pt x="27" y="393"/>
                  </a:cubicBezTo>
                  <a:cubicBezTo>
                    <a:pt x="40" y="529"/>
                    <a:pt x="69" y="649"/>
                    <a:pt x="108" y="785"/>
                  </a:cubicBezTo>
                  <a:cubicBezTo>
                    <a:pt x="108" y="649"/>
                    <a:pt x="95" y="516"/>
                    <a:pt x="82" y="393"/>
                  </a:cubicBezTo>
                  <a:cubicBezTo>
                    <a:pt x="53" y="257"/>
                    <a:pt x="40" y="137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622975" y="5138925"/>
              <a:ext cx="2375" cy="19300"/>
            </a:xfrm>
            <a:custGeom>
              <a:avLst/>
              <a:gdLst/>
              <a:ahLst/>
              <a:cxnLst/>
              <a:rect l="l" t="t" r="r" b="b"/>
              <a:pathLst>
                <a:path w="95" h="772" extrusionOk="0">
                  <a:moveTo>
                    <a:pt x="95" y="1"/>
                  </a:moveTo>
                  <a:lnTo>
                    <a:pt x="95" y="1"/>
                  </a:lnTo>
                  <a:cubicBezTo>
                    <a:pt x="53" y="137"/>
                    <a:pt x="40" y="257"/>
                    <a:pt x="27" y="393"/>
                  </a:cubicBezTo>
                  <a:cubicBezTo>
                    <a:pt x="14" y="516"/>
                    <a:pt x="1" y="636"/>
                    <a:pt x="14" y="772"/>
                  </a:cubicBezTo>
                  <a:cubicBezTo>
                    <a:pt x="40" y="649"/>
                    <a:pt x="66" y="516"/>
                    <a:pt x="82" y="393"/>
                  </a:cubicBezTo>
                  <a:cubicBezTo>
                    <a:pt x="95" y="273"/>
                    <a:pt x="95" y="137"/>
                    <a:pt x="9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658050" y="5093075"/>
              <a:ext cx="7075" cy="3025"/>
            </a:xfrm>
            <a:custGeom>
              <a:avLst/>
              <a:gdLst/>
              <a:ahLst/>
              <a:cxnLst/>
              <a:rect l="l" t="t" r="r" b="b"/>
              <a:pathLst>
                <a:path w="283" h="121" extrusionOk="0">
                  <a:moveTo>
                    <a:pt x="14" y="1"/>
                  </a:moveTo>
                  <a:lnTo>
                    <a:pt x="1" y="53"/>
                  </a:lnTo>
                  <a:cubicBezTo>
                    <a:pt x="82" y="82"/>
                    <a:pt x="176" y="108"/>
                    <a:pt x="283" y="121"/>
                  </a:cubicBezTo>
                  <a:cubicBezTo>
                    <a:pt x="202" y="66"/>
                    <a:pt x="108" y="27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665100" y="50923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31" y="1"/>
                  </a:moveTo>
                  <a:cubicBezTo>
                    <a:pt x="179" y="14"/>
                    <a:pt x="137" y="30"/>
                    <a:pt x="98" y="56"/>
                  </a:cubicBezTo>
                  <a:cubicBezTo>
                    <a:pt x="69" y="82"/>
                    <a:pt x="30" y="111"/>
                    <a:pt x="1" y="150"/>
                  </a:cubicBezTo>
                  <a:cubicBezTo>
                    <a:pt x="56" y="150"/>
                    <a:pt x="98" y="124"/>
                    <a:pt x="137" y="95"/>
                  </a:cubicBezTo>
                  <a:cubicBezTo>
                    <a:pt x="163" y="82"/>
                    <a:pt x="205" y="56"/>
                    <a:pt x="23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60075" y="5096400"/>
              <a:ext cx="11525" cy="3750"/>
            </a:xfrm>
            <a:custGeom>
              <a:avLst/>
              <a:gdLst/>
              <a:ahLst/>
              <a:cxnLst/>
              <a:rect l="l" t="t" r="r" b="b"/>
              <a:pathLst>
                <a:path w="461" h="150" extrusionOk="0">
                  <a:moveTo>
                    <a:pt x="189" y="1"/>
                  </a:moveTo>
                  <a:cubicBezTo>
                    <a:pt x="150" y="30"/>
                    <a:pt x="121" y="43"/>
                    <a:pt x="95" y="69"/>
                  </a:cubicBezTo>
                  <a:cubicBezTo>
                    <a:pt x="56" y="95"/>
                    <a:pt x="27" y="124"/>
                    <a:pt x="1" y="150"/>
                  </a:cubicBezTo>
                  <a:cubicBezTo>
                    <a:pt x="40" y="137"/>
                    <a:pt x="82" y="124"/>
                    <a:pt x="108" y="111"/>
                  </a:cubicBezTo>
                  <a:cubicBezTo>
                    <a:pt x="141" y="88"/>
                    <a:pt x="164" y="75"/>
                    <a:pt x="194" y="57"/>
                  </a:cubicBezTo>
                  <a:lnTo>
                    <a:pt x="194" y="57"/>
                  </a:lnTo>
                  <a:cubicBezTo>
                    <a:pt x="234" y="70"/>
                    <a:pt x="272" y="82"/>
                    <a:pt x="325" y="95"/>
                  </a:cubicBezTo>
                  <a:cubicBezTo>
                    <a:pt x="364" y="95"/>
                    <a:pt x="406" y="111"/>
                    <a:pt x="461" y="111"/>
                  </a:cubicBezTo>
                  <a:cubicBezTo>
                    <a:pt x="419" y="82"/>
                    <a:pt x="380" y="69"/>
                    <a:pt x="338" y="56"/>
                  </a:cubicBezTo>
                  <a:cubicBezTo>
                    <a:pt x="299" y="30"/>
                    <a:pt x="257" y="14"/>
                    <a:pt x="218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603375" y="5130500"/>
              <a:ext cx="8125" cy="29025"/>
            </a:xfrm>
            <a:custGeom>
              <a:avLst/>
              <a:gdLst/>
              <a:ahLst/>
              <a:cxnLst/>
              <a:rect l="l" t="t" r="r" b="b"/>
              <a:pathLst>
                <a:path w="325" h="1161" extrusionOk="0">
                  <a:moveTo>
                    <a:pt x="325" y="1"/>
                  </a:moveTo>
                  <a:cubicBezTo>
                    <a:pt x="244" y="69"/>
                    <a:pt x="189" y="163"/>
                    <a:pt x="163" y="257"/>
                  </a:cubicBezTo>
                  <a:cubicBezTo>
                    <a:pt x="121" y="351"/>
                    <a:pt x="95" y="461"/>
                    <a:pt x="69" y="555"/>
                  </a:cubicBezTo>
                  <a:cubicBezTo>
                    <a:pt x="27" y="756"/>
                    <a:pt x="1" y="960"/>
                    <a:pt x="1" y="1161"/>
                  </a:cubicBezTo>
                  <a:cubicBezTo>
                    <a:pt x="40" y="960"/>
                    <a:pt x="82" y="772"/>
                    <a:pt x="121" y="568"/>
                  </a:cubicBezTo>
                  <a:cubicBezTo>
                    <a:pt x="150" y="474"/>
                    <a:pt x="163" y="380"/>
                    <a:pt x="202" y="270"/>
                  </a:cubicBezTo>
                  <a:cubicBezTo>
                    <a:pt x="231" y="176"/>
                    <a:pt x="257" y="82"/>
                    <a:pt x="32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727225" y="5127500"/>
              <a:ext cx="10475" cy="33075"/>
            </a:xfrm>
            <a:custGeom>
              <a:avLst/>
              <a:gdLst/>
              <a:ahLst/>
              <a:cxnLst/>
              <a:rect l="l" t="t" r="r" b="b"/>
              <a:pathLst>
                <a:path w="419" h="1323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3"/>
                    <a:pt x="43" y="108"/>
                    <a:pt x="56" y="163"/>
                  </a:cubicBezTo>
                  <a:cubicBezTo>
                    <a:pt x="69" y="215"/>
                    <a:pt x="82" y="270"/>
                    <a:pt x="108" y="325"/>
                  </a:cubicBezTo>
                  <a:lnTo>
                    <a:pt x="205" y="662"/>
                  </a:lnTo>
                  <a:lnTo>
                    <a:pt x="312" y="999"/>
                  </a:lnTo>
                  <a:lnTo>
                    <a:pt x="351" y="1161"/>
                  </a:lnTo>
                  <a:cubicBezTo>
                    <a:pt x="380" y="1216"/>
                    <a:pt x="393" y="1268"/>
                    <a:pt x="419" y="1323"/>
                  </a:cubicBezTo>
                  <a:cubicBezTo>
                    <a:pt x="393" y="1216"/>
                    <a:pt x="380" y="1093"/>
                    <a:pt x="351" y="986"/>
                  </a:cubicBezTo>
                  <a:cubicBezTo>
                    <a:pt x="325" y="876"/>
                    <a:pt x="286" y="756"/>
                    <a:pt x="257" y="649"/>
                  </a:cubicBezTo>
                  <a:cubicBezTo>
                    <a:pt x="218" y="539"/>
                    <a:pt x="189" y="419"/>
                    <a:pt x="150" y="309"/>
                  </a:cubicBezTo>
                  <a:cubicBezTo>
                    <a:pt x="95" y="202"/>
                    <a:pt x="56" y="95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612850" y="5356325"/>
              <a:ext cx="5375" cy="4975"/>
            </a:xfrm>
            <a:custGeom>
              <a:avLst/>
              <a:gdLst/>
              <a:ahLst/>
              <a:cxnLst/>
              <a:rect l="l" t="t" r="r" b="b"/>
              <a:pathLst>
                <a:path w="215" h="199" extrusionOk="0">
                  <a:moveTo>
                    <a:pt x="163" y="1"/>
                  </a:moveTo>
                  <a:cubicBezTo>
                    <a:pt x="108" y="1"/>
                    <a:pt x="1" y="189"/>
                    <a:pt x="1" y="189"/>
                  </a:cubicBezTo>
                  <a:cubicBezTo>
                    <a:pt x="15" y="195"/>
                    <a:pt x="30" y="198"/>
                    <a:pt x="45" y="198"/>
                  </a:cubicBezTo>
                  <a:cubicBezTo>
                    <a:pt x="119" y="198"/>
                    <a:pt x="202" y="134"/>
                    <a:pt x="202" y="134"/>
                  </a:cubicBezTo>
                  <a:cubicBezTo>
                    <a:pt x="202" y="134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610825" y="5356650"/>
              <a:ext cx="5050" cy="4850"/>
            </a:xfrm>
            <a:custGeom>
              <a:avLst/>
              <a:gdLst/>
              <a:ahLst/>
              <a:cxnLst/>
              <a:rect l="l" t="t" r="r" b="b"/>
              <a:pathLst>
                <a:path w="202" h="194" extrusionOk="0">
                  <a:moveTo>
                    <a:pt x="142" y="0"/>
                  </a:moveTo>
                  <a:cubicBezTo>
                    <a:pt x="89" y="0"/>
                    <a:pt x="1" y="189"/>
                    <a:pt x="1" y="189"/>
                  </a:cubicBezTo>
                  <a:cubicBezTo>
                    <a:pt x="10" y="192"/>
                    <a:pt x="20" y="194"/>
                    <a:pt x="30" y="194"/>
                  </a:cubicBezTo>
                  <a:cubicBezTo>
                    <a:pt x="97" y="194"/>
                    <a:pt x="189" y="134"/>
                    <a:pt x="189" y="134"/>
                  </a:cubicBezTo>
                  <a:cubicBezTo>
                    <a:pt x="189" y="134"/>
                    <a:pt x="202" y="1"/>
                    <a:pt x="147" y="1"/>
                  </a:cubicBezTo>
                  <a:cubicBezTo>
                    <a:pt x="145" y="0"/>
                    <a:pt x="143" y="0"/>
                    <a:pt x="142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608075" y="5340375"/>
              <a:ext cx="26675" cy="28925"/>
            </a:xfrm>
            <a:custGeom>
              <a:avLst/>
              <a:gdLst/>
              <a:ahLst/>
              <a:cxnLst/>
              <a:rect l="l" t="t" r="r" b="b"/>
              <a:pathLst>
                <a:path w="1067" h="1157" extrusionOk="0">
                  <a:moveTo>
                    <a:pt x="627" y="1"/>
                  </a:moveTo>
                  <a:cubicBezTo>
                    <a:pt x="466" y="1"/>
                    <a:pt x="205" y="380"/>
                    <a:pt x="205" y="380"/>
                  </a:cubicBezTo>
                  <a:lnTo>
                    <a:pt x="354" y="678"/>
                  </a:lnTo>
                  <a:lnTo>
                    <a:pt x="163" y="827"/>
                  </a:lnTo>
                  <a:lnTo>
                    <a:pt x="218" y="691"/>
                  </a:lnTo>
                  <a:cubicBezTo>
                    <a:pt x="228" y="680"/>
                    <a:pt x="213" y="661"/>
                    <a:pt x="192" y="661"/>
                  </a:cubicBezTo>
                  <a:cubicBezTo>
                    <a:pt x="187" y="661"/>
                    <a:pt x="181" y="662"/>
                    <a:pt x="176" y="665"/>
                  </a:cubicBezTo>
                  <a:cubicBezTo>
                    <a:pt x="111" y="691"/>
                    <a:pt x="1" y="772"/>
                    <a:pt x="14" y="921"/>
                  </a:cubicBezTo>
                  <a:cubicBezTo>
                    <a:pt x="14" y="1002"/>
                    <a:pt x="231" y="1096"/>
                    <a:pt x="380" y="1138"/>
                  </a:cubicBezTo>
                  <a:cubicBezTo>
                    <a:pt x="415" y="1151"/>
                    <a:pt x="451" y="1156"/>
                    <a:pt x="485" y="1156"/>
                  </a:cubicBezTo>
                  <a:cubicBezTo>
                    <a:pt x="556" y="1156"/>
                    <a:pt x="624" y="1133"/>
                    <a:pt x="678" y="1096"/>
                  </a:cubicBezTo>
                  <a:cubicBezTo>
                    <a:pt x="798" y="1002"/>
                    <a:pt x="960" y="866"/>
                    <a:pt x="1002" y="772"/>
                  </a:cubicBezTo>
                  <a:cubicBezTo>
                    <a:pt x="1067" y="610"/>
                    <a:pt x="824" y="124"/>
                    <a:pt x="678" y="17"/>
                  </a:cubicBezTo>
                  <a:cubicBezTo>
                    <a:pt x="663" y="6"/>
                    <a:pt x="646" y="1"/>
                    <a:pt x="62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69450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45" y="0"/>
                  </a:moveTo>
                  <a:cubicBezTo>
                    <a:pt x="676" y="0"/>
                    <a:pt x="419" y="207"/>
                    <a:pt x="419" y="207"/>
                  </a:cubicBezTo>
                  <a:lnTo>
                    <a:pt x="1" y="1341"/>
                  </a:lnTo>
                  <a:lnTo>
                    <a:pt x="623" y="1665"/>
                  </a:lnTo>
                  <a:lnTo>
                    <a:pt x="526" y="1866"/>
                  </a:lnTo>
                  <a:cubicBezTo>
                    <a:pt x="681" y="1905"/>
                    <a:pt x="843" y="1920"/>
                    <a:pt x="998" y="1920"/>
                  </a:cubicBezTo>
                  <a:cubicBezTo>
                    <a:pt x="1489" y="1920"/>
                    <a:pt x="1919" y="1772"/>
                    <a:pt x="1919" y="1772"/>
                  </a:cubicBezTo>
                  <a:lnTo>
                    <a:pt x="1728" y="1529"/>
                  </a:lnTo>
                  <a:cubicBezTo>
                    <a:pt x="1971" y="1150"/>
                    <a:pt x="2052" y="369"/>
                    <a:pt x="1472" y="97"/>
                  </a:cubicBezTo>
                  <a:cubicBezTo>
                    <a:pt x="1320" y="26"/>
                    <a:pt x="1175" y="0"/>
                    <a:pt x="104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08025" y="5272575"/>
              <a:ext cx="34450" cy="9500"/>
            </a:xfrm>
            <a:custGeom>
              <a:avLst/>
              <a:gdLst/>
              <a:ahLst/>
              <a:cxnLst/>
              <a:rect l="l" t="t" r="r" b="b"/>
              <a:pathLst>
                <a:path w="1378" h="380" extrusionOk="0">
                  <a:moveTo>
                    <a:pt x="1378" y="299"/>
                  </a:moveTo>
                  <a:lnTo>
                    <a:pt x="1378" y="299"/>
                  </a:lnTo>
                  <a:lnTo>
                    <a:pt x="1378" y="299"/>
                  </a:lnTo>
                  <a:close/>
                  <a:moveTo>
                    <a:pt x="82" y="192"/>
                  </a:moveTo>
                  <a:lnTo>
                    <a:pt x="1" y="380"/>
                  </a:lnTo>
                  <a:lnTo>
                    <a:pt x="1" y="380"/>
                  </a:lnTo>
                  <a:lnTo>
                    <a:pt x="82" y="192"/>
                  </a:lnTo>
                  <a:close/>
                  <a:moveTo>
                    <a:pt x="1187" y="43"/>
                  </a:moveTo>
                  <a:lnTo>
                    <a:pt x="1187" y="56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16" y="14"/>
                  </a:moveTo>
                  <a:lnTo>
                    <a:pt x="1216" y="14"/>
                  </a:lnTo>
                  <a:lnTo>
                    <a:pt x="1216" y="14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708025" y="5239525"/>
              <a:ext cx="37125" cy="44250"/>
            </a:xfrm>
            <a:custGeom>
              <a:avLst/>
              <a:gdLst/>
              <a:ahLst/>
              <a:cxnLst/>
              <a:rect l="l" t="t" r="r" b="b"/>
              <a:pathLst>
                <a:path w="1485" h="1770" extrusionOk="0">
                  <a:moveTo>
                    <a:pt x="1025" y="1"/>
                  </a:moveTo>
                  <a:cubicBezTo>
                    <a:pt x="1323" y="380"/>
                    <a:pt x="1216" y="866"/>
                    <a:pt x="1038" y="1109"/>
                  </a:cubicBezTo>
                  <a:cubicBezTo>
                    <a:pt x="905" y="1297"/>
                    <a:pt x="526" y="1404"/>
                    <a:pt x="202" y="1404"/>
                  </a:cubicBezTo>
                  <a:lnTo>
                    <a:pt x="66" y="1404"/>
                  </a:lnTo>
                  <a:lnTo>
                    <a:pt x="1" y="1472"/>
                  </a:lnTo>
                  <a:lnTo>
                    <a:pt x="82" y="1514"/>
                  </a:lnTo>
                  <a:lnTo>
                    <a:pt x="1" y="1702"/>
                  </a:lnTo>
                  <a:cubicBezTo>
                    <a:pt x="1" y="1715"/>
                    <a:pt x="14" y="1715"/>
                    <a:pt x="14" y="1728"/>
                  </a:cubicBezTo>
                  <a:cubicBezTo>
                    <a:pt x="147" y="1757"/>
                    <a:pt x="296" y="1770"/>
                    <a:pt x="445" y="1770"/>
                  </a:cubicBezTo>
                  <a:cubicBezTo>
                    <a:pt x="931" y="1770"/>
                    <a:pt x="1362" y="1621"/>
                    <a:pt x="1378" y="1621"/>
                  </a:cubicBezTo>
                  <a:lnTo>
                    <a:pt x="1187" y="1378"/>
                  </a:lnTo>
                  <a:lnTo>
                    <a:pt x="1187" y="1365"/>
                  </a:lnTo>
                  <a:cubicBezTo>
                    <a:pt x="1187" y="1365"/>
                    <a:pt x="1187" y="1352"/>
                    <a:pt x="1200" y="1352"/>
                  </a:cubicBezTo>
                  <a:lnTo>
                    <a:pt x="1200" y="1336"/>
                  </a:lnTo>
                  <a:lnTo>
                    <a:pt x="1216" y="1336"/>
                  </a:lnTo>
                  <a:lnTo>
                    <a:pt x="1216" y="1323"/>
                  </a:lnTo>
                  <a:cubicBezTo>
                    <a:pt x="1430" y="947"/>
                    <a:pt x="1485" y="283"/>
                    <a:pt x="102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04300" y="5238875"/>
              <a:ext cx="15500" cy="8450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94" y="1"/>
                  </a:moveTo>
                  <a:cubicBezTo>
                    <a:pt x="296" y="1"/>
                    <a:pt x="108" y="95"/>
                    <a:pt x="14" y="189"/>
                  </a:cubicBezTo>
                  <a:cubicBezTo>
                    <a:pt x="1" y="228"/>
                    <a:pt x="1" y="283"/>
                    <a:pt x="1" y="338"/>
                  </a:cubicBezTo>
                  <a:cubicBezTo>
                    <a:pt x="202" y="82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703975" y="524292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714" y="1"/>
                  </a:moveTo>
                  <a:cubicBezTo>
                    <a:pt x="338" y="1"/>
                    <a:pt x="108" y="163"/>
                    <a:pt x="1" y="270"/>
                  </a:cubicBezTo>
                  <a:lnTo>
                    <a:pt x="1" y="432"/>
                  </a:lnTo>
                  <a:cubicBezTo>
                    <a:pt x="325" y="14"/>
                    <a:pt x="876" y="14"/>
                    <a:pt x="876" y="14"/>
                  </a:cubicBezTo>
                  <a:cubicBezTo>
                    <a:pt x="811" y="1"/>
                    <a:pt x="769" y="1"/>
                    <a:pt x="7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59665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16" y="0"/>
                  </a:moveTo>
                  <a:cubicBezTo>
                    <a:pt x="883" y="0"/>
                    <a:pt x="736" y="26"/>
                    <a:pt x="581" y="97"/>
                  </a:cubicBezTo>
                  <a:cubicBezTo>
                    <a:pt x="1" y="369"/>
                    <a:pt x="82" y="1150"/>
                    <a:pt x="338" y="1529"/>
                  </a:cubicBezTo>
                  <a:lnTo>
                    <a:pt x="147" y="1772"/>
                  </a:lnTo>
                  <a:cubicBezTo>
                    <a:pt x="147" y="1772"/>
                    <a:pt x="577" y="1920"/>
                    <a:pt x="1060" y="1920"/>
                  </a:cubicBezTo>
                  <a:cubicBezTo>
                    <a:pt x="1213" y="1920"/>
                    <a:pt x="1372" y="1905"/>
                    <a:pt x="1524" y="1866"/>
                  </a:cubicBezTo>
                  <a:lnTo>
                    <a:pt x="1443" y="1665"/>
                  </a:lnTo>
                  <a:lnTo>
                    <a:pt x="2052" y="1341"/>
                  </a:lnTo>
                  <a:lnTo>
                    <a:pt x="1647" y="207"/>
                  </a:lnTo>
                  <a:cubicBezTo>
                    <a:pt x="1647" y="207"/>
                    <a:pt x="1389" y="0"/>
                    <a:pt x="101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601675" y="526585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137" y="312"/>
                  </a:move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close/>
                  <a:moveTo>
                    <a:pt x="124" y="312"/>
                  </a:moveTo>
                  <a:lnTo>
                    <a:pt x="137" y="312"/>
                  </a:lnTo>
                  <a:lnTo>
                    <a:pt x="124" y="312"/>
                  </a:lnTo>
                  <a:close/>
                  <a:moveTo>
                    <a:pt x="124" y="299"/>
                  </a:moveTo>
                  <a:lnTo>
                    <a:pt x="124" y="312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08" y="283"/>
                  </a:moveTo>
                  <a:lnTo>
                    <a:pt x="124" y="283"/>
                  </a:lnTo>
                  <a:lnTo>
                    <a:pt x="108" y="283"/>
                  </a:lnTo>
                  <a:close/>
                  <a:moveTo>
                    <a:pt x="108" y="283"/>
                  </a:moveTo>
                  <a:lnTo>
                    <a:pt x="108" y="283"/>
                  </a:lnTo>
                  <a:lnTo>
                    <a:pt x="108" y="283"/>
                  </a:lnTo>
                  <a:close/>
                  <a:moveTo>
                    <a:pt x="14" y="40"/>
                  </a:moveTo>
                  <a:cubicBezTo>
                    <a:pt x="43" y="137"/>
                    <a:pt x="69" y="218"/>
                    <a:pt x="108" y="283"/>
                  </a:cubicBezTo>
                  <a:cubicBezTo>
                    <a:pt x="69" y="218"/>
                    <a:pt x="43" y="137"/>
                    <a:pt x="14" y="40"/>
                  </a:cubicBezTo>
                  <a:close/>
                  <a:moveTo>
                    <a:pt x="1" y="40"/>
                  </a:moveTo>
                  <a:lnTo>
                    <a:pt x="14" y="40"/>
                  </a:lnTo>
                  <a:lnTo>
                    <a:pt x="1" y="40"/>
                  </a:lnTo>
                  <a:close/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605075" y="52736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C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599000" y="5239525"/>
              <a:ext cx="35750" cy="44250"/>
            </a:xfrm>
            <a:custGeom>
              <a:avLst/>
              <a:gdLst/>
              <a:ahLst/>
              <a:cxnLst/>
              <a:rect l="l" t="t" r="r" b="b"/>
              <a:pathLst>
                <a:path w="1430" h="1770" extrusionOk="0">
                  <a:moveTo>
                    <a:pt x="393" y="1"/>
                  </a:moveTo>
                  <a:lnTo>
                    <a:pt x="393" y="1"/>
                  </a:lnTo>
                  <a:cubicBezTo>
                    <a:pt x="40" y="231"/>
                    <a:pt x="1" y="688"/>
                    <a:pt x="108" y="1054"/>
                  </a:cubicBezTo>
                  <a:lnTo>
                    <a:pt x="108" y="1067"/>
                  </a:lnTo>
                  <a:lnTo>
                    <a:pt x="108" y="1080"/>
                  </a:lnTo>
                  <a:lnTo>
                    <a:pt x="108" y="1093"/>
                  </a:lnTo>
                  <a:lnTo>
                    <a:pt x="121" y="1093"/>
                  </a:lnTo>
                  <a:cubicBezTo>
                    <a:pt x="150" y="1190"/>
                    <a:pt x="176" y="1271"/>
                    <a:pt x="215" y="1336"/>
                  </a:cubicBezTo>
                  <a:lnTo>
                    <a:pt x="231" y="1336"/>
                  </a:lnTo>
                  <a:lnTo>
                    <a:pt x="231" y="1352"/>
                  </a:lnTo>
                  <a:lnTo>
                    <a:pt x="231" y="1365"/>
                  </a:lnTo>
                  <a:lnTo>
                    <a:pt x="244" y="1365"/>
                  </a:lnTo>
                  <a:lnTo>
                    <a:pt x="244" y="1378"/>
                  </a:lnTo>
                  <a:lnTo>
                    <a:pt x="53" y="1621"/>
                  </a:lnTo>
                  <a:cubicBezTo>
                    <a:pt x="53" y="1621"/>
                    <a:pt x="500" y="1770"/>
                    <a:pt x="986" y="1770"/>
                  </a:cubicBezTo>
                  <a:cubicBezTo>
                    <a:pt x="1135" y="1770"/>
                    <a:pt x="1268" y="1757"/>
                    <a:pt x="1417" y="1728"/>
                  </a:cubicBezTo>
                  <a:cubicBezTo>
                    <a:pt x="1417" y="1715"/>
                    <a:pt x="1430" y="1715"/>
                    <a:pt x="1430" y="1702"/>
                  </a:cubicBezTo>
                  <a:lnTo>
                    <a:pt x="1349" y="1514"/>
                  </a:lnTo>
                  <a:lnTo>
                    <a:pt x="1417" y="1472"/>
                  </a:lnTo>
                  <a:cubicBezTo>
                    <a:pt x="1378" y="1433"/>
                    <a:pt x="1336" y="1417"/>
                    <a:pt x="1336" y="1404"/>
                  </a:cubicBezTo>
                  <a:lnTo>
                    <a:pt x="1229" y="1404"/>
                  </a:lnTo>
                  <a:cubicBezTo>
                    <a:pt x="905" y="1404"/>
                    <a:pt x="526" y="1297"/>
                    <a:pt x="377" y="1109"/>
                  </a:cubicBezTo>
                  <a:cubicBezTo>
                    <a:pt x="202" y="866"/>
                    <a:pt x="108" y="380"/>
                    <a:pt x="39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621925" y="5238875"/>
              <a:ext cx="15900" cy="8450"/>
            </a:xfrm>
            <a:custGeom>
              <a:avLst/>
              <a:gdLst/>
              <a:ahLst/>
              <a:cxnLst/>
              <a:rect l="l" t="t" r="r" b="b"/>
              <a:pathLst>
                <a:path w="636" h="338" extrusionOk="0">
                  <a:moveTo>
                    <a:pt x="1" y="1"/>
                  </a:moveTo>
                  <a:cubicBezTo>
                    <a:pt x="1" y="1"/>
                    <a:pt x="432" y="82"/>
                    <a:pt x="636" y="338"/>
                  </a:cubicBezTo>
                  <a:cubicBezTo>
                    <a:pt x="636" y="283"/>
                    <a:pt x="623" y="244"/>
                    <a:pt x="623" y="202"/>
                  </a:cubicBezTo>
                  <a:cubicBezTo>
                    <a:pt x="529" y="108"/>
                    <a:pt x="338" y="1"/>
                    <a:pt x="4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16175" y="5242925"/>
              <a:ext cx="21650" cy="10800"/>
            </a:xfrm>
            <a:custGeom>
              <a:avLst/>
              <a:gdLst/>
              <a:ahLst/>
              <a:cxnLst/>
              <a:rect l="l" t="t" r="r" b="b"/>
              <a:pathLst>
                <a:path w="866" h="432" extrusionOk="0">
                  <a:moveTo>
                    <a:pt x="163" y="1"/>
                  </a:moveTo>
                  <a:cubicBezTo>
                    <a:pt x="111" y="1"/>
                    <a:pt x="56" y="1"/>
                    <a:pt x="1" y="14"/>
                  </a:cubicBezTo>
                  <a:cubicBezTo>
                    <a:pt x="1" y="14"/>
                    <a:pt x="555" y="14"/>
                    <a:pt x="866" y="432"/>
                  </a:cubicBezTo>
                  <a:lnTo>
                    <a:pt x="866" y="270"/>
                  </a:lnTo>
                  <a:cubicBezTo>
                    <a:pt x="759" y="176"/>
                    <a:pt x="542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572350" y="5239450"/>
              <a:ext cx="197100" cy="201850"/>
            </a:xfrm>
            <a:custGeom>
              <a:avLst/>
              <a:gdLst/>
              <a:ahLst/>
              <a:cxnLst/>
              <a:rect l="l" t="t" r="r" b="b"/>
              <a:pathLst>
                <a:path w="7884" h="8074" extrusionOk="0">
                  <a:moveTo>
                    <a:pt x="2870" y="1"/>
                  </a:moveTo>
                  <a:cubicBezTo>
                    <a:pt x="2801" y="1"/>
                    <a:pt x="2709" y="11"/>
                    <a:pt x="2593" y="43"/>
                  </a:cubicBezTo>
                  <a:cubicBezTo>
                    <a:pt x="2593" y="43"/>
                    <a:pt x="2755" y="772"/>
                    <a:pt x="2389" y="1407"/>
                  </a:cubicBezTo>
                  <a:cubicBezTo>
                    <a:pt x="2389" y="1407"/>
                    <a:pt x="3024" y="1906"/>
                    <a:pt x="2862" y="2502"/>
                  </a:cubicBezTo>
                  <a:cubicBezTo>
                    <a:pt x="2862" y="2502"/>
                    <a:pt x="1783" y="2677"/>
                    <a:pt x="1362" y="4310"/>
                  </a:cubicBezTo>
                  <a:cubicBezTo>
                    <a:pt x="944" y="5930"/>
                    <a:pt x="837" y="6983"/>
                    <a:pt x="1" y="7456"/>
                  </a:cubicBezTo>
                  <a:cubicBezTo>
                    <a:pt x="1" y="7456"/>
                    <a:pt x="1339" y="8073"/>
                    <a:pt x="3168" y="8073"/>
                  </a:cubicBezTo>
                  <a:cubicBezTo>
                    <a:pt x="3417" y="8073"/>
                    <a:pt x="3675" y="8062"/>
                    <a:pt x="3941" y="8036"/>
                  </a:cubicBezTo>
                  <a:cubicBezTo>
                    <a:pt x="4208" y="8062"/>
                    <a:pt x="4468" y="8073"/>
                    <a:pt x="4718" y="8073"/>
                  </a:cubicBezTo>
                  <a:cubicBezTo>
                    <a:pt x="6556" y="8073"/>
                    <a:pt x="7884" y="7456"/>
                    <a:pt x="7884" y="7456"/>
                  </a:cubicBezTo>
                  <a:cubicBezTo>
                    <a:pt x="7061" y="6983"/>
                    <a:pt x="6938" y="5930"/>
                    <a:pt x="6533" y="4310"/>
                  </a:cubicBezTo>
                  <a:cubicBezTo>
                    <a:pt x="6115" y="2677"/>
                    <a:pt x="5036" y="2502"/>
                    <a:pt x="5036" y="2502"/>
                  </a:cubicBezTo>
                  <a:cubicBezTo>
                    <a:pt x="4861" y="1906"/>
                    <a:pt x="5509" y="1407"/>
                    <a:pt x="5509" y="1407"/>
                  </a:cubicBezTo>
                  <a:cubicBezTo>
                    <a:pt x="5143" y="772"/>
                    <a:pt x="5305" y="43"/>
                    <a:pt x="5305" y="43"/>
                  </a:cubicBezTo>
                  <a:cubicBezTo>
                    <a:pt x="5184" y="11"/>
                    <a:pt x="5091" y="1"/>
                    <a:pt x="5021" y="1"/>
                  </a:cubicBezTo>
                  <a:cubicBezTo>
                    <a:pt x="4881" y="1"/>
                    <a:pt x="4832" y="43"/>
                    <a:pt x="4832" y="43"/>
                  </a:cubicBezTo>
                  <a:cubicBezTo>
                    <a:pt x="4712" y="639"/>
                    <a:pt x="4414" y="853"/>
                    <a:pt x="4171" y="908"/>
                  </a:cubicBezTo>
                  <a:lnTo>
                    <a:pt x="4171" y="895"/>
                  </a:lnTo>
                  <a:cubicBezTo>
                    <a:pt x="4171" y="895"/>
                    <a:pt x="4077" y="934"/>
                    <a:pt x="3941" y="934"/>
                  </a:cubicBezTo>
                  <a:cubicBezTo>
                    <a:pt x="3821" y="934"/>
                    <a:pt x="3727" y="895"/>
                    <a:pt x="3727" y="895"/>
                  </a:cubicBezTo>
                  <a:lnTo>
                    <a:pt x="3727" y="908"/>
                  </a:lnTo>
                  <a:cubicBezTo>
                    <a:pt x="3468" y="853"/>
                    <a:pt x="3186" y="639"/>
                    <a:pt x="3063" y="43"/>
                  </a:cubicBezTo>
                  <a:cubicBezTo>
                    <a:pt x="3063" y="43"/>
                    <a:pt x="3009" y="1"/>
                    <a:pt x="2870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572350" y="5280025"/>
              <a:ext cx="197100" cy="145825"/>
            </a:xfrm>
            <a:custGeom>
              <a:avLst/>
              <a:gdLst/>
              <a:ahLst/>
              <a:cxnLst/>
              <a:rect l="l" t="t" r="r" b="b"/>
              <a:pathLst>
                <a:path w="7884" h="5833" extrusionOk="0">
                  <a:moveTo>
                    <a:pt x="2564" y="56"/>
                  </a:moveTo>
                  <a:lnTo>
                    <a:pt x="2564" y="56"/>
                  </a:lnTo>
                  <a:cubicBezTo>
                    <a:pt x="2700" y="202"/>
                    <a:pt x="2875" y="445"/>
                    <a:pt x="2888" y="730"/>
                  </a:cubicBezTo>
                  <a:cubicBezTo>
                    <a:pt x="2901" y="500"/>
                    <a:pt x="2820" y="299"/>
                    <a:pt x="2713" y="137"/>
                  </a:cubicBezTo>
                  <a:cubicBezTo>
                    <a:pt x="2658" y="108"/>
                    <a:pt x="2606" y="82"/>
                    <a:pt x="2564" y="56"/>
                  </a:cubicBezTo>
                  <a:close/>
                  <a:moveTo>
                    <a:pt x="5386" y="1"/>
                  </a:moveTo>
                  <a:lnTo>
                    <a:pt x="5386" y="1"/>
                  </a:lnTo>
                  <a:cubicBezTo>
                    <a:pt x="5331" y="27"/>
                    <a:pt x="5279" y="56"/>
                    <a:pt x="5224" y="82"/>
                  </a:cubicBezTo>
                  <a:cubicBezTo>
                    <a:pt x="5104" y="244"/>
                    <a:pt x="4981" y="474"/>
                    <a:pt x="5007" y="730"/>
                  </a:cubicBezTo>
                  <a:cubicBezTo>
                    <a:pt x="5023" y="406"/>
                    <a:pt x="5237" y="150"/>
                    <a:pt x="5386" y="1"/>
                  </a:cubicBezTo>
                  <a:close/>
                  <a:moveTo>
                    <a:pt x="500" y="5402"/>
                  </a:moveTo>
                  <a:cubicBezTo>
                    <a:pt x="363" y="5577"/>
                    <a:pt x="202" y="5710"/>
                    <a:pt x="1" y="5833"/>
                  </a:cubicBezTo>
                  <a:lnTo>
                    <a:pt x="14" y="5833"/>
                  </a:lnTo>
                  <a:cubicBezTo>
                    <a:pt x="202" y="5726"/>
                    <a:pt x="363" y="5577"/>
                    <a:pt x="500" y="5402"/>
                  </a:cubicBezTo>
                  <a:close/>
                  <a:moveTo>
                    <a:pt x="7398" y="5402"/>
                  </a:moveTo>
                  <a:cubicBezTo>
                    <a:pt x="7534" y="5577"/>
                    <a:pt x="7680" y="5726"/>
                    <a:pt x="7884" y="5833"/>
                  </a:cubicBezTo>
                  <a:cubicBezTo>
                    <a:pt x="7696" y="5710"/>
                    <a:pt x="7534" y="5577"/>
                    <a:pt x="7398" y="5402"/>
                  </a:cubicBezTo>
                  <a:close/>
                </a:path>
              </a:pathLst>
            </a:custGeom>
            <a:solidFill>
              <a:srgbClr val="C8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572675" y="5282050"/>
              <a:ext cx="196775" cy="158625"/>
            </a:xfrm>
            <a:custGeom>
              <a:avLst/>
              <a:gdLst/>
              <a:ahLst/>
              <a:cxnLst/>
              <a:rect l="l" t="t" r="r" b="b"/>
              <a:pathLst>
                <a:path w="7871" h="6345" extrusionOk="0">
                  <a:moveTo>
                    <a:pt x="4456" y="918"/>
                  </a:moveTo>
                  <a:cubicBezTo>
                    <a:pt x="4550" y="918"/>
                    <a:pt x="4686" y="931"/>
                    <a:pt x="4686" y="931"/>
                  </a:cubicBezTo>
                  <a:cubicBezTo>
                    <a:pt x="4686" y="931"/>
                    <a:pt x="4699" y="947"/>
                    <a:pt x="4712" y="960"/>
                  </a:cubicBezTo>
                  <a:cubicBezTo>
                    <a:pt x="4900" y="1041"/>
                    <a:pt x="5386" y="1284"/>
                    <a:pt x="5658" y="2000"/>
                  </a:cubicBezTo>
                  <a:cubicBezTo>
                    <a:pt x="6008" y="2917"/>
                    <a:pt x="5804" y="4631"/>
                    <a:pt x="6575" y="5185"/>
                  </a:cubicBezTo>
                  <a:cubicBezTo>
                    <a:pt x="6575" y="5185"/>
                    <a:pt x="5185" y="5415"/>
                    <a:pt x="4038" y="5415"/>
                  </a:cubicBezTo>
                  <a:cubicBezTo>
                    <a:pt x="2376" y="5415"/>
                    <a:pt x="1485" y="5185"/>
                    <a:pt x="1485" y="5185"/>
                  </a:cubicBezTo>
                  <a:cubicBezTo>
                    <a:pt x="2256" y="4631"/>
                    <a:pt x="2052" y="2917"/>
                    <a:pt x="2402" y="2000"/>
                  </a:cubicBezTo>
                  <a:cubicBezTo>
                    <a:pt x="2755" y="1093"/>
                    <a:pt x="3429" y="931"/>
                    <a:pt x="3429" y="931"/>
                  </a:cubicBezTo>
                  <a:lnTo>
                    <a:pt x="3484" y="931"/>
                  </a:lnTo>
                  <a:cubicBezTo>
                    <a:pt x="3484" y="931"/>
                    <a:pt x="3617" y="918"/>
                    <a:pt x="3714" y="918"/>
                  </a:cubicBezTo>
                  <a:cubicBezTo>
                    <a:pt x="3753" y="918"/>
                    <a:pt x="3795" y="931"/>
                    <a:pt x="3795" y="931"/>
                  </a:cubicBezTo>
                  <a:lnTo>
                    <a:pt x="4375" y="931"/>
                  </a:lnTo>
                  <a:cubicBezTo>
                    <a:pt x="4375" y="931"/>
                    <a:pt x="4414" y="918"/>
                    <a:pt x="4456" y="918"/>
                  </a:cubicBezTo>
                  <a:close/>
                  <a:moveTo>
                    <a:pt x="5211" y="1"/>
                  </a:moveTo>
                  <a:lnTo>
                    <a:pt x="5211" y="1"/>
                  </a:lnTo>
                  <a:cubicBezTo>
                    <a:pt x="4686" y="218"/>
                    <a:pt x="4226" y="299"/>
                    <a:pt x="3834" y="299"/>
                  </a:cubicBezTo>
                  <a:cubicBezTo>
                    <a:pt x="3335" y="299"/>
                    <a:pt x="2943" y="176"/>
                    <a:pt x="2700" y="56"/>
                  </a:cubicBezTo>
                  <a:lnTo>
                    <a:pt x="2700" y="56"/>
                  </a:lnTo>
                  <a:cubicBezTo>
                    <a:pt x="2807" y="218"/>
                    <a:pt x="2888" y="419"/>
                    <a:pt x="2875" y="649"/>
                  </a:cubicBezTo>
                  <a:cubicBezTo>
                    <a:pt x="2875" y="730"/>
                    <a:pt x="2875" y="811"/>
                    <a:pt x="2849" y="892"/>
                  </a:cubicBezTo>
                  <a:cubicBezTo>
                    <a:pt x="2849" y="892"/>
                    <a:pt x="1770" y="1067"/>
                    <a:pt x="1349" y="2661"/>
                  </a:cubicBezTo>
                  <a:cubicBezTo>
                    <a:pt x="1041" y="3876"/>
                    <a:pt x="892" y="4754"/>
                    <a:pt x="487" y="5321"/>
                  </a:cubicBezTo>
                  <a:cubicBezTo>
                    <a:pt x="351" y="5496"/>
                    <a:pt x="189" y="5645"/>
                    <a:pt x="1" y="5752"/>
                  </a:cubicBezTo>
                  <a:cubicBezTo>
                    <a:pt x="121" y="5807"/>
                    <a:pt x="1404" y="6345"/>
                    <a:pt x="3147" y="6345"/>
                  </a:cubicBezTo>
                  <a:cubicBezTo>
                    <a:pt x="3403" y="6345"/>
                    <a:pt x="3659" y="6332"/>
                    <a:pt x="3928" y="6306"/>
                  </a:cubicBezTo>
                  <a:cubicBezTo>
                    <a:pt x="4200" y="6332"/>
                    <a:pt x="4469" y="6345"/>
                    <a:pt x="4725" y="6345"/>
                  </a:cubicBezTo>
                  <a:cubicBezTo>
                    <a:pt x="6468" y="6345"/>
                    <a:pt x="7748" y="5807"/>
                    <a:pt x="7871" y="5752"/>
                  </a:cubicBezTo>
                  <a:cubicBezTo>
                    <a:pt x="7667" y="5645"/>
                    <a:pt x="7521" y="5496"/>
                    <a:pt x="7385" y="5321"/>
                  </a:cubicBezTo>
                  <a:cubicBezTo>
                    <a:pt x="6967" y="4754"/>
                    <a:pt x="6831" y="3876"/>
                    <a:pt x="6520" y="2661"/>
                  </a:cubicBezTo>
                  <a:cubicBezTo>
                    <a:pt x="6102" y="1067"/>
                    <a:pt x="5023" y="892"/>
                    <a:pt x="5023" y="892"/>
                  </a:cubicBezTo>
                  <a:cubicBezTo>
                    <a:pt x="4994" y="811"/>
                    <a:pt x="4981" y="730"/>
                    <a:pt x="4994" y="649"/>
                  </a:cubicBezTo>
                  <a:cubicBezTo>
                    <a:pt x="4968" y="393"/>
                    <a:pt x="5091" y="163"/>
                    <a:pt x="5211" y="1"/>
                  </a:cubicBezTo>
                  <a:close/>
                </a:path>
              </a:pathLst>
            </a:custGeom>
            <a:solidFill>
              <a:srgbClr val="33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4609775" y="5305300"/>
              <a:ext cx="127275" cy="112125"/>
            </a:xfrm>
            <a:custGeom>
              <a:avLst/>
              <a:gdLst/>
              <a:ahLst/>
              <a:cxnLst/>
              <a:rect l="l" t="t" r="r" b="b"/>
              <a:pathLst>
                <a:path w="5091" h="4485" extrusionOk="0">
                  <a:moveTo>
                    <a:pt x="1945" y="1"/>
                  </a:moveTo>
                  <a:cubicBezTo>
                    <a:pt x="1945" y="1"/>
                    <a:pt x="1271" y="163"/>
                    <a:pt x="918" y="1070"/>
                  </a:cubicBezTo>
                  <a:cubicBezTo>
                    <a:pt x="568" y="1987"/>
                    <a:pt x="772" y="3701"/>
                    <a:pt x="1" y="4255"/>
                  </a:cubicBezTo>
                  <a:cubicBezTo>
                    <a:pt x="1" y="4255"/>
                    <a:pt x="892" y="4485"/>
                    <a:pt x="2554" y="4485"/>
                  </a:cubicBezTo>
                  <a:cubicBezTo>
                    <a:pt x="3701" y="4485"/>
                    <a:pt x="5091" y="4255"/>
                    <a:pt x="5091" y="4255"/>
                  </a:cubicBezTo>
                  <a:cubicBezTo>
                    <a:pt x="4320" y="3701"/>
                    <a:pt x="4524" y="1987"/>
                    <a:pt x="4174" y="1070"/>
                  </a:cubicBezTo>
                  <a:cubicBezTo>
                    <a:pt x="3821" y="163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82025" y="5304975"/>
              <a:ext cx="8450" cy="1075"/>
            </a:xfrm>
            <a:custGeom>
              <a:avLst/>
              <a:gdLst/>
              <a:ahLst/>
              <a:cxnLst/>
              <a:rect l="l" t="t" r="r" b="b"/>
              <a:pathLst>
                <a:path w="338" h="43" extrusionOk="0">
                  <a:moveTo>
                    <a:pt x="82" y="1"/>
                  </a:moveTo>
                  <a:cubicBezTo>
                    <a:pt x="40" y="1"/>
                    <a:pt x="1" y="14"/>
                    <a:pt x="1" y="14"/>
                  </a:cubicBezTo>
                  <a:lnTo>
                    <a:pt x="257" y="14"/>
                  </a:lnTo>
                  <a:cubicBezTo>
                    <a:pt x="257" y="14"/>
                    <a:pt x="283" y="30"/>
                    <a:pt x="338" y="43"/>
                  </a:cubicBezTo>
                  <a:cubicBezTo>
                    <a:pt x="325" y="30"/>
                    <a:pt x="312" y="14"/>
                    <a:pt x="312" y="14"/>
                  </a:cubicBezTo>
                  <a:cubicBezTo>
                    <a:pt x="312" y="14"/>
                    <a:pt x="176" y="1"/>
                    <a:pt x="82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682025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1" y="1"/>
                  </a:moveTo>
                  <a:lnTo>
                    <a:pt x="1" y="17"/>
                  </a:lnTo>
                  <a:cubicBezTo>
                    <a:pt x="620" y="597"/>
                    <a:pt x="730" y="1488"/>
                    <a:pt x="730" y="1488"/>
                  </a:cubicBezTo>
                  <a:cubicBezTo>
                    <a:pt x="730" y="503"/>
                    <a:pt x="432" y="124"/>
                    <a:pt x="338" y="30"/>
                  </a:cubicBezTo>
                  <a:cubicBezTo>
                    <a:pt x="283" y="17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4659750" y="5304975"/>
              <a:ext cx="7800" cy="350"/>
            </a:xfrm>
            <a:custGeom>
              <a:avLst/>
              <a:gdLst/>
              <a:ahLst/>
              <a:cxnLst/>
              <a:rect l="l" t="t" r="r" b="b"/>
              <a:pathLst>
                <a:path w="312" h="14" extrusionOk="0">
                  <a:moveTo>
                    <a:pt x="231" y="1"/>
                  </a:moveTo>
                  <a:cubicBezTo>
                    <a:pt x="134" y="1"/>
                    <a:pt x="1" y="14"/>
                    <a:pt x="1" y="14"/>
                  </a:cubicBezTo>
                  <a:lnTo>
                    <a:pt x="312" y="14"/>
                  </a:lnTo>
                  <a:cubicBezTo>
                    <a:pt x="312" y="14"/>
                    <a:pt x="270" y="1"/>
                    <a:pt x="231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49300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419" y="1"/>
                  </a:moveTo>
                  <a:cubicBezTo>
                    <a:pt x="419" y="1"/>
                    <a:pt x="1" y="299"/>
                    <a:pt x="1" y="1488"/>
                  </a:cubicBezTo>
                  <a:cubicBezTo>
                    <a:pt x="1" y="1488"/>
                    <a:pt x="108" y="597"/>
                    <a:pt x="730" y="17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4670850" y="5300275"/>
              <a:ext cx="30075" cy="10800"/>
            </a:xfrm>
            <a:custGeom>
              <a:avLst/>
              <a:gdLst/>
              <a:ahLst/>
              <a:cxnLst/>
              <a:rect l="l" t="t" r="r" b="b"/>
              <a:pathLst>
                <a:path w="1203" h="432" extrusionOk="0">
                  <a:moveTo>
                    <a:pt x="960" y="1"/>
                  </a:moveTo>
                  <a:cubicBezTo>
                    <a:pt x="649" y="69"/>
                    <a:pt x="312" y="95"/>
                    <a:pt x="1" y="95"/>
                  </a:cubicBezTo>
                  <a:lnTo>
                    <a:pt x="1" y="432"/>
                  </a:lnTo>
                  <a:cubicBezTo>
                    <a:pt x="474" y="419"/>
                    <a:pt x="921" y="351"/>
                    <a:pt x="1028" y="283"/>
                  </a:cubicBezTo>
                  <a:cubicBezTo>
                    <a:pt x="1203" y="189"/>
                    <a:pt x="1190" y="108"/>
                    <a:pt x="1135" y="56"/>
                  </a:cubicBezTo>
                  <a:cubicBezTo>
                    <a:pt x="1096" y="14"/>
                    <a:pt x="1028" y="1"/>
                    <a:pt x="96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641200" y="5300275"/>
              <a:ext cx="29675" cy="10800"/>
            </a:xfrm>
            <a:custGeom>
              <a:avLst/>
              <a:gdLst/>
              <a:ahLst/>
              <a:cxnLst/>
              <a:rect l="l" t="t" r="r" b="b"/>
              <a:pathLst>
                <a:path w="1187" h="432" extrusionOk="0">
                  <a:moveTo>
                    <a:pt x="228" y="1"/>
                  </a:moveTo>
                  <a:cubicBezTo>
                    <a:pt x="176" y="1"/>
                    <a:pt x="108" y="14"/>
                    <a:pt x="53" y="56"/>
                  </a:cubicBezTo>
                  <a:cubicBezTo>
                    <a:pt x="14" y="108"/>
                    <a:pt x="1" y="189"/>
                    <a:pt x="163" y="283"/>
                  </a:cubicBezTo>
                  <a:cubicBezTo>
                    <a:pt x="270" y="351"/>
                    <a:pt x="714" y="419"/>
                    <a:pt x="1187" y="432"/>
                  </a:cubicBezTo>
                  <a:lnTo>
                    <a:pt x="1187" y="95"/>
                  </a:lnTo>
                  <a:cubicBezTo>
                    <a:pt x="892" y="95"/>
                    <a:pt x="552" y="69"/>
                    <a:pt x="228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30"/>
                    <a:pt x="14" y="43"/>
                  </a:cubicBezTo>
                  <a:cubicBezTo>
                    <a:pt x="14" y="43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3"/>
                    <a:pt x="1621" y="393"/>
                  </a:cubicBezTo>
                  <a:cubicBezTo>
                    <a:pt x="1621" y="380"/>
                    <a:pt x="1621" y="367"/>
                    <a:pt x="1608" y="367"/>
                  </a:cubicBezTo>
                  <a:cubicBezTo>
                    <a:pt x="1498" y="380"/>
                    <a:pt x="1417" y="380"/>
                    <a:pt x="1323" y="380"/>
                  </a:cubicBezTo>
                  <a:cubicBezTo>
                    <a:pt x="850" y="380"/>
                    <a:pt x="539" y="286"/>
                    <a:pt x="325" y="192"/>
                  </a:cubicBezTo>
                  <a:cubicBezTo>
                    <a:pt x="231" y="150"/>
                    <a:pt x="150" y="95"/>
                    <a:pt x="108" y="69"/>
                  </a:cubicBezTo>
                  <a:cubicBezTo>
                    <a:pt x="82" y="43"/>
                    <a:pt x="69" y="30"/>
                    <a:pt x="53" y="30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30"/>
                    <a:pt x="1216" y="380"/>
                    <a:pt x="296" y="380"/>
                  </a:cubicBezTo>
                  <a:cubicBezTo>
                    <a:pt x="215" y="380"/>
                    <a:pt x="121" y="380"/>
                    <a:pt x="27" y="367"/>
                  </a:cubicBezTo>
                  <a:cubicBezTo>
                    <a:pt x="14" y="367"/>
                    <a:pt x="1" y="380"/>
                    <a:pt x="1" y="393"/>
                  </a:cubicBezTo>
                  <a:cubicBezTo>
                    <a:pt x="1" y="393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3"/>
                    <a:pt x="1621" y="43"/>
                  </a:cubicBezTo>
                  <a:cubicBezTo>
                    <a:pt x="1634" y="30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22" y="0"/>
                  </a:moveTo>
                  <a:cubicBezTo>
                    <a:pt x="17" y="0"/>
                    <a:pt x="14" y="3"/>
                    <a:pt x="14" y="10"/>
                  </a:cubicBezTo>
                  <a:cubicBezTo>
                    <a:pt x="1" y="10"/>
                    <a:pt x="1" y="23"/>
                    <a:pt x="14" y="36"/>
                  </a:cubicBezTo>
                  <a:cubicBezTo>
                    <a:pt x="14" y="36"/>
                    <a:pt x="377" y="415"/>
                    <a:pt x="1323" y="415"/>
                  </a:cubicBezTo>
                  <a:cubicBezTo>
                    <a:pt x="1417" y="415"/>
                    <a:pt x="1511" y="415"/>
                    <a:pt x="1608" y="402"/>
                  </a:cubicBezTo>
                  <a:cubicBezTo>
                    <a:pt x="1621" y="402"/>
                    <a:pt x="1634" y="402"/>
                    <a:pt x="1621" y="389"/>
                  </a:cubicBezTo>
                  <a:cubicBezTo>
                    <a:pt x="1621" y="373"/>
                    <a:pt x="1621" y="360"/>
                    <a:pt x="1608" y="360"/>
                  </a:cubicBezTo>
                  <a:cubicBezTo>
                    <a:pt x="1498" y="373"/>
                    <a:pt x="1417" y="373"/>
                    <a:pt x="1323" y="373"/>
                  </a:cubicBezTo>
                  <a:cubicBezTo>
                    <a:pt x="850" y="373"/>
                    <a:pt x="539" y="279"/>
                    <a:pt x="325" y="185"/>
                  </a:cubicBezTo>
                  <a:cubicBezTo>
                    <a:pt x="231" y="146"/>
                    <a:pt x="150" y="91"/>
                    <a:pt x="108" y="65"/>
                  </a:cubicBezTo>
                  <a:cubicBezTo>
                    <a:pt x="82" y="49"/>
                    <a:pt x="69" y="36"/>
                    <a:pt x="53" y="23"/>
                  </a:cubicBezTo>
                  <a:cubicBezTo>
                    <a:pt x="53" y="10"/>
                    <a:pt x="40" y="10"/>
                    <a:pt x="40" y="10"/>
                  </a:cubicBezTo>
                  <a:cubicBezTo>
                    <a:pt x="33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1601" y="0"/>
                  </a:moveTo>
                  <a:cubicBezTo>
                    <a:pt x="1596" y="0"/>
                    <a:pt x="1592" y="3"/>
                    <a:pt x="1592" y="10"/>
                  </a:cubicBezTo>
                  <a:cubicBezTo>
                    <a:pt x="1566" y="23"/>
                    <a:pt x="1216" y="373"/>
                    <a:pt x="296" y="373"/>
                  </a:cubicBezTo>
                  <a:cubicBezTo>
                    <a:pt x="215" y="373"/>
                    <a:pt x="121" y="373"/>
                    <a:pt x="27" y="360"/>
                  </a:cubicBezTo>
                  <a:cubicBezTo>
                    <a:pt x="14" y="360"/>
                    <a:pt x="1" y="373"/>
                    <a:pt x="1" y="389"/>
                  </a:cubicBezTo>
                  <a:cubicBezTo>
                    <a:pt x="1" y="402"/>
                    <a:pt x="14" y="402"/>
                    <a:pt x="27" y="402"/>
                  </a:cubicBezTo>
                  <a:cubicBezTo>
                    <a:pt x="121" y="415"/>
                    <a:pt x="215" y="415"/>
                    <a:pt x="296" y="415"/>
                  </a:cubicBezTo>
                  <a:cubicBezTo>
                    <a:pt x="1255" y="415"/>
                    <a:pt x="1621" y="36"/>
                    <a:pt x="1621" y="36"/>
                  </a:cubicBezTo>
                  <a:cubicBezTo>
                    <a:pt x="1634" y="23"/>
                    <a:pt x="1634" y="10"/>
                    <a:pt x="1621" y="10"/>
                  </a:cubicBezTo>
                  <a:cubicBezTo>
                    <a:pt x="1614" y="3"/>
                    <a:pt x="1607" y="0"/>
                    <a:pt x="160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27"/>
                    <a:pt x="14" y="40"/>
                  </a:cubicBezTo>
                  <a:cubicBezTo>
                    <a:pt x="14" y="40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0"/>
                    <a:pt x="1621" y="390"/>
                  </a:cubicBezTo>
                  <a:cubicBezTo>
                    <a:pt x="1621" y="377"/>
                    <a:pt x="1621" y="364"/>
                    <a:pt x="1608" y="364"/>
                  </a:cubicBezTo>
                  <a:cubicBezTo>
                    <a:pt x="1498" y="377"/>
                    <a:pt x="1417" y="377"/>
                    <a:pt x="1323" y="377"/>
                  </a:cubicBezTo>
                  <a:cubicBezTo>
                    <a:pt x="850" y="377"/>
                    <a:pt x="539" y="283"/>
                    <a:pt x="325" y="189"/>
                  </a:cubicBezTo>
                  <a:cubicBezTo>
                    <a:pt x="231" y="147"/>
                    <a:pt x="150" y="95"/>
                    <a:pt x="108" y="66"/>
                  </a:cubicBezTo>
                  <a:cubicBezTo>
                    <a:pt x="82" y="40"/>
                    <a:pt x="69" y="27"/>
                    <a:pt x="53" y="27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27"/>
                    <a:pt x="1216" y="377"/>
                    <a:pt x="296" y="377"/>
                  </a:cubicBezTo>
                  <a:cubicBezTo>
                    <a:pt x="215" y="377"/>
                    <a:pt x="121" y="377"/>
                    <a:pt x="27" y="364"/>
                  </a:cubicBezTo>
                  <a:cubicBezTo>
                    <a:pt x="14" y="364"/>
                    <a:pt x="1" y="377"/>
                    <a:pt x="1" y="390"/>
                  </a:cubicBezTo>
                  <a:cubicBezTo>
                    <a:pt x="1" y="390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0"/>
                    <a:pt x="1621" y="40"/>
                  </a:cubicBezTo>
                  <a:cubicBezTo>
                    <a:pt x="1634" y="27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6258877" y="3291817"/>
            <a:ext cx="1782065" cy="1867176"/>
            <a:chOff x="3010675" y="4066550"/>
            <a:chExt cx="391250" cy="409900"/>
          </a:xfrm>
        </p:grpSpPr>
        <p:sp>
          <p:nvSpPr>
            <p:cNvPr id="1631" name="Google Shape;1631;p44"/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 flipH="1">
            <a:off x="275630" y="201105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768" y="1273245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rgbClr val="C00000"/>
                </a:solidFill>
                <a:latin typeface="+mn-lt"/>
              </a:rPr>
              <a:t>KHỞI ĐỘNG</a:t>
            </a:r>
            <a:endParaRPr sz="8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-3601261">
            <a:off x="7753966" y="256680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C00000"/>
                </a:solidFill>
                <a:latin typeface="+mj-lt"/>
              </a:rPr>
              <a:t>Chào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</a:rPr>
              <a:t>tạm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</a:rPr>
              <a:t>biệt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!</a:t>
            </a:r>
            <a:endParaRPr sz="48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6227" y="2313799"/>
            <a:ext cx="4634237" cy="69116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Arial-Rounded" pitchFamily="34" charset="0"/>
                <a:cs typeface="Arial-Rounded" pitchFamily="34" charset="0"/>
              </a:rPr>
              <a:t>Hoa</a:t>
            </a:r>
            <a:endParaRPr lang="en-US" sz="3300" b="1" dirty="0">
              <a:solidFill>
                <a:schemeClr val="accent5">
                  <a:lumMod val="50000"/>
                </a:schemeClr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218" y="4138252"/>
            <a:ext cx="4634237" cy="7088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Arial-Rounded" pitchFamily="34" charset="0"/>
                <a:cs typeface="Arial-Rounded" pitchFamily="34" charset="0"/>
              </a:rPr>
              <a:t>Quả</a:t>
            </a:r>
            <a:endParaRPr lang="en-US" sz="3300" b="1" dirty="0">
              <a:solidFill>
                <a:schemeClr val="accent5">
                  <a:lumMod val="50000"/>
                </a:schemeClr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5" y="2385437"/>
            <a:ext cx="544157" cy="533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364" y="3232263"/>
            <a:ext cx="4634237" cy="6889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Arial-Rounded" pitchFamily="34" charset="0"/>
                <a:cs typeface="Arial-Rounded" pitchFamily="34" charset="0"/>
              </a:rPr>
              <a:t>Hạt</a:t>
            </a:r>
            <a:endParaRPr lang="en-US" sz="3300" b="1" dirty="0">
              <a:solidFill>
                <a:schemeClr val="accent5">
                  <a:lumMod val="50000"/>
                </a:schemeClr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1" y="3316514"/>
            <a:ext cx="550607" cy="530695"/>
          </a:xfrm>
          <a:prstGeom prst="rect">
            <a:avLst/>
          </a:prstGeom>
        </p:spPr>
      </p:pic>
      <p:pic>
        <p:nvPicPr>
          <p:cNvPr id="3" name="Picture 2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11">
            <a:extLst>
              <a:ext uri="{FF2B5EF4-FFF2-40B4-BE49-F238E27FC236}">
                <a16:creationId xmlns:a16="http://schemas.microsoft.com/office/drawing/2014/main" id="{191F3D63-CE7B-4168-984A-C54DD44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10" y="296406"/>
            <a:ext cx="73598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Cơ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quan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sinh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sản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thực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hoa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4400" b="1" dirty="0">
                <a:solidFill>
                  <a:srgbClr val="C00000"/>
                </a:solidFill>
                <a:latin typeface="+mj-lt"/>
              </a:rPr>
              <a:t>…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8CF082D-3C26-4076-A94E-B2170023559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8368" t="43320"/>
          <a:stretch/>
        </p:blipFill>
        <p:spPr>
          <a:xfrm>
            <a:off x="2005302" y="1700600"/>
            <a:ext cx="1182099" cy="1742300"/>
          </a:xfrm>
          <a:prstGeom prst="rect">
            <a:avLst/>
          </a:prstGeom>
        </p:spPr>
      </p:pic>
      <p:pic>
        <p:nvPicPr>
          <p:cNvPr id="4097" name="Picture 4096" descr="A picture containing logo&#10;&#10;Description automatically generated">
            <a:extLst>
              <a:ext uri="{FF2B5EF4-FFF2-40B4-BE49-F238E27FC236}">
                <a16:creationId xmlns:a16="http://schemas.microsoft.com/office/drawing/2014/main" id="{158A0CAC-3F4F-40F5-AB8A-AD7BB059FF6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4588" t="46813" r="17943"/>
          <a:stretch/>
        </p:blipFill>
        <p:spPr>
          <a:xfrm>
            <a:off x="1948230" y="4069982"/>
            <a:ext cx="925975" cy="1008546"/>
          </a:xfrm>
          <a:prstGeom prst="rect">
            <a:avLst/>
          </a:prstGeom>
        </p:spPr>
      </p:pic>
      <p:pic>
        <p:nvPicPr>
          <p:cNvPr id="105" name="Picture 104" descr="A picture containing logo&#10;&#10;Description automatically generated">
            <a:extLst>
              <a:ext uri="{FF2B5EF4-FFF2-40B4-BE49-F238E27FC236}">
                <a16:creationId xmlns:a16="http://schemas.microsoft.com/office/drawing/2014/main" id="{3980E826-D26C-4BFB-886E-DEE88B549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1013" b="54219"/>
          <a:stretch/>
        </p:blipFill>
        <p:spPr>
          <a:xfrm>
            <a:off x="1907159" y="2917130"/>
            <a:ext cx="895531" cy="121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7A5A6-B4B5-4C4D-9C6D-AA4FBAEB3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0" y="4236362"/>
            <a:ext cx="550607" cy="53069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7F68EB7-86DE-4C68-9E20-23B3F82BF63A}"/>
              </a:ext>
            </a:extLst>
          </p:cNvPr>
          <p:cNvSpPr/>
          <p:nvPr/>
        </p:nvSpPr>
        <p:spPr>
          <a:xfrm>
            <a:off x="7184359" y="1596334"/>
            <a:ext cx="1813470" cy="2313215"/>
          </a:xfrm>
          <a:prstGeom prst="cloudCallout">
            <a:avLst>
              <a:gd name="adj1" fmla="val 20586"/>
              <a:gd name="adj2" fmla="val 7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/>
              <a:t>Nhấn vào từng loại rau củ để kiểm tra đáp án</a:t>
            </a:r>
          </a:p>
        </p:txBody>
      </p:sp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8682" y="2225048"/>
            <a:ext cx="3348463" cy="212648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217" y="2225048"/>
            <a:ext cx="3489735" cy="21447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11" y="2061084"/>
            <a:ext cx="544157" cy="53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92" y="2087002"/>
            <a:ext cx="550607" cy="53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1730" y="577590"/>
            <a:ext cx="6998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đực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? </a:t>
            </a:r>
          </a:p>
          <a:p>
            <a:pPr algn="ctr"/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cái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UVF Funkydori" panose="02000503000000020003" pitchFamily="2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UVF Funkydori" panose="02000503000000020003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09402A-AE85-4E61-94F9-E27CFE580550}"/>
              </a:ext>
            </a:extLst>
          </p:cNvPr>
          <p:cNvSpPr txBox="1"/>
          <p:nvPr/>
        </p:nvSpPr>
        <p:spPr>
          <a:xfrm>
            <a:off x="744196" y="2327928"/>
            <a:ext cx="2615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đực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là</a:t>
            </a:r>
            <a:r>
              <a:rPr lang="en-US" altLang="en-US" sz="240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nhuỵ</a:t>
            </a:r>
            <a:r>
              <a:rPr lang="en-US" altLang="en-US" sz="240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là</a:t>
            </a:r>
            <a:r>
              <a:rPr lang="en-US" altLang="en-US" sz="240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nhị</a:t>
            </a:r>
            <a:endParaRPr lang="en-US" altLang="en-US" sz="2400" b="1" dirty="0">
              <a:solidFill>
                <a:srgbClr val="002060"/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4F5DA-A2F0-4A01-A0A1-49E78FFD328A}"/>
              </a:ext>
            </a:extLst>
          </p:cNvPr>
          <p:cNvSpPr txBox="1"/>
          <p:nvPr/>
        </p:nvSpPr>
        <p:spPr>
          <a:xfrm>
            <a:off x="4503859" y="2327927"/>
            <a:ext cx="2615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Cơ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quan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sinh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dục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đực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gọi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là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nhị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Cơ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quan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sinh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dục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cái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gọi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là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nhụy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97" name="Thought Bubble: Cloud 96">
            <a:extLst>
              <a:ext uri="{FF2B5EF4-FFF2-40B4-BE49-F238E27FC236}">
                <a16:creationId xmlns:a16="http://schemas.microsoft.com/office/drawing/2014/main" id="{9309F6CA-B41A-48F1-89C3-7A393037DAD2}"/>
              </a:ext>
            </a:extLst>
          </p:cNvPr>
          <p:cNvSpPr/>
          <p:nvPr/>
        </p:nvSpPr>
        <p:spPr>
          <a:xfrm>
            <a:off x="7330530" y="1771100"/>
            <a:ext cx="1813470" cy="2126487"/>
          </a:xfrm>
          <a:prstGeom prst="cloudCallout">
            <a:avLst>
              <a:gd name="adj1" fmla="val 20586"/>
              <a:gd name="adj2" fmla="val 7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/>
              <a:t>Nhấn vào từng ô để kiểm tra đáp án</a:t>
            </a:r>
          </a:p>
        </p:txBody>
      </p: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D5C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B3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blank screen&#10;&#10;Description automatically generated with low confidence">
            <a:extLst>
              <a:ext uri="{FF2B5EF4-FFF2-40B4-BE49-F238E27FC236}">
                <a16:creationId xmlns:a16="http://schemas.microsoft.com/office/drawing/2014/main" id="{C2938776-D747-464C-A54A-B73AEA8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" y="318511"/>
            <a:ext cx="3542303" cy="2504408"/>
          </a:xfrm>
          <a:prstGeom prst="rect">
            <a:avLst/>
          </a:prstGeom>
        </p:spPr>
      </p:pic>
      <p:pic>
        <p:nvPicPr>
          <p:cNvPr id="17" name="Picture 16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4475C36-0A11-45F4-97A4-4031D267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0" y="952385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925CEA8-4CE9-4A69-A939-B6E499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7" y="673534"/>
            <a:ext cx="23467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Chỉ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nêu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tên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từng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bộ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phận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nhị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n-lt"/>
              </a:rPr>
              <a:t>nhụy</a:t>
            </a:r>
            <a:endParaRPr lang="en-US" altLang="en-US" sz="4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76EA1A50-2835-40A1-AE6E-475FA5A7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13" y="988897"/>
            <a:ext cx="41402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41EADC41-87EA-47BA-B78B-E63878DA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913" y="591090"/>
            <a:ext cx="1081088" cy="307777"/>
          </a:xfrm>
          <a:custGeom>
            <a:avLst/>
            <a:gdLst>
              <a:gd name="connsiteX0" fmla="*/ 0 w 1081088"/>
              <a:gd name="connsiteY0" fmla="*/ 0 h 523220"/>
              <a:gd name="connsiteX1" fmla="*/ 551355 w 1081088"/>
              <a:gd name="connsiteY1" fmla="*/ 0 h 523220"/>
              <a:gd name="connsiteX2" fmla="*/ 1081088 w 1081088"/>
              <a:gd name="connsiteY2" fmla="*/ 0 h 523220"/>
              <a:gd name="connsiteX3" fmla="*/ 1081088 w 1081088"/>
              <a:gd name="connsiteY3" fmla="*/ 523220 h 523220"/>
              <a:gd name="connsiteX4" fmla="*/ 572977 w 1081088"/>
              <a:gd name="connsiteY4" fmla="*/ 523220 h 523220"/>
              <a:gd name="connsiteX5" fmla="*/ 0 w 1081088"/>
              <a:gd name="connsiteY5" fmla="*/ 523220 h 523220"/>
              <a:gd name="connsiteX6" fmla="*/ 0 w 1081088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8" h="523220" fill="none" extrusionOk="0">
                <a:moveTo>
                  <a:pt x="0" y="0"/>
                </a:moveTo>
                <a:cubicBezTo>
                  <a:pt x="160870" y="-11593"/>
                  <a:pt x="295130" y="23681"/>
                  <a:pt x="551355" y="0"/>
                </a:cubicBezTo>
                <a:cubicBezTo>
                  <a:pt x="807581" y="-23681"/>
                  <a:pt x="884829" y="16691"/>
                  <a:pt x="1081088" y="0"/>
                </a:cubicBezTo>
                <a:cubicBezTo>
                  <a:pt x="1106757" y="133795"/>
                  <a:pt x="1099467" y="287576"/>
                  <a:pt x="1081088" y="523220"/>
                </a:cubicBezTo>
                <a:cubicBezTo>
                  <a:pt x="858217" y="516603"/>
                  <a:pt x="697085" y="533566"/>
                  <a:pt x="572977" y="523220"/>
                </a:cubicBezTo>
                <a:cubicBezTo>
                  <a:pt x="448869" y="512874"/>
                  <a:pt x="195718" y="517889"/>
                  <a:pt x="0" y="523220"/>
                </a:cubicBezTo>
                <a:cubicBezTo>
                  <a:pt x="17999" y="347746"/>
                  <a:pt x="-7149" y="224165"/>
                  <a:pt x="0" y="0"/>
                </a:cubicBezTo>
                <a:close/>
              </a:path>
              <a:path w="1081088" h="523220" stroke="0" extrusionOk="0">
                <a:moveTo>
                  <a:pt x="0" y="0"/>
                </a:moveTo>
                <a:cubicBezTo>
                  <a:pt x="192606" y="-6600"/>
                  <a:pt x="324610" y="-17213"/>
                  <a:pt x="529733" y="0"/>
                </a:cubicBezTo>
                <a:cubicBezTo>
                  <a:pt x="734856" y="17213"/>
                  <a:pt x="894775" y="20768"/>
                  <a:pt x="1081088" y="0"/>
                </a:cubicBezTo>
                <a:cubicBezTo>
                  <a:pt x="1098869" y="120523"/>
                  <a:pt x="1057782" y="341301"/>
                  <a:pt x="1081088" y="523220"/>
                </a:cubicBezTo>
                <a:cubicBezTo>
                  <a:pt x="800288" y="501363"/>
                  <a:pt x="688904" y="549940"/>
                  <a:pt x="518922" y="523220"/>
                </a:cubicBezTo>
                <a:cubicBezTo>
                  <a:pt x="348940" y="496500"/>
                  <a:pt x="215368" y="532811"/>
                  <a:pt x="0" y="523220"/>
                </a:cubicBezTo>
                <a:cubicBezTo>
                  <a:pt x="19215" y="345207"/>
                  <a:pt x="-8152" y="22441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37837388">
                  <a:custGeom>
                    <a:avLst/>
                    <a:gdLst>
                      <a:gd name="connsiteX0" fmla="*/ 0 w 1081088"/>
                      <a:gd name="connsiteY0" fmla="*/ 0 h 307777"/>
                      <a:gd name="connsiteX1" fmla="*/ 551355 w 1081088"/>
                      <a:gd name="connsiteY1" fmla="*/ 0 h 307777"/>
                      <a:gd name="connsiteX2" fmla="*/ 1081088 w 1081088"/>
                      <a:gd name="connsiteY2" fmla="*/ 0 h 307777"/>
                      <a:gd name="connsiteX3" fmla="*/ 1081088 w 1081088"/>
                      <a:gd name="connsiteY3" fmla="*/ 307777 h 307777"/>
                      <a:gd name="connsiteX4" fmla="*/ 572977 w 1081088"/>
                      <a:gd name="connsiteY4" fmla="*/ 307777 h 307777"/>
                      <a:gd name="connsiteX5" fmla="*/ 0 w 1081088"/>
                      <a:gd name="connsiteY5" fmla="*/ 307777 h 307777"/>
                      <a:gd name="connsiteX6" fmla="*/ 0 w 1081088"/>
                      <a:gd name="connsiteY6" fmla="*/ 0 h 307777"/>
                      <a:gd name="connsiteX0" fmla="*/ 0 w 1081088"/>
                      <a:gd name="connsiteY0" fmla="*/ 0 h 307777"/>
                      <a:gd name="connsiteX1" fmla="*/ 529733 w 1081088"/>
                      <a:gd name="connsiteY1" fmla="*/ 0 h 307777"/>
                      <a:gd name="connsiteX2" fmla="*/ 1081088 w 1081088"/>
                      <a:gd name="connsiteY2" fmla="*/ 0 h 307777"/>
                      <a:gd name="connsiteX3" fmla="*/ 1081088 w 1081088"/>
                      <a:gd name="connsiteY3" fmla="*/ 307777 h 307777"/>
                      <a:gd name="connsiteX4" fmla="*/ 518922 w 1081088"/>
                      <a:gd name="connsiteY4" fmla="*/ 307777 h 307777"/>
                      <a:gd name="connsiteX5" fmla="*/ 0 w 1081088"/>
                      <a:gd name="connsiteY5" fmla="*/ 307777 h 307777"/>
                      <a:gd name="connsiteX6" fmla="*/ 0 w 1081088"/>
                      <a:gd name="connsiteY6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81088" h="307777" fill="none" extrusionOk="0">
                        <a:moveTo>
                          <a:pt x="0" y="0"/>
                        </a:moveTo>
                        <a:cubicBezTo>
                          <a:pt x="175151" y="-29562"/>
                          <a:pt x="291379" y="16792"/>
                          <a:pt x="551355" y="0"/>
                        </a:cubicBezTo>
                        <a:cubicBezTo>
                          <a:pt x="803862" y="-22394"/>
                          <a:pt x="885882" y="3661"/>
                          <a:pt x="1081088" y="0"/>
                        </a:cubicBezTo>
                        <a:cubicBezTo>
                          <a:pt x="1109182" y="75081"/>
                          <a:pt x="1098086" y="154826"/>
                          <a:pt x="1081088" y="307777"/>
                        </a:cubicBezTo>
                        <a:cubicBezTo>
                          <a:pt x="866888" y="306267"/>
                          <a:pt x="677914" y="333145"/>
                          <a:pt x="572977" y="307777"/>
                        </a:cubicBezTo>
                        <a:cubicBezTo>
                          <a:pt x="453212" y="296085"/>
                          <a:pt x="200167" y="338914"/>
                          <a:pt x="0" y="307777"/>
                        </a:cubicBezTo>
                        <a:cubicBezTo>
                          <a:pt x="17741" y="201262"/>
                          <a:pt x="-11966" y="138454"/>
                          <a:pt x="0" y="0"/>
                        </a:cubicBezTo>
                        <a:close/>
                      </a:path>
                      <a:path w="1081088" h="307777" stroke="0" extrusionOk="0">
                        <a:moveTo>
                          <a:pt x="0" y="0"/>
                        </a:moveTo>
                        <a:cubicBezTo>
                          <a:pt x="213882" y="-9971"/>
                          <a:pt x="311254" y="11182"/>
                          <a:pt x="529733" y="0"/>
                        </a:cubicBezTo>
                        <a:cubicBezTo>
                          <a:pt x="731545" y="24805"/>
                          <a:pt x="902851" y="14675"/>
                          <a:pt x="1081088" y="0"/>
                        </a:cubicBezTo>
                        <a:cubicBezTo>
                          <a:pt x="1093474" y="56649"/>
                          <a:pt x="1058303" y="204127"/>
                          <a:pt x="1081088" y="307777"/>
                        </a:cubicBezTo>
                        <a:cubicBezTo>
                          <a:pt x="784383" y="287669"/>
                          <a:pt x="705828" y="322011"/>
                          <a:pt x="518922" y="307777"/>
                        </a:cubicBezTo>
                        <a:cubicBezTo>
                          <a:pt x="335993" y="274519"/>
                          <a:pt x="216707" y="343946"/>
                          <a:pt x="0" y="307777"/>
                        </a:cubicBezTo>
                        <a:cubicBezTo>
                          <a:pt x="20684" y="212293"/>
                          <a:pt x="-6092" y="128722"/>
                          <a:pt x="0" y="0"/>
                        </a:cubicBezTo>
                        <a:close/>
                      </a:path>
                      <a:path w="1081088" h="307777" fill="none" stroke="0" extrusionOk="0">
                        <a:moveTo>
                          <a:pt x="0" y="0"/>
                        </a:moveTo>
                        <a:cubicBezTo>
                          <a:pt x="166870" y="-23449"/>
                          <a:pt x="313491" y="31644"/>
                          <a:pt x="551355" y="0"/>
                        </a:cubicBezTo>
                        <a:cubicBezTo>
                          <a:pt x="817750" y="-26666"/>
                          <a:pt x="883201" y="-7778"/>
                          <a:pt x="1081088" y="0"/>
                        </a:cubicBezTo>
                        <a:cubicBezTo>
                          <a:pt x="1109021" y="86931"/>
                          <a:pt x="1092208" y="177727"/>
                          <a:pt x="1081088" y="307777"/>
                        </a:cubicBezTo>
                        <a:cubicBezTo>
                          <a:pt x="852628" y="312993"/>
                          <a:pt x="694028" y="320916"/>
                          <a:pt x="572977" y="307777"/>
                        </a:cubicBezTo>
                        <a:cubicBezTo>
                          <a:pt x="442560" y="318974"/>
                          <a:pt x="211257" y="281247"/>
                          <a:pt x="0" y="307777"/>
                        </a:cubicBezTo>
                        <a:cubicBezTo>
                          <a:pt x="25856" y="217550"/>
                          <a:pt x="-7283" y="1299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UVF You Make Me Smile" panose="02000603000000000000" pitchFamily="2" charset="0"/>
              </a:rPr>
              <a:t>.a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1CBF3D19-C7A7-4715-A2B8-60831589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425" y="2484322"/>
            <a:ext cx="935038" cy="307777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516824398">
                  <a:custGeom>
                    <a:avLst/>
                    <a:gdLst>
                      <a:gd name="connsiteX0" fmla="*/ 0 w 935038"/>
                      <a:gd name="connsiteY0" fmla="*/ 0 h 307777"/>
                      <a:gd name="connsiteX1" fmla="*/ 935038 w 935038"/>
                      <a:gd name="connsiteY1" fmla="*/ 0 h 307777"/>
                      <a:gd name="connsiteX2" fmla="*/ 935038 w 935038"/>
                      <a:gd name="connsiteY2" fmla="*/ 307777 h 307777"/>
                      <a:gd name="connsiteX3" fmla="*/ 0 w 935038"/>
                      <a:gd name="connsiteY3" fmla="*/ 307777 h 307777"/>
                      <a:gd name="connsiteX4" fmla="*/ 0 w 935038"/>
                      <a:gd name="connsiteY4" fmla="*/ 0 h 307777"/>
                      <a:gd name="connsiteX0" fmla="*/ 0 w 935038"/>
                      <a:gd name="connsiteY0" fmla="*/ 0 h 307777"/>
                      <a:gd name="connsiteX1" fmla="*/ 935038 w 935038"/>
                      <a:gd name="connsiteY1" fmla="*/ 0 h 307777"/>
                      <a:gd name="connsiteX2" fmla="*/ 935038 w 935038"/>
                      <a:gd name="connsiteY2" fmla="*/ 307777 h 307777"/>
                      <a:gd name="connsiteX3" fmla="*/ 0 w 935038"/>
                      <a:gd name="connsiteY3" fmla="*/ 307777 h 307777"/>
                      <a:gd name="connsiteX4" fmla="*/ 0 w 935038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5038" h="307777" fill="none" extrusionOk="0">
                        <a:moveTo>
                          <a:pt x="0" y="0"/>
                        </a:moveTo>
                        <a:cubicBezTo>
                          <a:pt x="197317" y="14529"/>
                          <a:pt x="632624" y="-15725"/>
                          <a:pt x="935038" y="0"/>
                        </a:cubicBezTo>
                        <a:cubicBezTo>
                          <a:pt x="938657" y="123654"/>
                          <a:pt x="928389" y="262592"/>
                          <a:pt x="935038" y="307777"/>
                        </a:cubicBezTo>
                        <a:cubicBezTo>
                          <a:pt x="531132" y="216042"/>
                          <a:pt x="253609" y="287181"/>
                          <a:pt x="0" y="307777"/>
                        </a:cubicBezTo>
                        <a:cubicBezTo>
                          <a:pt x="-31108" y="237956"/>
                          <a:pt x="38117" y="96901"/>
                          <a:pt x="0" y="0"/>
                        </a:cubicBezTo>
                        <a:close/>
                      </a:path>
                      <a:path w="935038" h="307777" stroke="0" extrusionOk="0">
                        <a:moveTo>
                          <a:pt x="0" y="0"/>
                        </a:moveTo>
                        <a:cubicBezTo>
                          <a:pt x="95429" y="-65605"/>
                          <a:pt x="625598" y="-14813"/>
                          <a:pt x="935038" y="0"/>
                        </a:cubicBezTo>
                        <a:cubicBezTo>
                          <a:pt x="921788" y="138603"/>
                          <a:pt x="905878" y="258413"/>
                          <a:pt x="935038" y="307777"/>
                        </a:cubicBezTo>
                        <a:cubicBezTo>
                          <a:pt x="586388" y="304380"/>
                          <a:pt x="405584" y="262929"/>
                          <a:pt x="0" y="307777"/>
                        </a:cubicBezTo>
                        <a:cubicBezTo>
                          <a:pt x="-3971" y="228104"/>
                          <a:pt x="35548" y="135748"/>
                          <a:pt x="0" y="0"/>
                        </a:cubicBezTo>
                        <a:close/>
                      </a:path>
                      <a:path w="935038" h="307777" fill="none" stroke="0" extrusionOk="0">
                        <a:moveTo>
                          <a:pt x="0" y="0"/>
                        </a:moveTo>
                        <a:cubicBezTo>
                          <a:pt x="156979" y="-14646"/>
                          <a:pt x="650682" y="-26633"/>
                          <a:pt x="935038" y="0"/>
                        </a:cubicBezTo>
                        <a:cubicBezTo>
                          <a:pt x="932300" y="119823"/>
                          <a:pt x="932224" y="267576"/>
                          <a:pt x="935038" y="307777"/>
                        </a:cubicBezTo>
                        <a:cubicBezTo>
                          <a:pt x="501579" y="256233"/>
                          <a:pt x="252299" y="339440"/>
                          <a:pt x="0" y="307777"/>
                        </a:cubicBezTo>
                        <a:cubicBezTo>
                          <a:pt x="-17078" y="238940"/>
                          <a:pt x="34846" y="921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b.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4286C205-CF28-498A-91BE-4F2CEFB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8" y="978968"/>
            <a:ext cx="1114425" cy="307777"/>
          </a:xfrm>
          <a:custGeom>
            <a:avLst/>
            <a:gdLst>
              <a:gd name="connsiteX0" fmla="*/ 0 w 1114425"/>
              <a:gd name="connsiteY0" fmla="*/ 0 h 523220"/>
              <a:gd name="connsiteX1" fmla="*/ 579501 w 1114425"/>
              <a:gd name="connsiteY1" fmla="*/ 0 h 523220"/>
              <a:gd name="connsiteX2" fmla="*/ 1114425 w 1114425"/>
              <a:gd name="connsiteY2" fmla="*/ 0 h 523220"/>
              <a:gd name="connsiteX3" fmla="*/ 1114425 w 1114425"/>
              <a:gd name="connsiteY3" fmla="*/ 523220 h 523220"/>
              <a:gd name="connsiteX4" fmla="*/ 568357 w 1114425"/>
              <a:gd name="connsiteY4" fmla="*/ 523220 h 523220"/>
              <a:gd name="connsiteX5" fmla="*/ 0 w 1114425"/>
              <a:gd name="connsiteY5" fmla="*/ 523220 h 523220"/>
              <a:gd name="connsiteX6" fmla="*/ 0 w 11144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523220" fill="none" extrusionOk="0">
                <a:moveTo>
                  <a:pt x="0" y="0"/>
                </a:moveTo>
                <a:cubicBezTo>
                  <a:pt x="267987" y="10171"/>
                  <a:pt x="372886" y="9446"/>
                  <a:pt x="579501" y="0"/>
                </a:cubicBezTo>
                <a:cubicBezTo>
                  <a:pt x="786116" y="-9446"/>
                  <a:pt x="904791" y="-18478"/>
                  <a:pt x="1114425" y="0"/>
                </a:cubicBezTo>
                <a:cubicBezTo>
                  <a:pt x="1115409" y="141646"/>
                  <a:pt x="1102341" y="366940"/>
                  <a:pt x="1114425" y="523220"/>
                </a:cubicBezTo>
                <a:cubicBezTo>
                  <a:pt x="865472" y="505005"/>
                  <a:pt x="734116" y="501233"/>
                  <a:pt x="568357" y="523220"/>
                </a:cubicBezTo>
                <a:cubicBezTo>
                  <a:pt x="402598" y="545207"/>
                  <a:pt x="231206" y="546889"/>
                  <a:pt x="0" y="523220"/>
                </a:cubicBezTo>
                <a:cubicBezTo>
                  <a:pt x="23996" y="269681"/>
                  <a:pt x="4234" y="245581"/>
                  <a:pt x="0" y="0"/>
                </a:cubicBezTo>
                <a:close/>
              </a:path>
              <a:path w="1114425" h="523220" stroke="0" extrusionOk="0">
                <a:moveTo>
                  <a:pt x="0" y="0"/>
                </a:moveTo>
                <a:cubicBezTo>
                  <a:pt x="188833" y="15630"/>
                  <a:pt x="368250" y="18064"/>
                  <a:pt x="534924" y="0"/>
                </a:cubicBezTo>
                <a:cubicBezTo>
                  <a:pt x="701598" y="-18064"/>
                  <a:pt x="840262" y="-22196"/>
                  <a:pt x="1114425" y="0"/>
                </a:cubicBezTo>
                <a:cubicBezTo>
                  <a:pt x="1135753" y="200863"/>
                  <a:pt x="1139266" y="351072"/>
                  <a:pt x="1114425" y="523220"/>
                </a:cubicBezTo>
                <a:cubicBezTo>
                  <a:pt x="898050" y="524741"/>
                  <a:pt x="787786" y="542442"/>
                  <a:pt x="534924" y="523220"/>
                </a:cubicBezTo>
                <a:cubicBezTo>
                  <a:pt x="282062" y="503998"/>
                  <a:pt x="180138" y="547027"/>
                  <a:pt x="0" y="523220"/>
                </a:cubicBezTo>
                <a:cubicBezTo>
                  <a:pt x="-23556" y="296653"/>
                  <a:pt x="-3882" y="190348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91825659">
                  <a:custGeom>
                    <a:avLst/>
                    <a:gdLst>
                      <a:gd name="connsiteX0" fmla="*/ 0 w 1114425"/>
                      <a:gd name="connsiteY0" fmla="*/ 0 h 307777"/>
                      <a:gd name="connsiteX1" fmla="*/ 579501 w 1114425"/>
                      <a:gd name="connsiteY1" fmla="*/ 0 h 307777"/>
                      <a:gd name="connsiteX2" fmla="*/ 1114425 w 1114425"/>
                      <a:gd name="connsiteY2" fmla="*/ 0 h 307777"/>
                      <a:gd name="connsiteX3" fmla="*/ 1114425 w 1114425"/>
                      <a:gd name="connsiteY3" fmla="*/ 307777 h 307777"/>
                      <a:gd name="connsiteX4" fmla="*/ 568357 w 1114425"/>
                      <a:gd name="connsiteY4" fmla="*/ 307777 h 307777"/>
                      <a:gd name="connsiteX5" fmla="*/ 0 w 1114425"/>
                      <a:gd name="connsiteY5" fmla="*/ 307777 h 307777"/>
                      <a:gd name="connsiteX6" fmla="*/ 0 w 1114425"/>
                      <a:gd name="connsiteY6" fmla="*/ 0 h 307777"/>
                      <a:gd name="connsiteX0" fmla="*/ 0 w 1114425"/>
                      <a:gd name="connsiteY0" fmla="*/ 0 h 307777"/>
                      <a:gd name="connsiteX1" fmla="*/ 534924 w 1114425"/>
                      <a:gd name="connsiteY1" fmla="*/ 0 h 307777"/>
                      <a:gd name="connsiteX2" fmla="*/ 1114425 w 1114425"/>
                      <a:gd name="connsiteY2" fmla="*/ 0 h 307777"/>
                      <a:gd name="connsiteX3" fmla="*/ 1114425 w 1114425"/>
                      <a:gd name="connsiteY3" fmla="*/ 307777 h 307777"/>
                      <a:gd name="connsiteX4" fmla="*/ 534924 w 1114425"/>
                      <a:gd name="connsiteY4" fmla="*/ 307777 h 307777"/>
                      <a:gd name="connsiteX5" fmla="*/ 0 w 1114425"/>
                      <a:gd name="connsiteY5" fmla="*/ 307777 h 307777"/>
                      <a:gd name="connsiteX6" fmla="*/ 0 w 1114425"/>
                      <a:gd name="connsiteY6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425" h="307777" fill="none" extrusionOk="0">
                        <a:moveTo>
                          <a:pt x="0" y="0"/>
                        </a:moveTo>
                        <a:cubicBezTo>
                          <a:pt x="259251" y="-14380"/>
                          <a:pt x="398058" y="11858"/>
                          <a:pt x="579501" y="0"/>
                        </a:cubicBezTo>
                        <a:cubicBezTo>
                          <a:pt x="769757" y="-5098"/>
                          <a:pt x="926139" y="-23004"/>
                          <a:pt x="1114425" y="0"/>
                        </a:cubicBezTo>
                        <a:cubicBezTo>
                          <a:pt x="1122560" y="88652"/>
                          <a:pt x="1084981" y="230482"/>
                          <a:pt x="1114425" y="307777"/>
                        </a:cubicBezTo>
                        <a:cubicBezTo>
                          <a:pt x="861726" y="283682"/>
                          <a:pt x="707886" y="293826"/>
                          <a:pt x="568357" y="307777"/>
                        </a:cubicBezTo>
                        <a:cubicBezTo>
                          <a:pt x="374260" y="297825"/>
                          <a:pt x="209868" y="318481"/>
                          <a:pt x="0" y="307777"/>
                        </a:cubicBezTo>
                        <a:cubicBezTo>
                          <a:pt x="25560" y="162508"/>
                          <a:pt x="-1701" y="144630"/>
                          <a:pt x="0" y="0"/>
                        </a:cubicBezTo>
                        <a:close/>
                      </a:path>
                      <a:path w="1114425" h="307777" stroke="0" extrusionOk="0">
                        <a:moveTo>
                          <a:pt x="0" y="0"/>
                        </a:moveTo>
                        <a:cubicBezTo>
                          <a:pt x="157440" y="16141"/>
                          <a:pt x="390606" y="3654"/>
                          <a:pt x="534924" y="0"/>
                        </a:cubicBezTo>
                        <a:cubicBezTo>
                          <a:pt x="704707" y="-18634"/>
                          <a:pt x="816087" y="-8823"/>
                          <a:pt x="1114425" y="0"/>
                        </a:cubicBezTo>
                        <a:cubicBezTo>
                          <a:pt x="1140824" y="132712"/>
                          <a:pt x="1143138" y="222029"/>
                          <a:pt x="1114425" y="307777"/>
                        </a:cubicBezTo>
                        <a:cubicBezTo>
                          <a:pt x="901989" y="289270"/>
                          <a:pt x="790076" y="345204"/>
                          <a:pt x="534924" y="307777"/>
                        </a:cubicBezTo>
                        <a:cubicBezTo>
                          <a:pt x="286149" y="298510"/>
                          <a:pt x="182250" y="330705"/>
                          <a:pt x="0" y="307777"/>
                        </a:cubicBezTo>
                        <a:cubicBezTo>
                          <a:pt x="-25755" y="175671"/>
                          <a:pt x="-126" y="97503"/>
                          <a:pt x="0" y="0"/>
                        </a:cubicBezTo>
                        <a:close/>
                      </a:path>
                      <a:path w="1114425" h="307777" fill="none" stroke="0" extrusionOk="0">
                        <a:moveTo>
                          <a:pt x="0" y="0"/>
                        </a:moveTo>
                        <a:cubicBezTo>
                          <a:pt x="274376" y="-3466"/>
                          <a:pt x="353853" y="8698"/>
                          <a:pt x="579501" y="0"/>
                        </a:cubicBezTo>
                        <a:cubicBezTo>
                          <a:pt x="808660" y="-11451"/>
                          <a:pt x="893414" y="4685"/>
                          <a:pt x="1114425" y="0"/>
                        </a:cubicBezTo>
                        <a:cubicBezTo>
                          <a:pt x="1129622" y="74765"/>
                          <a:pt x="1105720" y="232517"/>
                          <a:pt x="1114425" y="307777"/>
                        </a:cubicBezTo>
                        <a:cubicBezTo>
                          <a:pt x="859783" y="309799"/>
                          <a:pt x="763729" y="299188"/>
                          <a:pt x="568357" y="307777"/>
                        </a:cubicBezTo>
                        <a:cubicBezTo>
                          <a:pt x="386997" y="282093"/>
                          <a:pt x="224722" y="304562"/>
                          <a:pt x="0" y="307777"/>
                        </a:cubicBezTo>
                        <a:cubicBezTo>
                          <a:pt x="27684" y="160981"/>
                          <a:pt x="1704" y="141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c</a:t>
            </a: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590FAD1-7381-4621-895A-D50D4056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188" y="1239722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b="1">
              <a:latin typeface="+mn-lt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B2588CE-7C68-456A-A0D7-78E14D8D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70" y="1814520"/>
            <a:ext cx="1260475" cy="338554"/>
          </a:xfrm>
          <a:custGeom>
            <a:avLst/>
            <a:gdLst>
              <a:gd name="connsiteX0" fmla="*/ 0 w 1260475"/>
              <a:gd name="connsiteY0" fmla="*/ 0 h 584775"/>
              <a:gd name="connsiteX1" fmla="*/ 617633 w 1260475"/>
              <a:gd name="connsiteY1" fmla="*/ 0 h 584775"/>
              <a:gd name="connsiteX2" fmla="*/ 1260475 w 1260475"/>
              <a:gd name="connsiteY2" fmla="*/ 0 h 584775"/>
              <a:gd name="connsiteX3" fmla="*/ 1260475 w 1260475"/>
              <a:gd name="connsiteY3" fmla="*/ 584775 h 584775"/>
              <a:gd name="connsiteX4" fmla="*/ 655447 w 1260475"/>
              <a:gd name="connsiteY4" fmla="*/ 584775 h 584775"/>
              <a:gd name="connsiteX5" fmla="*/ 0 w 1260475"/>
              <a:gd name="connsiteY5" fmla="*/ 584775 h 584775"/>
              <a:gd name="connsiteX6" fmla="*/ 0 w 1260475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5" h="584775" fill="none" extrusionOk="0">
                <a:moveTo>
                  <a:pt x="0" y="0"/>
                </a:moveTo>
                <a:cubicBezTo>
                  <a:pt x="275574" y="-14961"/>
                  <a:pt x="368852" y="21285"/>
                  <a:pt x="617633" y="0"/>
                </a:cubicBezTo>
                <a:cubicBezTo>
                  <a:pt x="866414" y="-21285"/>
                  <a:pt x="1037928" y="5012"/>
                  <a:pt x="1260475" y="0"/>
                </a:cubicBezTo>
                <a:cubicBezTo>
                  <a:pt x="1284266" y="206288"/>
                  <a:pt x="1274980" y="339493"/>
                  <a:pt x="1260475" y="584775"/>
                </a:cubicBezTo>
                <a:cubicBezTo>
                  <a:pt x="1105984" y="572437"/>
                  <a:pt x="892822" y="611335"/>
                  <a:pt x="655447" y="584775"/>
                </a:cubicBezTo>
                <a:cubicBezTo>
                  <a:pt x="418072" y="558215"/>
                  <a:pt x="254533" y="569828"/>
                  <a:pt x="0" y="584775"/>
                </a:cubicBezTo>
                <a:cubicBezTo>
                  <a:pt x="-14391" y="360271"/>
                  <a:pt x="-14337" y="120112"/>
                  <a:pt x="0" y="0"/>
                </a:cubicBezTo>
                <a:close/>
              </a:path>
              <a:path w="1260475" h="584775" stroke="0" extrusionOk="0">
                <a:moveTo>
                  <a:pt x="0" y="0"/>
                </a:moveTo>
                <a:cubicBezTo>
                  <a:pt x="198251" y="16107"/>
                  <a:pt x="364541" y="15629"/>
                  <a:pt x="592423" y="0"/>
                </a:cubicBezTo>
                <a:cubicBezTo>
                  <a:pt x="820305" y="-15629"/>
                  <a:pt x="1101270" y="15969"/>
                  <a:pt x="1260475" y="0"/>
                </a:cubicBezTo>
                <a:cubicBezTo>
                  <a:pt x="1279952" y="161761"/>
                  <a:pt x="1263440" y="441234"/>
                  <a:pt x="1260475" y="584775"/>
                </a:cubicBezTo>
                <a:cubicBezTo>
                  <a:pt x="1123600" y="602896"/>
                  <a:pt x="943720" y="569767"/>
                  <a:pt x="668052" y="584775"/>
                </a:cubicBezTo>
                <a:cubicBezTo>
                  <a:pt x="392384" y="599783"/>
                  <a:pt x="190635" y="613661"/>
                  <a:pt x="0" y="584775"/>
                </a:cubicBezTo>
                <a:cubicBezTo>
                  <a:pt x="-25734" y="370171"/>
                  <a:pt x="-3279" y="13634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36683055">
                  <a:custGeom>
                    <a:avLst/>
                    <a:gdLst>
                      <a:gd name="connsiteX0" fmla="*/ 0 w 1260475"/>
                      <a:gd name="connsiteY0" fmla="*/ 0 h 338554"/>
                      <a:gd name="connsiteX1" fmla="*/ 617633 w 1260475"/>
                      <a:gd name="connsiteY1" fmla="*/ 0 h 338554"/>
                      <a:gd name="connsiteX2" fmla="*/ 1260475 w 1260475"/>
                      <a:gd name="connsiteY2" fmla="*/ 0 h 338554"/>
                      <a:gd name="connsiteX3" fmla="*/ 1260475 w 1260475"/>
                      <a:gd name="connsiteY3" fmla="*/ 338554 h 338554"/>
                      <a:gd name="connsiteX4" fmla="*/ 655447 w 1260475"/>
                      <a:gd name="connsiteY4" fmla="*/ 338554 h 338554"/>
                      <a:gd name="connsiteX5" fmla="*/ 0 w 1260475"/>
                      <a:gd name="connsiteY5" fmla="*/ 338554 h 338554"/>
                      <a:gd name="connsiteX6" fmla="*/ 0 w 1260475"/>
                      <a:gd name="connsiteY6" fmla="*/ 0 h 338554"/>
                      <a:gd name="connsiteX0" fmla="*/ 0 w 1260475"/>
                      <a:gd name="connsiteY0" fmla="*/ 0 h 338554"/>
                      <a:gd name="connsiteX1" fmla="*/ 592423 w 1260475"/>
                      <a:gd name="connsiteY1" fmla="*/ 0 h 338554"/>
                      <a:gd name="connsiteX2" fmla="*/ 1260475 w 1260475"/>
                      <a:gd name="connsiteY2" fmla="*/ 0 h 338554"/>
                      <a:gd name="connsiteX3" fmla="*/ 1260475 w 1260475"/>
                      <a:gd name="connsiteY3" fmla="*/ 338554 h 338554"/>
                      <a:gd name="connsiteX4" fmla="*/ 668052 w 1260475"/>
                      <a:gd name="connsiteY4" fmla="*/ 338554 h 338554"/>
                      <a:gd name="connsiteX5" fmla="*/ 0 w 1260475"/>
                      <a:gd name="connsiteY5" fmla="*/ 338554 h 338554"/>
                      <a:gd name="connsiteX6" fmla="*/ 0 w 1260475"/>
                      <a:gd name="connsiteY6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60475" h="338554" fill="none" extrusionOk="0">
                        <a:moveTo>
                          <a:pt x="0" y="0"/>
                        </a:moveTo>
                        <a:cubicBezTo>
                          <a:pt x="280161" y="-15894"/>
                          <a:pt x="372411" y="10688"/>
                          <a:pt x="617633" y="0"/>
                        </a:cubicBezTo>
                        <a:cubicBezTo>
                          <a:pt x="835160" y="-41439"/>
                          <a:pt x="1029781" y="16436"/>
                          <a:pt x="1260475" y="0"/>
                        </a:cubicBezTo>
                        <a:cubicBezTo>
                          <a:pt x="1286488" y="103512"/>
                          <a:pt x="1263114" y="206518"/>
                          <a:pt x="1260475" y="338554"/>
                        </a:cubicBezTo>
                        <a:cubicBezTo>
                          <a:pt x="1094526" y="328723"/>
                          <a:pt x="932057" y="330775"/>
                          <a:pt x="655447" y="338554"/>
                        </a:cubicBezTo>
                        <a:cubicBezTo>
                          <a:pt x="422142" y="331558"/>
                          <a:pt x="256471" y="338994"/>
                          <a:pt x="0" y="338554"/>
                        </a:cubicBezTo>
                        <a:cubicBezTo>
                          <a:pt x="-22385" y="209312"/>
                          <a:pt x="-7781" y="75650"/>
                          <a:pt x="0" y="0"/>
                        </a:cubicBezTo>
                        <a:close/>
                      </a:path>
                      <a:path w="1260475" h="338554" stroke="0" extrusionOk="0">
                        <a:moveTo>
                          <a:pt x="0" y="0"/>
                        </a:moveTo>
                        <a:cubicBezTo>
                          <a:pt x="190018" y="20842"/>
                          <a:pt x="366306" y="-3489"/>
                          <a:pt x="592423" y="0"/>
                        </a:cubicBezTo>
                        <a:cubicBezTo>
                          <a:pt x="824340" y="-9929"/>
                          <a:pt x="1078920" y="24289"/>
                          <a:pt x="1260475" y="0"/>
                        </a:cubicBezTo>
                        <a:cubicBezTo>
                          <a:pt x="1269698" y="105521"/>
                          <a:pt x="1281201" y="254641"/>
                          <a:pt x="1260475" y="338554"/>
                        </a:cubicBezTo>
                        <a:cubicBezTo>
                          <a:pt x="1118460" y="335331"/>
                          <a:pt x="931507" y="322007"/>
                          <a:pt x="668052" y="338554"/>
                        </a:cubicBezTo>
                        <a:cubicBezTo>
                          <a:pt x="378109" y="387971"/>
                          <a:pt x="188396" y="341361"/>
                          <a:pt x="0" y="338554"/>
                        </a:cubicBezTo>
                        <a:cubicBezTo>
                          <a:pt x="-25805" y="212222"/>
                          <a:pt x="-19425" y="68458"/>
                          <a:pt x="0" y="0"/>
                        </a:cubicBezTo>
                        <a:close/>
                      </a:path>
                      <a:path w="1260475" h="338554" fill="none" stroke="0" extrusionOk="0">
                        <a:moveTo>
                          <a:pt x="0" y="0"/>
                        </a:moveTo>
                        <a:cubicBezTo>
                          <a:pt x="269701" y="-15200"/>
                          <a:pt x="363565" y="23459"/>
                          <a:pt x="617633" y="0"/>
                        </a:cubicBezTo>
                        <a:cubicBezTo>
                          <a:pt x="881626" y="24179"/>
                          <a:pt x="1053480" y="18218"/>
                          <a:pt x="1260475" y="0"/>
                        </a:cubicBezTo>
                        <a:cubicBezTo>
                          <a:pt x="1291760" y="113550"/>
                          <a:pt x="1283262" y="196748"/>
                          <a:pt x="1260475" y="338554"/>
                        </a:cubicBezTo>
                        <a:cubicBezTo>
                          <a:pt x="1132781" y="362961"/>
                          <a:pt x="896986" y="347844"/>
                          <a:pt x="655447" y="338554"/>
                        </a:cubicBezTo>
                        <a:cubicBezTo>
                          <a:pt x="399365" y="303471"/>
                          <a:pt x="257097" y="325905"/>
                          <a:pt x="0" y="338554"/>
                        </a:cubicBezTo>
                        <a:cubicBezTo>
                          <a:pt x="2507" y="203576"/>
                          <a:pt x="-2035" y="600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d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E91806B1-EA08-4E9C-A533-135C487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464" y="2997085"/>
            <a:ext cx="1439862" cy="307777"/>
          </a:xfrm>
          <a:custGeom>
            <a:avLst/>
            <a:gdLst>
              <a:gd name="connsiteX0" fmla="*/ 0 w 1081087"/>
              <a:gd name="connsiteY0" fmla="*/ 0 h 523220"/>
              <a:gd name="connsiteX1" fmla="*/ 529733 w 1081087"/>
              <a:gd name="connsiteY1" fmla="*/ 0 h 523220"/>
              <a:gd name="connsiteX2" fmla="*/ 1081087 w 1081087"/>
              <a:gd name="connsiteY2" fmla="*/ 0 h 523220"/>
              <a:gd name="connsiteX3" fmla="*/ 1081087 w 1081087"/>
              <a:gd name="connsiteY3" fmla="*/ 523220 h 523220"/>
              <a:gd name="connsiteX4" fmla="*/ 562165 w 1081087"/>
              <a:gd name="connsiteY4" fmla="*/ 523220 h 523220"/>
              <a:gd name="connsiteX5" fmla="*/ 0 w 1081087"/>
              <a:gd name="connsiteY5" fmla="*/ 523220 h 523220"/>
              <a:gd name="connsiteX6" fmla="*/ 0 w 1081087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3220" fill="none" extrusionOk="0">
                <a:moveTo>
                  <a:pt x="0" y="0"/>
                </a:moveTo>
                <a:cubicBezTo>
                  <a:pt x="257778" y="9140"/>
                  <a:pt x="297303" y="-1971"/>
                  <a:pt x="529733" y="0"/>
                </a:cubicBezTo>
                <a:cubicBezTo>
                  <a:pt x="762163" y="1971"/>
                  <a:pt x="815123" y="-23098"/>
                  <a:pt x="1081087" y="0"/>
                </a:cubicBezTo>
                <a:cubicBezTo>
                  <a:pt x="1068078" y="161459"/>
                  <a:pt x="1081983" y="267400"/>
                  <a:pt x="1081087" y="523220"/>
                </a:cubicBezTo>
                <a:cubicBezTo>
                  <a:pt x="946886" y="506119"/>
                  <a:pt x="709370" y="511414"/>
                  <a:pt x="562165" y="523220"/>
                </a:cubicBezTo>
                <a:cubicBezTo>
                  <a:pt x="414960" y="535026"/>
                  <a:pt x="253418" y="504971"/>
                  <a:pt x="0" y="523220"/>
                </a:cubicBezTo>
                <a:cubicBezTo>
                  <a:pt x="-12254" y="396277"/>
                  <a:pt x="17523" y="140007"/>
                  <a:pt x="0" y="0"/>
                </a:cubicBezTo>
                <a:close/>
              </a:path>
              <a:path w="1081087" h="523220" stroke="0" extrusionOk="0">
                <a:moveTo>
                  <a:pt x="0" y="0"/>
                </a:moveTo>
                <a:cubicBezTo>
                  <a:pt x="159869" y="1274"/>
                  <a:pt x="324007" y="-19451"/>
                  <a:pt x="508111" y="0"/>
                </a:cubicBezTo>
                <a:cubicBezTo>
                  <a:pt x="692215" y="19451"/>
                  <a:pt x="816074" y="-21508"/>
                  <a:pt x="1081087" y="0"/>
                </a:cubicBezTo>
                <a:cubicBezTo>
                  <a:pt x="1101296" y="112058"/>
                  <a:pt x="1067701" y="325672"/>
                  <a:pt x="1081087" y="523220"/>
                </a:cubicBezTo>
                <a:cubicBezTo>
                  <a:pt x="937126" y="532014"/>
                  <a:pt x="719440" y="527706"/>
                  <a:pt x="572976" y="523220"/>
                </a:cubicBezTo>
                <a:cubicBezTo>
                  <a:pt x="426512" y="518734"/>
                  <a:pt x="207326" y="512753"/>
                  <a:pt x="0" y="523220"/>
                </a:cubicBezTo>
                <a:cubicBezTo>
                  <a:pt x="-22948" y="323720"/>
                  <a:pt x="4452" y="255231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36683055">
                  <a:custGeom>
                    <a:avLst/>
                    <a:gdLst>
                      <a:gd name="connsiteX0" fmla="*/ 0 w 1439862"/>
                      <a:gd name="connsiteY0" fmla="*/ 0 h 307777"/>
                      <a:gd name="connsiteX1" fmla="*/ 705532 w 1439862"/>
                      <a:gd name="connsiteY1" fmla="*/ 0 h 307777"/>
                      <a:gd name="connsiteX2" fmla="*/ 1439862 w 1439862"/>
                      <a:gd name="connsiteY2" fmla="*/ 0 h 307777"/>
                      <a:gd name="connsiteX3" fmla="*/ 1439862 w 1439862"/>
                      <a:gd name="connsiteY3" fmla="*/ 307777 h 307777"/>
                      <a:gd name="connsiteX4" fmla="*/ 748727 w 1439862"/>
                      <a:gd name="connsiteY4" fmla="*/ 307777 h 307777"/>
                      <a:gd name="connsiteX5" fmla="*/ 0 w 1439862"/>
                      <a:gd name="connsiteY5" fmla="*/ 307777 h 307777"/>
                      <a:gd name="connsiteX6" fmla="*/ 0 w 1439862"/>
                      <a:gd name="connsiteY6" fmla="*/ 0 h 307777"/>
                      <a:gd name="connsiteX0" fmla="*/ 0 w 1439862"/>
                      <a:gd name="connsiteY0" fmla="*/ 0 h 307777"/>
                      <a:gd name="connsiteX1" fmla="*/ 676735 w 1439862"/>
                      <a:gd name="connsiteY1" fmla="*/ 0 h 307777"/>
                      <a:gd name="connsiteX2" fmla="*/ 1439862 w 1439862"/>
                      <a:gd name="connsiteY2" fmla="*/ 0 h 307777"/>
                      <a:gd name="connsiteX3" fmla="*/ 1439862 w 1439862"/>
                      <a:gd name="connsiteY3" fmla="*/ 307777 h 307777"/>
                      <a:gd name="connsiteX4" fmla="*/ 763126 w 1439862"/>
                      <a:gd name="connsiteY4" fmla="*/ 307777 h 307777"/>
                      <a:gd name="connsiteX5" fmla="*/ 0 w 1439862"/>
                      <a:gd name="connsiteY5" fmla="*/ 307777 h 307777"/>
                      <a:gd name="connsiteX6" fmla="*/ 0 w 1439862"/>
                      <a:gd name="connsiteY6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39862" h="307777" fill="none" extrusionOk="0">
                        <a:moveTo>
                          <a:pt x="0" y="0"/>
                        </a:moveTo>
                        <a:cubicBezTo>
                          <a:pt x="346026" y="1117"/>
                          <a:pt x="407703" y="-6547"/>
                          <a:pt x="705532" y="0"/>
                        </a:cubicBezTo>
                        <a:cubicBezTo>
                          <a:pt x="1004903" y="-8339"/>
                          <a:pt x="1078567" y="-1849"/>
                          <a:pt x="1439862" y="0"/>
                        </a:cubicBezTo>
                        <a:cubicBezTo>
                          <a:pt x="1424155" y="83370"/>
                          <a:pt x="1438107" y="159771"/>
                          <a:pt x="1439862" y="307777"/>
                        </a:cubicBezTo>
                        <a:cubicBezTo>
                          <a:pt x="1214617" y="286811"/>
                          <a:pt x="976434" y="282154"/>
                          <a:pt x="748727" y="307777"/>
                        </a:cubicBezTo>
                        <a:cubicBezTo>
                          <a:pt x="558192" y="326091"/>
                          <a:pt x="338823" y="303164"/>
                          <a:pt x="0" y="307777"/>
                        </a:cubicBezTo>
                        <a:cubicBezTo>
                          <a:pt x="-34450" y="234771"/>
                          <a:pt x="38590" y="96575"/>
                          <a:pt x="0" y="0"/>
                        </a:cubicBezTo>
                        <a:close/>
                      </a:path>
                      <a:path w="1439862" h="307777" stroke="0" extrusionOk="0">
                        <a:moveTo>
                          <a:pt x="0" y="0"/>
                        </a:moveTo>
                        <a:cubicBezTo>
                          <a:pt x="181093" y="45278"/>
                          <a:pt x="436231" y="-44808"/>
                          <a:pt x="676735" y="0"/>
                        </a:cubicBezTo>
                        <a:cubicBezTo>
                          <a:pt x="934634" y="8672"/>
                          <a:pt x="1070893" y="-1878"/>
                          <a:pt x="1439862" y="0"/>
                        </a:cubicBezTo>
                        <a:cubicBezTo>
                          <a:pt x="1463410" y="69814"/>
                          <a:pt x="1440315" y="190738"/>
                          <a:pt x="1439862" y="307777"/>
                        </a:cubicBezTo>
                        <a:cubicBezTo>
                          <a:pt x="1243478" y="300550"/>
                          <a:pt x="935331" y="295704"/>
                          <a:pt x="763126" y="307777"/>
                        </a:cubicBezTo>
                        <a:cubicBezTo>
                          <a:pt x="556528" y="338031"/>
                          <a:pt x="274110" y="289061"/>
                          <a:pt x="0" y="307777"/>
                        </a:cubicBezTo>
                        <a:cubicBezTo>
                          <a:pt x="-30819" y="182931"/>
                          <a:pt x="997" y="146936"/>
                          <a:pt x="0" y="0"/>
                        </a:cubicBezTo>
                        <a:close/>
                      </a:path>
                      <a:path w="1439862" h="307777" fill="none" stroke="0" extrusionOk="0">
                        <a:moveTo>
                          <a:pt x="0" y="0"/>
                        </a:moveTo>
                        <a:cubicBezTo>
                          <a:pt x="338839" y="382"/>
                          <a:pt x="395418" y="-4"/>
                          <a:pt x="705532" y="0"/>
                        </a:cubicBezTo>
                        <a:cubicBezTo>
                          <a:pt x="1020809" y="14864"/>
                          <a:pt x="1092963" y="-6369"/>
                          <a:pt x="1439862" y="0"/>
                        </a:cubicBezTo>
                        <a:cubicBezTo>
                          <a:pt x="1433985" y="85994"/>
                          <a:pt x="1448980" y="157486"/>
                          <a:pt x="1439862" y="307777"/>
                        </a:cubicBezTo>
                        <a:cubicBezTo>
                          <a:pt x="1274570" y="313549"/>
                          <a:pt x="968951" y="265512"/>
                          <a:pt x="748727" y="307777"/>
                        </a:cubicBezTo>
                        <a:cubicBezTo>
                          <a:pt x="518565" y="278794"/>
                          <a:pt x="349736" y="278001"/>
                          <a:pt x="0" y="307777"/>
                        </a:cubicBezTo>
                        <a:cubicBezTo>
                          <a:pt x="-4570" y="229626"/>
                          <a:pt x="27539" y="791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+mn-lt"/>
                <a:ea typeface="UVF You Make Me Smile" panose="02000603000000000000" pitchFamily="2" charset="0"/>
              </a:rPr>
              <a:t>e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F8FAE349-80BE-46FB-8AF9-25042EF6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3" y="3643197"/>
            <a:ext cx="755650" cy="338554"/>
          </a:xfrm>
          <a:custGeom>
            <a:avLst/>
            <a:gdLst>
              <a:gd name="connsiteX0" fmla="*/ 0 w 755650"/>
              <a:gd name="connsiteY0" fmla="*/ 0 h 584775"/>
              <a:gd name="connsiteX1" fmla="*/ 755650 w 755650"/>
              <a:gd name="connsiteY1" fmla="*/ 0 h 584775"/>
              <a:gd name="connsiteX2" fmla="*/ 755650 w 755650"/>
              <a:gd name="connsiteY2" fmla="*/ 584775 h 584775"/>
              <a:gd name="connsiteX3" fmla="*/ 0 w 755650"/>
              <a:gd name="connsiteY3" fmla="*/ 584775 h 584775"/>
              <a:gd name="connsiteX4" fmla="*/ 0 w 7556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" h="584775" fill="none" extrusionOk="0">
                <a:moveTo>
                  <a:pt x="0" y="0"/>
                </a:moveTo>
                <a:cubicBezTo>
                  <a:pt x="218496" y="17253"/>
                  <a:pt x="662190" y="-53668"/>
                  <a:pt x="755650" y="0"/>
                </a:cubicBezTo>
                <a:cubicBezTo>
                  <a:pt x="786746" y="95010"/>
                  <a:pt x="784157" y="353309"/>
                  <a:pt x="755650" y="584775"/>
                </a:cubicBezTo>
                <a:cubicBezTo>
                  <a:pt x="653172" y="597934"/>
                  <a:pt x="182227" y="560268"/>
                  <a:pt x="0" y="584775"/>
                </a:cubicBezTo>
                <a:cubicBezTo>
                  <a:pt x="-43885" y="357672"/>
                  <a:pt x="-20487" y="58661"/>
                  <a:pt x="0" y="0"/>
                </a:cubicBezTo>
                <a:close/>
              </a:path>
              <a:path w="755650" h="584775" stroke="0" extrusionOk="0">
                <a:moveTo>
                  <a:pt x="0" y="0"/>
                </a:moveTo>
                <a:cubicBezTo>
                  <a:pt x="306012" y="30130"/>
                  <a:pt x="545645" y="-43940"/>
                  <a:pt x="755650" y="0"/>
                </a:cubicBezTo>
                <a:cubicBezTo>
                  <a:pt x="760389" y="268536"/>
                  <a:pt x="766858" y="486158"/>
                  <a:pt x="755650" y="584775"/>
                </a:cubicBezTo>
                <a:cubicBezTo>
                  <a:pt x="604954" y="568007"/>
                  <a:pt x="367606" y="522767"/>
                  <a:pt x="0" y="584775"/>
                </a:cubicBezTo>
                <a:cubicBezTo>
                  <a:pt x="-14554" y="413371"/>
                  <a:pt x="44331" y="718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618944909">
                  <a:custGeom>
                    <a:avLst/>
                    <a:gdLst>
                      <a:gd name="connsiteX0" fmla="*/ 0 w 755650"/>
                      <a:gd name="connsiteY0" fmla="*/ 0 h 338554"/>
                      <a:gd name="connsiteX1" fmla="*/ 755650 w 755650"/>
                      <a:gd name="connsiteY1" fmla="*/ 0 h 338554"/>
                      <a:gd name="connsiteX2" fmla="*/ 755650 w 755650"/>
                      <a:gd name="connsiteY2" fmla="*/ 338554 h 338554"/>
                      <a:gd name="connsiteX3" fmla="*/ 0 w 755650"/>
                      <a:gd name="connsiteY3" fmla="*/ 338554 h 338554"/>
                      <a:gd name="connsiteX4" fmla="*/ 0 w 755650"/>
                      <a:gd name="connsiteY4" fmla="*/ 0 h 338554"/>
                      <a:gd name="connsiteX0" fmla="*/ 0 w 755650"/>
                      <a:gd name="connsiteY0" fmla="*/ 0 h 338554"/>
                      <a:gd name="connsiteX1" fmla="*/ 755650 w 755650"/>
                      <a:gd name="connsiteY1" fmla="*/ 0 h 338554"/>
                      <a:gd name="connsiteX2" fmla="*/ 755650 w 755650"/>
                      <a:gd name="connsiteY2" fmla="*/ 338554 h 338554"/>
                      <a:gd name="connsiteX3" fmla="*/ 0 w 755650"/>
                      <a:gd name="connsiteY3" fmla="*/ 338554 h 338554"/>
                      <a:gd name="connsiteX4" fmla="*/ 0 w 755650"/>
                      <a:gd name="connsiteY4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650" h="338554" fill="none" extrusionOk="0">
                        <a:moveTo>
                          <a:pt x="0" y="0"/>
                        </a:moveTo>
                        <a:cubicBezTo>
                          <a:pt x="206279" y="18533"/>
                          <a:pt x="660299" y="-43739"/>
                          <a:pt x="755650" y="0"/>
                        </a:cubicBezTo>
                        <a:cubicBezTo>
                          <a:pt x="790901" y="51460"/>
                          <a:pt x="776555" y="209041"/>
                          <a:pt x="755650" y="338554"/>
                        </a:cubicBezTo>
                        <a:cubicBezTo>
                          <a:pt x="639865" y="315510"/>
                          <a:pt x="188714" y="291167"/>
                          <a:pt x="0" y="338554"/>
                        </a:cubicBezTo>
                        <a:cubicBezTo>
                          <a:pt x="-44176" y="207676"/>
                          <a:pt x="-13606" y="30520"/>
                          <a:pt x="0" y="0"/>
                        </a:cubicBezTo>
                        <a:close/>
                      </a:path>
                      <a:path w="755650" h="338554" stroke="0" extrusionOk="0">
                        <a:moveTo>
                          <a:pt x="0" y="0"/>
                        </a:moveTo>
                        <a:cubicBezTo>
                          <a:pt x="281175" y="-6518"/>
                          <a:pt x="577905" y="-19973"/>
                          <a:pt x="755650" y="0"/>
                        </a:cubicBezTo>
                        <a:cubicBezTo>
                          <a:pt x="760368" y="144861"/>
                          <a:pt x="765928" y="284992"/>
                          <a:pt x="755650" y="338554"/>
                        </a:cubicBezTo>
                        <a:cubicBezTo>
                          <a:pt x="607175" y="307740"/>
                          <a:pt x="367060" y="307357"/>
                          <a:pt x="0" y="338554"/>
                        </a:cubicBezTo>
                        <a:cubicBezTo>
                          <a:pt x="-16821" y="241157"/>
                          <a:pt x="34384" y="47231"/>
                          <a:pt x="0" y="0"/>
                        </a:cubicBezTo>
                        <a:close/>
                      </a:path>
                      <a:path w="755650" h="338554" fill="none" stroke="0" extrusionOk="0">
                        <a:moveTo>
                          <a:pt x="0" y="0"/>
                        </a:moveTo>
                        <a:cubicBezTo>
                          <a:pt x="204405" y="13952"/>
                          <a:pt x="659917" y="-29559"/>
                          <a:pt x="755650" y="0"/>
                        </a:cubicBezTo>
                        <a:cubicBezTo>
                          <a:pt x="786149" y="27635"/>
                          <a:pt x="780794" y="202375"/>
                          <a:pt x="755650" y="338554"/>
                        </a:cubicBezTo>
                        <a:cubicBezTo>
                          <a:pt x="685747" y="345881"/>
                          <a:pt x="152289" y="332745"/>
                          <a:pt x="0" y="338554"/>
                        </a:cubicBezTo>
                        <a:cubicBezTo>
                          <a:pt x="-42888" y="207305"/>
                          <a:pt x="-19514" y="361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+mn-lt"/>
                <a:ea typeface="UVF You Make Me Smile" panose="02000603000000000000" pitchFamily="2" charset="0"/>
              </a:rPr>
              <a:t>g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6E48F6E5-2927-4EE8-99B8-FC79C2C62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059" y="212298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b="1">
              <a:latin typeface="+mn-lt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939139E2-00D6-4DC2-B170-85BF233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995" y="2451490"/>
            <a:ext cx="935038" cy="307777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516824398">
                  <a:custGeom>
                    <a:avLst/>
                    <a:gdLst>
                      <a:gd name="connsiteX0" fmla="*/ 0 w 935038"/>
                      <a:gd name="connsiteY0" fmla="*/ 0 h 307777"/>
                      <a:gd name="connsiteX1" fmla="*/ 935038 w 935038"/>
                      <a:gd name="connsiteY1" fmla="*/ 0 h 307777"/>
                      <a:gd name="connsiteX2" fmla="*/ 935038 w 935038"/>
                      <a:gd name="connsiteY2" fmla="*/ 307777 h 307777"/>
                      <a:gd name="connsiteX3" fmla="*/ 0 w 935038"/>
                      <a:gd name="connsiteY3" fmla="*/ 307777 h 307777"/>
                      <a:gd name="connsiteX4" fmla="*/ 0 w 935038"/>
                      <a:gd name="connsiteY4" fmla="*/ 0 h 307777"/>
                      <a:gd name="connsiteX0" fmla="*/ 0 w 935038"/>
                      <a:gd name="connsiteY0" fmla="*/ 0 h 307777"/>
                      <a:gd name="connsiteX1" fmla="*/ 935038 w 935038"/>
                      <a:gd name="connsiteY1" fmla="*/ 0 h 307777"/>
                      <a:gd name="connsiteX2" fmla="*/ 935038 w 935038"/>
                      <a:gd name="connsiteY2" fmla="*/ 307777 h 307777"/>
                      <a:gd name="connsiteX3" fmla="*/ 0 w 935038"/>
                      <a:gd name="connsiteY3" fmla="*/ 307777 h 307777"/>
                      <a:gd name="connsiteX4" fmla="*/ 0 w 935038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5038" h="307777" fill="none" extrusionOk="0">
                        <a:moveTo>
                          <a:pt x="0" y="0"/>
                        </a:moveTo>
                        <a:cubicBezTo>
                          <a:pt x="197317" y="14529"/>
                          <a:pt x="632624" y="-15725"/>
                          <a:pt x="935038" y="0"/>
                        </a:cubicBezTo>
                        <a:cubicBezTo>
                          <a:pt x="938657" y="123654"/>
                          <a:pt x="928389" y="262592"/>
                          <a:pt x="935038" y="307777"/>
                        </a:cubicBezTo>
                        <a:cubicBezTo>
                          <a:pt x="531132" y="216042"/>
                          <a:pt x="253609" y="287181"/>
                          <a:pt x="0" y="307777"/>
                        </a:cubicBezTo>
                        <a:cubicBezTo>
                          <a:pt x="-31108" y="237956"/>
                          <a:pt x="38117" y="96901"/>
                          <a:pt x="0" y="0"/>
                        </a:cubicBezTo>
                        <a:close/>
                      </a:path>
                      <a:path w="935038" h="307777" stroke="0" extrusionOk="0">
                        <a:moveTo>
                          <a:pt x="0" y="0"/>
                        </a:moveTo>
                        <a:cubicBezTo>
                          <a:pt x="95429" y="-65605"/>
                          <a:pt x="625598" y="-14813"/>
                          <a:pt x="935038" y="0"/>
                        </a:cubicBezTo>
                        <a:cubicBezTo>
                          <a:pt x="921788" y="138603"/>
                          <a:pt x="905878" y="258413"/>
                          <a:pt x="935038" y="307777"/>
                        </a:cubicBezTo>
                        <a:cubicBezTo>
                          <a:pt x="586388" y="304380"/>
                          <a:pt x="405584" y="262929"/>
                          <a:pt x="0" y="307777"/>
                        </a:cubicBezTo>
                        <a:cubicBezTo>
                          <a:pt x="-3971" y="228104"/>
                          <a:pt x="35548" y="135748"/>
                          <a:pt x="0" y="0"/>
                        </a:cubicBezTo>
                        <a:close/>
                      </a:path>
                      <a:path w="935038" h="307777" fill="none" stroke="0" extrusionOk="0">
                        <a:moveTo>
                          <a:pt x="0" y="0"/>
                        </a:moveTo>
                        <a:cubicBezTo>
                          <a:pt x="156979" y="-14646"/>
                          <a:pt x="650682" y="-26633"/>
                          <a:pt x="935038" y="0"/>
                        </a:cubicBezTo>
                        <a:cubicBezTo>
                          <a:pt x="932300" y="119823"/>
                          <a:pt x="932224" y="267576"/>
                          <a:pt x="935038" y="307777"/>
                        </a:cubicBezTo>
                        <a:cubicBezTo>
                          <a:pt x="501579" y="256233"/>
                          <a:pt x="252299" y="339440"/>
                          <a:pt x="0" y="307777"/>
                        </a:cubicBezTo>
                        <a:cubicBezTo>
                          <a:pt x="-17078" y="238940"/>
                          <a:pt x="34846" y="921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b</a:t>
            </a:r>
          </a:p>
        </p:txBody>
      </p:sp>
      <p:grpSp>
        <p:nvGrpSpPr>
          <p:cNvPr id="30" name="Google Shape;2022;p51">
            <a:extLst>
              <a:ext uri="{FF2B5EF4-FFF2-40B4-BE49-F238E27FC236}">
                <a16:creationId xmlns:a16="http://schemas.microsoft.com/office/drawing/2014/main" id="{C57D8CB8-B43B-48D8-A86A-8D8EFD130B82}"/>
              </a:ext>
            </a:extLst>
          </p:cNvPr>
          <p:cNvGrpSpPr/>
          <p:nvPr/>
        </p:nvGrpSpPr>
        <p:grpSpPr>
          <a:xfrm>
            <a:off x="82217" y="2672409"/>
            <a:ext cx="1306651" cy="2243176"/>
            <a:chOff x="6416400" y="2006675"/>
            <a:chExt cx="1306651" cy="2243176"/>
          </a:xfrm>
        </p:grpSpPr>
        <p:sp>
          <p:nvSpPr>
            <p:cNvPr id="31" name="Google Shape;2023;p51">
              <a:extLst>
                <a:ext uri="{FF2B5EF4-FFF2-40B4-BE49-F238E27FC236}">
                  <a16:creationId xmlns:a16="http://schemas.microsoft.com/office/drawing/2014/main" id="{CB3645AD-2637-49D2-BA1C-FE06455562F6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4;p51">
              <a:extLst>
                <a:ext uri="{FF2B5EF4-FFF2-40B4-BE49-F238E27FC236}">
                  <a16:creationId xmlns:a16="http://schemas.microsoft.com/office/drawing/2014/main" id="{4DB33722-450E-429A-9B07-02D2AC230F4D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5;p51">
              <a:extLst>
                <a:ext uri="{FF2B5EF4-FFF2-40B4-BE49-F238E27FC236}">
                  <a16:creationId xmlns:a16="http://schemas.microsoft.com/office/drawing/2014/main" id="{F90BA2DA-F2E5-4CFB-ADB6-895533AFE75E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6;p51">
              <a:extLst>
                <a:ext uri="{FF2B5EF4-FFF2-40B4-BE49-F238E27FC236}">
                  <a16:creationId xmlns:a16="http://schemas.microsoft.com/office/drawing/2014/main" id="{E70733A2-1AB3-4AC5-B78A-1E10E3709A56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7;p51">
              <a:extLst>
                <a:ext uri="{FF2B5EF4-FFF2-40B4-BE49-F238E27FC236}">
                  <a16:creationId xmlns:a16="http://schemas.microsoft.com/office/drawing/2014/main" id="{C60909E9-33A6-4DE6-BD0A-DB7636D84F69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8;p51">
              <a:extLst>
                <a:ext uri="{FF2B5EF4-FFF2-40B4-BE49-F238E27FC236}">
                  <a16:creationId xmlns:a16="http://schemas.microsoft.com/office/drawing/2014/main" id="{4034FF91-8A78-4F4D-9B87-FCA4681AC55A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9;p51">
              <a:extLst>
                <a:ext uri="{FF2B5EF4-FFF2-40B4-BE49-F238E27FC236}">
                  <a16:creationId xmlns:a16="http://schemas.microsoft.com/office/drawing/2014/main" id="{C4E3D706-E706-4FCF-8190-5C8E56438AC4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0;p51">
              <a:extLst>
                <a:ext uri="{FF2B5EF4-FFF2-40B4-BE49-F238E27FC236}">
                  <a16:creationId xmlns:a16="http://schemas.microsoft.com/office/drawing/2014/main" id="{A54E7252-CD6E-4482-9E03-825E29B7E25A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1;p51">
              <a:extLst>
                <a:ext uri="{FF2B5EF4-FFF2-40B4-BE49-F238E27FC236}">
                  <a16:creationId xmlns:a16="http://schemas.microsoft.com/office/drawing/2014/main" id="{97FFB022-2332-4B72-BFAC-377D57764B85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2;p51">
              <a:extLst>
                <a:ext uri="{FF2B5EF4-FFF2-40B4-BE49-F238E27FC236}">
                  <a16:creationId xmlns:a16="http://schemas.microsoft.com/office/drawing/2014/main" id="{CBB43275-690E-414F-B23C-FE12211CC17D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3;p51">
              <a:extLst>
                <a:ext uri="{FF2B5EF4-FFF2-40B4-BE49-F238E27FC236}">
                  <a16:creationId xmlns:a16="http://schemas.microsoft.com/office/drawing/2014/main" id="{0F2DFDBB-764F-47A2-8DCA-9E712D96A614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4;p51">
              <a:extLst>
                <a:ext uri="{FF2B5EF4-FFF2-40B4-BE49-F238E27FC236}">
                  <a16:creationId xmlns:a16="http://schemas.microsoft.com/office/drawing/2014/main" id="{3CE3F8B6-C476-45B7-AF78-0F3880BB3BB6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5;p51">
              <a:extLst>
                <a:ext uri="{FF2B5EF4-FFF2-40B4-BE49-F238E27FC236}">
                  <a16:creationId xmlns:a16="http://schemas.microsoft.com/office/drawing/2014/main" id="{357DC1B6-C25C-4796-B0F1-5CF090A959F4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6;p51">
              <a:extLst>
                <a:ext uri="{FF2B5EF4-FFF2-40B4-BE49-F238E27FC236}">
                  <a16:creationId xmlns:a16="http://schemas.microsoft.com/office/drawing/2014/main" id="{D2279E44-E2F6-4DF4-AA96-28BB11DCB865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7;p51">
              <a:extLst>
                <a:ext uri="{FF2B5EF4-FFF2-40B4-BE49-F238E27FC236}">
                  <a16:creationId xmlns:a16="http://schemas.microsoft.com/office/drawing/2014/main" id="{597D40AF-2643-4E7C-8820-A27BCDFEE177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8;p51">
              <a:extLst>
                <a:ext uri="{FF2B5EF4-FFF2-40B4-BE49-F238E27FC236}">
                  <a16:creationId xmlns:a16="http://schemas.microsoft.com/office/drawing/2014/main" id="{6142F0B0-A498-4A94-846E-209AEF2CE42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9;p51">
              <a:extLst>
                <a:ext uri="{FF2B5EF4-FFF2-40B4-BE49-F238E27FC236}">
                  <a16:creationId xmlns:a16="http://schemas.microsoft.com/office/drawing/2014/main" id="{C561A4C2-5708-4D66-9859-62B1835EF752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0;p51">
              <a:extLst>
                <a:ext uri="{FF2B5EF4-FFF2-40B4-BE49-F238E27FC236}">
                  <a16:creationId xmlns:a16="http://schemas.microsoft.com/office/drawing/2014/main" id="{CDCE5491-787A-40F2-B3ED-0FA3EBE3836D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1;p51">
              <a:extLst>
                <a:ext uri="{FF2B5EF4-FFF2-40B4-BE49-F238E27FC236}">
                  <a16:creationId xmlns:a16="http://schemas.microsoft.com/office/drawing/2014/main" id="{CB5F7414-29EF-4388-932F-596ADDE7F69F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2;p51">
              <a:extLst>
                <a:ext uri="{FF2B5EF4-FFF2-40B4-BE49-F238E27FC236}">
                  <a16:creationId xmlns:a16="http://schemas.microsoft.com/office/drawing/2014/main" id="{13BEB5C9-7CA5-468C-B3D8-E77D3C6AF91F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3;p51">
              <a:extLst>
                <a:ext uri="{FF2B5EF4-FFF2-40B4-BE49-F238E27FC236}">
                  <a16:creationId xmlns:a16="http://schemas.microsoft.com/office/drawing/2014/main" id="{E53CF593-8C87-4D3F-9520-B96920728248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4;p51">
              <a:extLst>
                <a:ext uri="{FF2B5EF4-FFF2-40B4-BE49-F238E27FC236}">
                  <a16:creationId xmlns:a16="http://schemas.microsoft.com/office/drawing/2014/main" id="{CB71485B-5179-4C53-84FF-783825DBA348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5;p51">
              <a:extLst>
                <a:ext uri="{FF2B5EF4-FFF2-40B4-BE49-F238E27FC236}">
                  <a16:creationId xmlns:a16="http://schemas.microsoft.com/office/drawing/2014/main" id="{9AD6D7A8-EEDF-464F-B523-724F18203184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6;p51">
              <a:extLst>
                <a:ext uri="{FF2B5EF4-FFF2-40B4-BE49-F238E27FC236}">
                  <a16:creationId xmlns:a16="http://schemas.microsoft.com/office/drawing/2014/main" id="{82F0607E-8550-480F-BA4D-2644540B757A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7;p51">
              <a:extLst>
                <a:ext uri="{FF2B5EF4-FFF2-40B4-BE49-F238E27FC236}">
                  <a16:creationId xmlns:a16="http://schemas.microsoft.com/office/drawing/2014/main" id="{5BCA0358-76CB-45F3-AF7F-2671AD72B1EF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8;p51">
              <a:extLst>
                <a:ext uri="{FF2B5EF4-FFF2-40B4-BE49-F238E27FC236}">
                  <a16:creationId xmlns:a16="http://schemas.microsoft.com/office/drawing/2014/main" id="{FBA85512-B35F-4A3A-9064-1246C18ECFC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9;p51">
              <a:extLst>
                <a:ext uri="{FF2B5EF4-FFF2-40B4-BE49-F238E27FC236}">
                  <a16:creationId xmlns:a16="http://schemas.microsoft.com/office/drawing/2014/main" id="{7D5EF12D-8DCC-4640-AE94-546FDA4A1487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0;p51">
              <a:extLst>
                <a:ext uri="{FF2B5EF4-FFF2-40B4-BE49-F238E27FC236}">
                  <a16:creationId xmlns:a16="http://schemas.microsoft.com/office/drawing/2014/main" id="{845BA943-B916-4B4D-B039-185FCE946CC3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1;p51">
              <a:extLst>
                <a:ext uri="{FF2B5EF4-FFF2-40B4-BE49-F238E27FC236}">
                  <a16:creationId xmlns:a16="http://schemas.microsoft.com/office/drawing/2014/main" id="{731585D9-4021-4206-9E77-93BA414788FA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2;p51">
              <a:extLst>
                <a:ext uri="{FF2B5EF4-FFF2-40B4-BE49-F238E27FC236}">
                  <a16:creationId xmlns:a16="http://schemas.microsoft.com/office/drawing/2014/main" id="{125CCB90-BACE-4BD4-9D5B-CD0062E09DC7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3;p51">
              <a:extLst>
                <a:ext uri="{FF2B5EF4-FFF2-40B4-BE49-F238E27FC236}">
                  <a16:creationId xmlns:a16="http://schemas.microsoft.com/office/drawing/2014/main" id="{775BAC88-19EA-41A8-850B-3C0CD83516B1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4;p51">
              <a:extLst>
                <a:ext uri="{FF2B5EF4-FFF2-40B4-BE49-F238E27FC236}">
                  <a16:creationId xmlns:a16="http://schemas.microsoft.com/office/drawing/2014/main" id="{78093CE5-E441-4BD9-97BC-F015CDCBD1EF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5;p51">
              <a:extLst>
                <a:ext uri="{FF2B5EF4-FFF2-40B4-BE49-F238E27FC236}">
                  <a16:creationId xmlns:a16="http://schemas.microsoft.com/office/drawing/2014/main" id="{607CA9CB-7E22-4EB2-8403-FB744FB6EA31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6;p51">
              <a:extLst>
                <a:ext uri="{FF2B5EF4-FFF2-40B4-BE49-F238E27FC236}">
                  <a16:creationId xmlns:a16="http://schemas.microsoft.com/office/drawing/2014/main" id="{14E638CE-091A-4E01-A0E8-B75F098A010C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7;p51">
              <a:extLst>
                <a:ext uri="{FF2B5EF4-FFF2-40B4-BE49-F238E27FC236}">
                  <a16:creationId xmlns:a16="http://schemas.microsoft.com/office/drawing/2014/main" id="{D77B2007-EEE3-444C-95A9-A93E1D3C0F79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8;p51">
              <a:extLst>
                <a:ext uri="{FF2B5EF4-FFF2-40B4-BE49-F238E27FC236}">
                  <a16:creationId xmlns:a16="http://schemas.microsoft.com/office/drawing/2014/main" id="{9110E496-4F5C-4ACD-BE1D-740B68B8A959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9;p51">
              <a:extLst>
                <a:ext uri="{FF2B5EF4-FFF2-40B4-BE49-F238E27FC236}">
                  <a16:creationId xmlns:a16="http://schemas.microsoft.com/office/drawing/2014/main" id="{ED9AC02D-822F-4B0E-85FB-FA1D2301DC01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0;p51">
              <a:extLst>
                <a:ext uri="{FF2B5EF4-FFF2-40B4-BE49-F238E27FC236}">
                  <a16:creationId xmlns:a16="http://schemas.microsoft.com/office/drawing/2014/main" id="{BBB8552D-1FB8-40CF-B4B9-9A1899DA22EB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1;p51">
              <a:extLst>
                <a:ext uri="{FF2B5EF4-FFF2-40B4-BE49-F238E27FC236}">
                  <a16:creationId xmlns:a16="http://schemas.microsoft.com/office/drawing/2014/main" id="{3A31FEC1-0DDB-4733-A1ED-37E7A06887E2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62;p51">
              <a:extLst>
                <a:ext uri="{FF2B5EF4-FFF2-40B4-BE49-F238E27FC236}">
                  <a16:creationId xmlns:a16="http://schemas.microsoft.com/office/drawing/2014/main" id="{80F5B635-F0BE-49AF-A2E9-250DCA5B96C5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3;p51">
              <a:extLst>
                <a:ext uri="{FF2B5EF4-FFF2-40B4-BE49-F238E27FC236}">
                  <a16:creationId xmlns:a16="http://schemas.microsoft.com/office/drawing/2014/main" id="{07275735-C8F7-47FA-A1C1-2933A7946E25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4;p51">
              <a:extLst>
                <a:ext uri="{FF2B5EF4-FFF2-40B4-BE49-F238E27FC236}">
                  <a16:creationId xmlns:a16="http://schemas.microsoft.com/office/drawing/2014/main" id="{787F1324-ED88-4B0F-8636-F0AA519A9151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5;p51">
              <a:extLst>
                <a:ext uri="{FF2B5EF4-FFF2-40B4-BE49-F238E27FC236}">
                  <a16:creationId xmlns:a16="http://schemas.microsoft.com/office/drawing/2014/main" id="{D371609F-3E1C-4DEC-815D-8C81BED6B947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6;p51">
              <a:extLst>
                <a:ext uri="{FF2B5EF4-FFF2-40B4-BE49-F238E27FC236}">
                  <a16:creationId xmlns:a16="http://schemas.microsoft.com/office/drawing/2014/main" id="{F548CBF7-A03B-4025-82A6-D729B0AE5FAB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7;p51">
              <a:extLst>
                <a:ext uri="{FF2B5EF4-FFF2-40B4-BE49-F238E27FC236}">
                  <a16:creationId xmlns:a16="http://schemas.microsoft.com/office/drawing/2014/main" id="{0F33DA13-3F02-4987-A662-7164A383AA2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8;p51">
              <a:extLst>
                <a:ext uri="{FF2B5EF4-FFF2-40B4-BE49-F238E27FC236}">
                  <a16:creationId xmlns:a16="http://schemas.microsoft.com/office/drawing/2014/main" id="{BA5F608A-F5BA-4336-93F4-293AC7988AEB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9;p51">
              <a:extLst>
                <a:ext uri="{FF2B5EF4-FFF2-40B4-BE49-F238E27FC236}">
                  <a16:creationId xmlns:a16="http://schemas.microsoft.com/office/drawing/2014/main" id="{F11B582B-8823-4AAD-959C-5B0A3E0AE954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0;p51">
              <a:extLst>
                <a:ext uri="{FF2B5EF4-FFF2-40B4-BE49-F238E27FC236}">
                  <a16:creationId xmlns:a16="http://schemas.microsoft.com/office/drawing/2014/main" id="{D8EABF66-7FE4-46AD-855A-96E7287AF52A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1;p51">
              <a:extLst>
                <a:ext uri="{FF2B5EF4-FFF2-40B4-BE49-F238E27FC236}">
                  <a16:creationId xmlns:a16="http://schemas.microsoft.com/office/drawing/2014/main" id="{2F56D1C1-D0EA-4407-A8B9-2B5ABA08F8E8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2;p51">
              <a:extLst>
                <a:ext uri="{FF2B5EF4-FFF2-40B4-BE49-F238E27FC236}">
                  <a16:creationId xmlns:a16="http://schemas.microsoft.com/office/drawing/2014/main" id="{B9634E0F-28AF-4F17-BF76-C0FDF76C3370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3;p51">
              <a:extLst>
                <a:ext uri="{FF2B5EF4-FFF2-40B4-BE49-F238E27FC236}">
                  <a16:creationId xmlns:a16="http://schemas.microsoft.com/office/drawing/2014/main" id="{423DC599-0834-490A-8FC9-F3097CB8F53D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4;p51">
              <a:extLst>
                <a:ext uri="{FF2B5EF4-FFF2-40B4-BE49-F238E27FC236}">
                  <a16:creationId xmlns:a16="http://schemas.microsoft.com/office/drawing/2014/main" id="{DFB9805E-3946-4017-8FF8-61ABA7DF3E19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5;p51">
              <a:extLst>
                <a:ext uri="{FF2B5EF4-FFF2-40B4-BE49-F238E27FC236}">
                  <a16:creationId xmlns:a16="http://schemas.microsoft.com/office/drawing/2014/main" id="{4AEAA85C-AC4E-4E16-8A5E-833B02364641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6;p51">
              <a:extLst>
                <a:ext uri="{FF2B5EF4-FFF2-40B4-BE49-F238E27FC236}">
                  <a16:creationId xmlns:a16="http://schemas.microsoft.com/office/drawing/2014/main" id="{FCFEA82C-3DD1-4D2C-829F-388D5E8CA095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7;p51">
              <a:extLst>
                <a:ext uri="{FF2B5EF4-FFF2-40B4-BE49-F238E27FC236}">
                  <a16:creationId xmlns:a16="http://schemas.microsoft.com/office/drawing/2014/main" id="{7D465B0B-2305-4397-A970-5886096A50F2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;p51">
              <a:extLst>
                <a:ext uri="{FF2B5EF4-FFF2-40B4-BE49-F238E27FC236}">
                  <a16:creationId xmlns:a16="http://schemas.microsoft.com/office/drawing/2014/main" id="{1656B466-F629-4125-B417-6F0E1668F86C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9;p51">
              <a:extLst>
                <a:ext uri="{FF2B5EF4-FFF2-40B4-BE49-F238E27FC236}">
                  <a16:creationId xmlns:a16="http://schemas.microsoft.com/office/drawing/2014/main" id="{DA1FB74D-0ABA-4723-94C4-B607FEA75235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0;p51">
              <a:extLst>
                <a:ext uri="{FF2B5EF4-FFF2-40B4-BE49-F238E27FC236}">
                  <a16:creationId xmlns:a16="http://schemas.microsoft.com/office/drawing/2014/main" id="{7E8F8B9A-6F5F-472F-8E68-4B17B2FFEB9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1;p51">
              <a:extLst>
                <a:ext uri="{FF2B5EF4-FFF2-40B4-BE49-F238E27FC236}">
                  <a16:creationId xmlns:a16="http://schemas.microsoft.com/office/drawing/2014/main" id="{2F282B3F-1E1E-49B2-AB0D-288AF8AC0606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2;p51">
              <a:extLst>
                <a:ext uri="{FF2B5EF4-FFF2-40B4-BE49-F238E27FC236}">
                  <a16:creationId xmlns:a16="http://schemas.microsoft.com/office/drawing/2014/main" id="{7AC11B7B-0C9A-47ED-87BC-34825F55046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3;p51">
              <a:extLst>
                <a:ext uri="{FF2B5EF4-FFF2-40B4-BE49-F238E27FC236}">
                  <a16:creationId xmlns:a16="http://schemas.microsoft.com/office/drawing/2014/main" id="{6A6C89E7-D393-434C-B28E-8DD90C803F31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4;p51">
              <a:extLst>
                <a:ext uri="{FF2B5EF4-FFF2-40B4-BE49-F238E27FC236}">
                  <a16:creationId xmlns:a16="http://schemas.microsoft.com/office/drawing/2014/main" id="{B5FAF1D9-CE97-40C6-9084-B1F6CE0E138A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5;p51">
              <a:extLst>
                <a:ext uri="{FF2B5EF4-FFF2-40B4-BE49-F238E27FC236}">
                  <a16:creationId xmlns:a16="http://schemas.microsoft.com/office/drawing/2014/main" id="{523C5B79-DE19-48BB-9306-F28F560358D5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6;p51">
              <a:extLst>
                <a:ext uri="{FF2B5EF4-FFF2-40B4-BE49-F238E27FC236}">
                  <a16:creationId xmlns:a16="http://schemas.microsoft.com/office/drawing/2014/main" id="{0D1E3506-5A0C-4E8E-A1CD-3824A986B346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7;p51">
              <a:extLst>
                <a:ext uri="{FF2B5EF4-FFF2-40B4-BE49-F238E27FC236}">
                  <a16:creationId xmlns:a16="http://schemas.microsoft.com/office/drawing/2014/main" id="{EEF18D3C-542E-4712-89C5-33425ED11CD8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8;p51">
              <a:extLst>
                <a:ext uri="{FF2B5EF4-FFF2-40B4-BE49-F238E27FC236}">
                  <a16:creationId xmlns:a16="http://schemas.microsoft.com/office/drawing/2014/main" id="{DD0FAA48-A3D0-4687-BE9B-7BFB2E9A263F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9;p51">
              <a:extLst>
                <a:ext uri="{FF2B5EF4-FFF2-40B4-BE49-F238E27FC236}">
                  <a16:creationId xmlns:a16="http://schemas.microsoft.com/office/drawing/2014/main" id="{B4E2B926-4F00-474A-B1F8-976ED234A5AA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90;p51">
              <a:extLst>
                <a:ext uri="{FF2B5EF4-FFF2-40B4-BE49-F238E27FC236}">
                  <a16:creationId xmlns:a16="http://schemas.microsoft.com/office/drawing/2014/main" id="{B5596A86-064C-467C-BA5A-DD480A449EA1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1;p51">
              <a:extLst>
                <a:ext uri="{FF2B5EF4-FFF2-40B4-BE49-F238E27FC236}">
                  <a16:creationId xmlns:a16="http://schemas.microsoft.com/office/drawing/2014/main" id="{831E2AA3-55AA-491D-BD61-9A5F9744D390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2;p51">
              <a:extLst>
                <a:ext uri="{FF2B5EF4-FFF2-40B4-BE49-F238E27FC236}">
                  <a16:creationId xmlns:a16="http://schemas.microsoft.com/office/drawing/2014/main" id="{FAD9F30A-6583-4B9B-8B71-213ED518286D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3;p51">
              <a:extLst>
                <a:ext uri="{FF2B5EF4-FFF2-40B4-BE49-F238E27FC236}">
                  <a16:creationId xmlns:a16="http://schemas.microsoft.com/office/drawing/2014/main" id="{EFB7E6A3-9BB7-45A2-A71E-6859B64015FC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4;p51">
              <a:extLst>
                <a:ext uri="{FF2B5EF4-FFF2-40B4-BE49-F238E27FC236}">
                  <a16:creationId xmlns:a16="http://schemas.microsoft.com/office/drawing/2014/main" id="{5114818D-9332-4AA1-ACE3-5CBE93E5792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5;p51">
              <a:extLst>
                <a:ext uri="{FF2B5EF4-FFF2-40B4-BE49-F238E27FC236}">
                  <a16:creationId xmlns:a16="http://schemas.microsoft.com/office/drawing/2014/main" id="{F1439A2E-4790-4A8E-9057-1612CB437DDA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6;p51">
              <a:extLst>
                <a:ext uri="{FF2B5EF4-FFF2-40B4-BE49-F238E27FC236}">
                  <a16:creationId xmlns:a16="http://schemas.microsoft.com/office/drawing/2014/main" id="{75D84B8B-6B39-4B1F-8CDC-375C7DD65089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7;p51">
              <a:extLst>
                <a:ext uri="{FF2B5EF4-FFF2-40B4-BE49-F238E27FC236}">
                  <a16:creationId xmlns:a16="http://schemas.microsoft.com/office/drawing/2014/main" id="{DC78BB02-942B-44DE-8C60-EE202C26B77F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8;p51">
              <a:extLst>
                <a:ext uri="{FF2B5EF4-FFF2-40B4-BE49-F238E27FC236}">
                  <a16:creationId xmlns:a16="http://schemas.microsoft.com/office/drawing/2014/main" id="{B953B28A-C832-4DC9-84A8-67B9E5E224DD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9;p51">
              <a:extLst>
                <a:ext uri="{FF2B5EF4-FFF2-40B4-BE49-F238E27FC236}">
                  <a16:creationId xmlns:a16="http://schemas.microsoft.com/office/drawing/2014/main" id="{A389127C-3C14-450C-9B31-48E2A41615C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00;p51">
              <a:extLst>
                <a:ext uri="{FF2B5EF4-FFF2-40B4-BE49-F238E27FC236}">
                  <a16:creationId xmlns:a16="http://schemas.microsoft.com/office/drawing/2014/main" id="{4704FD64-E84E-459A-B81A-3A9DAC42F418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01;p51">
              <a:extLst>
                <a:ext uri="{FF2B5EF4-FFF2-40B4-BE49-F238E27FC236}">
                  <a16:creationId xmlns:a16="http://schemas.microsoft.com/office/drawing/2014/main" id="{9342061C-2EA5-4CAE-9AEF-44BEA1ED6FC6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02;p51">
              <a:extLst>
                <a:ext uri="{FF2B5EF4-FFF2-40B4-BE49-F238E27FC236}">
                  <a16:creationId xmlns:a16="http://schemas.microsoft.com/office/drawing/2014/main" id="{EE1D46BE-B9E7-4CB3-926B-E4ACD5EE446B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3;p51">
              <a:extLst>
                <a:ext uri="{FF2B5EF4-FFF2-40B4-BE49-F238E27FC236}">
                  <a16:creationId xmlns:a16="http://schemas.microsoft.com/office/drawing/2014/main" id="{80E11A8E-6626-4438-869D-58F285C264C7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4;p51">
              <a:extLst>
                <a:ext uri="{FF2B5EF4-FFF2-40B4-BE49-F238E27FC236}">
                  <a16:creationId xmlns:a16="http://schemas.microsoft.com/office/drawing/2014/main" id="{6E1B0C37-316D-40CA-8CA8-EF95D7535D06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5;p51">
              <a:extLst>
                <a:ext uri="{FF2B5EF4-FFF2-40B4-BE49-F238E27FC236}">
                  <a16:creationId xmlns:a16="http://schemas.microsoft.com/office/drawing/2014/main" id="{015CF94A-F6F2-42C9-B904-5D45399385BC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6;p51">
              <a:extLst>
                <a:ext uri="{FF2B5EF4-FFF2-40B4-BE49-F238E27FC236}">
                  <a16:creationId xmlns:a16="http://schemas.microsoft.com/office/drawing/2014/main" id="{9609A0F9-96B7-41CD-82FA-DD784C830F31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7;p51">
              <a:extLst>
                <a:ext uri="{FF2B5EF4-FFF2-40B4-BE49-F238E27FC236}">
                  <a16:creationId xmlns:a16="http://schemas.microsoft.com/office/drawing/2014/main" id="{DA4A42F5-18B6-47A7-A9C6-528365FFD9FC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8;p51">
              <a:extLst>
                <a:ext uri="{FF2B5EF4-FFF2-40B4-BE49-F238E27FC236}">
                  <a16:creationId xmlns:a16="http://schemas.microsoft.com/office/drawing/2014/main" id="{AEE2A81F-860D-4CD6-9DC8-67BB1DE746CC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9;p51">
              <a:extLst>
                <a:ext uri="{FF2B5EF4-FFF2-40B4-BE49-F238E27FC236}">
                  <a16:creationId xmlns:a16="http://schemas.microsoft.com/office/drawing/2014/main" id="{FB98303E-3613-4EC7-816E-AE0EC4F732E5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10;p51">
              <a:extLst>
                <a:ext uri="{FF2B5EF4-FFF2-40B4-BE49-F238E27FC236}">
                  <a16:creationId xmlns:a16="http://schemas.microsoft.com/office/drawing/2014/main" id="{E502D6D5-5D0F-468F-92C6-70077507AC4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11;p51">
              <a:extLst>
                <a:ext uri="{FF2B5EF4-FFF2-40B4-BE49-F238E27FC236}">
                  <a16:creationId xmlns:a16="http://schemas.microsoft.com/office/drawing/2014/main" id="{9FD2618A-7E23-4BC9-8562-CC9B16681AF0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12;p51">
              <a:extLst>
                <a:ext uri="{FF2B5EF4-FFF2-40B4-BE49-F238E27FC236}">
                  <a16:creationId xmlns:a16="http://schemas.microsoft.com/office/drawing/2014/main" id="{21A4D240-493A-4DCC-AC7C-31D18C02B56F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3;p51">
              <a:extLst>
                <a:ext uri="{FF2B5EF4-FFF2-40B4-BE49-F238E27FC236}">
                  <a16:creationId xmlns:a16="http://schemas.microsoft.com/office/drawing/2014/main" id="{543D50E2-288B-48AC-8A29-35B639290A62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4;p51">
              <a:extLst>
                <a:ext uri="{FF2B5EF4-FFF2-40B4-BE49-F238E27FC236}">
                  <a16:creationId xmlns:a16="http://schemas.microsoft.com/office/drawing/2014/main" id="{E36A14A9-E782-4921-8B77-28E196663732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5;p51">
              <a:extLst>
                <a:ext uri="{FF2B5EF4-FFF2-40B4-BE49-F238E27FC236}">
                  <a16:creationId xmlns:a16="http://schemas.microsoft.com/office/drawing/2014/main" id="{B9A39F1E-12C7-4DAE-BBE6-328DC9DB87EE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6;p51">
              <a:extLst>
                <a:ext uri="{FF2B5EF4-FFF2-40B4-BE49-F238E27FC236}">
                  <a16:creationId xmlns:a16="http://schemas.microsoft.com/office/drawing/2014/main" id="{51A9494F-97BA-4E0A-B6D5-3E39099352E7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7;p51">
              <a:extLst>
                <a:ext uri="{FF2B5EF4-FFF2-40B4-BE49-F238E27FC236}">
                  <a16:creationId xmlns:a16="http://schemas.microsoft.com/office/drawing/2014/main" id="{490AF5E1-BBC9-4EB8-B215-E5D5A23E4151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8;p51">
              <a:extLst>
                <a:ext uri="{FF2B5EF4-FFF2-40B4-BE49-F238E27FC236}">
                  <a16:creationId xmlns:a16="http://schemas.microsoft.com/office/drawing/2014/main" id="{FB3AAE65-31ED-4F1E-9FA6-5A3EEA56D5AA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9;p51">
              <a:extLst>
                <a:ext uri="{FF2B5EF4-FFF2-40B4-BE49-F238E27FC236}">
                  <a16:creationId xmlns:a16="http://schemas.microsoft.com/office/drawing/2014/main" id="{112FB751-AEA0-425E-8B13-C7D0E3DA85A2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20;p51">
              <a:extLst>
                <a:ext uri="{FF2B5EF4-FFF2-40B4-BE49-F238E27FC236}">
                  <a16:creationId xmlns:a16="http://schemas.microsoft.com/office/drawing/2014/main" id="{DD235649-936D-477A-A8FB-470774EB7A4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21;p51">
              <a:extLst>
                <a:ext uri="{FF2B5EF4-FFF2-40B4-BE49-F238E27FC236}">
                  <a16:creationId xmlns:a16="http://schemas.microsoft.com/office/drawing/2014/main" id="{4B28FE5D-C813-4051-A624-16A5505BF66D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22;p51">
              <a:extLst>
                <a:ext uri="{FF2B5EF4-FFF2-40B4-BE49-F238E27FC236}">
                  <a16:creationId xmlns:a16="http://schemas.microsoft.com/office/drawing/2014/main" id="{8D4B450D-C358-4F0D-8338-1E2475DA178E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3;p51">
              <a:extLst>
                <a:ext uri="{FF2B5EF4-FFF2-40B4-BE49-F238E27FC236}">
                  <a16:creationId xmlns:a16="http://schemas.microsoft.com/office/drawing/2014/main" id="{AF3BB2C5-F429-414B-881E-63EA22138DAF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4;p51">
              <a:extLst>
                <a:ext uri="{FF2B5EF4-FFF2-40B4-BE49-F238E27FC236}">
                  <a16:creationId xmlns:a16="http://schemas.microsoft.com/office/drawing/2014/main" id="{521CECDA-6E2D-4823-8D7D-6D2858A73218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5;p51">
              <a:extLst>
                <a:ext uri="{FF2B5EF4-FFF2-40B4-BE49-F238E27FC236}">
                  <a16:creationId xmlns:a16="http://schemas.microsoft.com/office/drawing/2014/main" id="{3F76EA84-E434-44BC-B152-D8BE7BC3C72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6;p51">
              <a:extLst>
                <a:ext uri="{FF2B5EF4-FFF2-40B4-BE49-F238E27FC236}">
                  <a16:creationId xmlns:a16="http://schemas.microsoft.com/office/drawing/2014/main" id="{475DD435-DE49-4AF1-862D-0DCCAE73802F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7;p51">
              <a:extLst>
                <a:ext uri="{FF2B5EF4-FFF2-40B4-BE49-F238E27FC236}">
                  <a16:creationId xmlns:a16="http://schemas.microsoft.com/office/drawing/2014/main" id="{F71AEB02-DFF0-400F-ADA4-A0ACD443E6F9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8;p51">
              <a:extLst>
                <a:ext uri="{FF2B5EF4-FFF2-40B4-BE49-F238E27FC236}">
                  <a16:creationId xmlns:a16="http://schemas.microsoft.com/office/drawing/2014/main" id="{68C332D5-52BE-4B09-A891-7A11B866C06E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9;p51">
              <a:extLst>
                <a:ext uri="{FF2B5EF4-FFF2-40B4-BE49-F238E27FC236}">
                  <a16:creationId xmlns:a16="http://schemas.microsoft.com/office/drawing/2014/main" id="{5FE5B00E-C8FC-48AF-906D-930001AC1F22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0;p51">
              <a:extLst>
                <a:ext uri="{FF2B5EF4-FFF2-40B4-BE49-F238E27FC236}">
                  <a16:creationId xmlns:a16="http://schemas.microsoft.com/office/drawing/2014/main" id="{73ADF080-E8C8-470B-AFA9-22C3545CFD2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1;p51">
              <a:extLst>
                <a:ext uri="{FF2B5EF4-FFF2-40B4-BE49-F238E27FC236}">
                  <a16:creationId xmlns:a16="http://schemas.microsoft.com/office/drawing/2014/main" id="{98DDA2A8-CDCB-4825-9FC2-BC9031CEE3FB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2;p51">
              <a:extLst>
                <a:ext uri="{FF2B5EF4-FFF2-40B4-BE49-F238E27FC236}">
                  <a16:creationId xmlns:a16="http://schemas.microsoft.com/office/drawing/2014/main" id="{AA105ADD-3FA3-497F-9C54-AB35AA7CF73E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75213AC-5015-4FBA-B276-F8337EAE5ED3}"/>
              </a:ext>
            </a:extLst>
          </p:cNvPr>
          <p:cNvSpPr txBox="1"/>
          <p:nvPr/>
        </p:nvSpPr>
        <p:spPr>
          <a:xfrm>
            <a:off x="4649491" y="1008889"/>
            <a:ext cx="99100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Đầu</a:t>
            </a:r>
            <a:r>
              <a:rPr lang="en-US" altLang="en-US" sz="1200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nhụy</a:t>
            </a:r>
            <a:endParaRPr lang="en-US" altLang="en-US" sz="1200" b="1" dirty="0">
              <a:solidFill>
                <a:schemeClr val="bg1"/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8BF8936-3130-422E-AFE8-3BEBDF9F8200}"/>
              </a:ext>
            </a:extLst>
          </p:cNvPr>
          <p:cNvSpPr txBox="1"/>
          <p:nvPr/>
        </p:nvSpPr>
        <p:spPr>
          <a:xfrm>
            <a:off x="6384523" y="635713"/>
            <a:ext cx="95986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UVF You Make Me Smile" panose="02000603000000000000" pitchFamily="2" charset="0"/>
              </a:rPr>
              <a:t>Bao </a:t>
            </a:r>
            <a:r>
              <a:rPr lang="en-US" altLang="en-US" sz="12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UVF You Make Me Smile" panose="02000603000000000000" pitchFamily="2" charset="0"/>
              </a:rPr>
              <a:t>phấn</a:t>
            </a:r>
            <a:endParaRPr lang="en-US" altLang="en-US" sz="1200" b="1" dirty="0">
              <a:solidFill>
                <a:schemeClr val="accent3">
                  <a:lumMod val="75000"/>
                </a:schemeClr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7144F8-00A3-461E-86E3-9AC129C2F774}"/>
              </a:ext>
            </a:extLst>
          </p:cNvPr>
          <p:cNvSpPr txBox="1"/>
          <p:nvPr/>
        </p:nvSpPr>
        <p:spPr>
          <a:xfrm>
            <a:off x="4232489" y="2427699"/>
            <a:ext cx="851166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Chỉ</a:t>
            </a:r>
            <a:r>
              <a:rPr lang="en-US" altLang="en-US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nhị</a:t>
            </a:r>
            <a:endParaRPr lang="en-US" altLang="en-US" b="1" dirty="0">
              <a:solidFill>
                <a:schemeClr val="bg1"/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773B924-3DB0-40E7-97AF-5699DCD0F695}"/>
              </a:ext>
            </a:extLst>
          </p:cNvPr>
          <p:cNvSpPr txBox="1"/>
          <p:nvPr/>
        </p:nvSpPr>
        <p:spPr>
          <a:xfrm>
            <a:off x="2887663" y="3006812"/>
            <a:ext cx="137417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+mn-lt"/>
                <a:ea typeface="UVF You Make Me Smile" panose="02000603000000000000" pitchFamily="2" charset="0"/>
              </a:rPr>
              <a:t>Bầu</a:t>
            </a:r>
            <a:r>
              <a:rPr lang="en-US" altLang="en-US" b="1" dirty="0">
                <a:solidFill>
                  <a:srgbClr val="0000FF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lt"/>
                <a:ea typeface="UVF You Make Me Smile" panose="02000603000000000000" pitchFamily="2" charset="0"/>
              </a:rPr>
              <a:t>nhụy</a:t>
            </a:r>
            <a:endParaRPr lang="en-US" altLang="en-US" b="1" dirty="0">
              <a:solidFill>
                <a:srgbClr val="0000FF"/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53C342-90F7-405E-8E07-DB02DC7D20C8}"/>
              </a:ext>
            </a:extLst>
          </p:cNvPr>
          <p:cNvSpPr txBox="1"/>
          <p:nvPr/>
        </p:nvSpPr>
        <p:spPr>
          <a:xfrm>
            <a:off x="3556568" y="3647049"/>
            <a:ext cx="76282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UVF You Make Me Smile" panose="02000603000000000000" pitchFamily="2" charset="0"/>
              </a:rPr>
              <a:t>Noãn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6B08AC-0024-4E6D-BA5A-F9234F3EDD3E}"/>
              </a:ext>
            </a:extLst>
          </p:cNvPr>
          <p:cNvSpPr txBox="1"/>
          <p:nvPr/>
        </p:nvSpPr>
        <p:spPr>
          <a:xfrm>
            <a:off x="3673751" y="1853711"/>
            <a:ext cx="1006488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Vòi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UVF You Make Me Smile" panose="02000603000000000000" pitchFamily="2" charset="0"/>
              </a:rPr>
              <a:t>nhụy</a:t>
            </a:r>
            <a:endParaRPr lang="en-US" altLang="en-US" b="1" dirty="0">
              <a:solidFill>
                <a:srgbClr val="002060"/>
              </a:solidFill>
              <a:latin typeface="+mn-lt"/>
              <a:ea typeface="UVF You Make Me Smile" panose="02000603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1E53CC-5654-493E-AFAD-8FFCC2C01970}"/>
              </a:ext>
            </a:extLst>
          </p:cNvPr>
          <p:cNvSpPr txBox="1"/>
          <p:nvPr/>
        </p:nvSpPr>
        <p:spPr>
          <a:xfrm>
            <a:off x="7968297" y="2470877"/>
            <a:ext cx="851166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Chỉ</a:t>
            </a:r>
            <a:r>
              <a:rPr lang="en-US" altLang="en-US" b="1" dirty="0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+mn-lt"/>
                <a:ea typeface="UVF You Make Me Smile" panose="02000603000000000000" pitchFamily="2" charset="0"/>
              </a:rPr>
              <a:t>nhị</a:t>
            </a:r>
            <a:endParaRPr lang="en-US" altLang="en-US" b="1" dirty="0">
              <a:solidFill>
                <a:schemeClr val="bg1"/>
              </a:solidFill>
              <a:latin typeface="+mn-lt"/>
              <a:ea typeface="UVF You Make Me Smi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 animBg="1"/>
      <p:bldP spid="1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C00000"/>
                </a:solidFill>
                <a:latin typeface="+mj-lt"/>
              </a:rPr>
              <a:t>KHÁM PHÁ</a:t>
            </a:r>
            <a:endParaRPr sz="80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192;p76">
            <a:extLst>
              <a:ext uri="{FF2B5EF4-FFF2-40B4-BE49-F238E27FC236}">
                <a16:creationId xmlns:a16="http://schemas.microsoft.com/office/drawing/2014/main" id="{2AC18DE2-09B5-41A3-ACD3-2272C1D274C6}"/>
              </a:ext>
            </a:extLst>
          </p:cNvPr>
          <p:cNvGrpSpPr/>
          <p:nvPr/>
        </p:nvGrpSpPr>
        <p:grpSpPr>
          <a:xfrm flipH="1">
            <a:off x="1150011" y="2535485"/>
            <a:ext cx="1728904" cy="2507723"/>
            <a:chOff x="4309750" y="3193275"/>
            <a:chExt cx="1347899" cy="2276550"/>
          </a:xfrm>
        </p:grpSpPr>
        <p:sp>
          <p:nvSpPr>
            <p:cNvPr id="327" name="Google Shape;3193;p76">
              <a:extLst>
                <a:ext uri="{FF2B5EF4-FFF2-40B4-BE49-F238E27FC236}">
                  <a16:creationId xmlns:a16="http://schemas.microsoft.com/office/drawing/2014/main" id="{0C5368EC-1513-42F8-AA04-336021A46784}"/>
                </a:ext>
              </a:extLst>
            </p:cNvPr>
            <p:cNvSpPr/>
            <p:nvPr/>
          </p:nvSpPr>
          <p:spPr>
            <a:xfrm>
              <a:off x="5102973" y="3216566"/>
              <a:ext cx="554677" cy="787404"/>
            </a:xfrm>
            <a:custGeom>
              <a:avLst/>
              <a:gdLst/>
              <a:ahLst/>
              <a:cxnLst/>
              <a:rect l="l" t="t" r="r" b="b"/>
              <a:pathLst>
                <a:path w="2953" h="4192" extrusionOk="0">
                  <a:moveTo>
                    <a:pt x="1460" y="1"/>
                  </a:moveTo>
                  <a:cubicBezTo>
                    <a:pt x="1399" y="1"/>
                    <a:pt x="1337" y="13"/>
                    <a:pt x="1275" y="23"/>
                  </a:cubicBezTo>
                  <a:cubicBezTo>
                    <a:pt x="1161" y="33"/>
                    <a:pt x="1060" y="75"/>
                    <a:pt x="956" y="114"/>
                  </a:cubicBezTo>
                  <a:cubicBezTo>
                    <a:pt x="904" y="146"/>
                    <a:pt x="865" y="166"/>
                    <a:pt x="823" y="198"/>
                  </a:cubicBezTo>
                  <a:cubicBezTo>
                    <a:pt x="781" y="228"/>
                    <a:pt x="741" y="260"/>
                    <a:pt x="709" y="300"/>
                  </a:cubicBezTo>
                  <a:cubicBezTo>
                    <a:pt x="699" y="322"/>
                    <a:pt x="680" y="342"/>
                    <a:pt x="667" y="361"/>
                  </a:cubicBezTo>
                  <a:cubicBezTo>
                    <a:pt x="657" y="384"/>
                    <a:pt x="647" y="403"/>
                    <a:pt x="638" y="423"/>
                  </a:cubicBezTo>
                  <a:cubicBezTo>
                    <a:pt x="618" y="475"/>
                    <a:pt x="605" y="517"/>
                    <a:pt x="605" y="569"/>
                  </a:cubicBezTo>
                  <a:lnTo>
                    <a:pt x="605" y="589"/>
                  </a:lnTo>
                  <a:cubicBezTo>
                    <a:pt x="596" y="598"/>
                    <a:pt x="596" y="598"/>
                    <a:pt x="586" y="598"/>
                  </a:cubicBezTo>
                  <a:cubicBezTo>
                    <a:pt x="576" y="608"/>
                    <a:pt x="576" y="618"/>
                    <a:pt x="576" y="631"/>
                  </a:cubicBezTo>
                  <a:lnTo>
                    <a:pt x="576" y="641"/>
                  </a:lnTo>
                  <a:cubicBezTo>
                    <a:pt x="576" y="660"/>
                    <a:pt x="566" y="692"/>
                    <a:pt x="556" y="712"/>
                  </a:cubicBezTo>
                  <a:cubicBezTo>
                    <a:pt x="524" y="784"/>
                    <a:pt x="482" y="846"/>
                    <a:pt x="442" y="897"/>
                  </a:cubicBezTo>
                  <a:lnTo>
                    <a:pt x="410" y="927"/>
                  </a:lnTo>
                  <a:cubicBezTo>
                    <a:pt x="358" y="1001"/>
                    <a:pt x="319" y="1073"/>
                    <a:pt x="267" y="1145"/>
                  </a:cubicBezTo>
                  <a:cubicBezTo>
                    <a:pt x="185" y="1288"/>
                    <a:pt x="124" y="1444"/>
                    <a:pt x="82" y="1607"/>
                  </a:cubicBezTo>
                  <a:cubicBezTo>
                    <a:pt x="30" y="1762"/>
                    <a:pt x="10" y="1928"/>
                    <a:pt x="0" y="2101"/>
                  </a:cubicBezTo>
                  <a:lnTo>
                    <a:pt x="0" y="2348"/>
                  </a:lnTo>
                  <a:cubicBezTo>
                    <a:pt x="0" y="2400"/>
                    <a:pt x="10" y="2462"/>
                    <a:pt x="20" y="2523"/>
                  </a:cubicBezTo>
                  <a:cubicBezTo>
                    <a:pt x="30" y="2647"/>
                    <a:pt x="62" y="2771"/>
                    <a:pt x="101" y="2884"/>
                  </a:cubicBezTo>
                  <a:cubicBezTo>
                    <a:pt x="143" y="3018"/>
                    <a:pt x="205" y="3141"/>
                    <a:pt x="267" y="3245"/>
                  </a:cubicBezTo>
                  <a:cubicBezTo>
                    <a:pt x="297" y="3297"/>
                    <a:pt x="339" y="3349"/>
                    <a:pt x="381" y="3398"/>
                  </a:cubicBezTo>
                  <a:cubicBezTo>
                    <a:pt x="420" y="3440"/>
                    <a:pt x="462" y="3492"/>
                    <a:pt x="514" y="3522"/>
                  </a:cubicBezTo>
                  <a:cubicBezTo>
                    <a:pt x="556" y="3564"/>
                    <a:pt x="618" y="3596"/>
                    <a:pt x="667" y="3616"/>
                  </a:cubicBezTo>
                  <a:cubicBezTo>
                    <a:pt x="719" y="3635"/>
                    <a:pt x="781" y="3658"/>
                    <a:pt x="853" y="3658"/>
                  </a:cubicBezTo>
                  <a:cubicBezTo>
                    <a:pt x="865" y="3658"/>
                    <a:pt x="885" y="3668"/>
                    <a:pt x="904" y="3668"/>
                  </a:cubicBezTo>
                  <a:cubicBezTo>
                    <a:pt x="927" y="3668"/>
                    <a:pt x="946" y="3658"/>
                    <a:pt x="966" y="3658"/>
                  </a:cubicBezTo>
                  <a:cubicBezTo>
                    <a:pt x="1008" y="3658"/>
                    <a:pt x="1038" y="3645"/>
                    <a:pt x="1080" y="3635"/>
                  </a:cubicBezTo>
                  <a:cubicBezTo>
                    <a:pt x="1090" y="3626"/>
                    <a:pt x="1112" y="3616"/>
                    <a:pt x="1132" y="3606"/>
                  </a:cubicBezTo>
                  <a:cubicBezTo>
                    <a:pt x="1142" y="3606"/>
                    <a:pt x="1161" y="3596"/>
                    <a:pt x="1174" y="3574"/>
                  </a:cubicBezTo>
                  <a:cubicBezTo>
                    <a:pt x="1184" y="3564"/>
                    <a:pt x="1194" y="3564"/>
                    <a:pt x="1203" y="3554"/>
                  </a:cubicBezTo>
                  <a:cubicBezTo>
                    <a:pt x="1203" y="3574"/>
                    <a:pt x="1203" y="3596"/>
                    <a:pt x="1213" y="3616"/>
                  </a:cubicBezTo>
                  <a:cubicBezTo>
                    <a:pt x="1213" y="3645"/>
                    <a:pt x="1223" y="3677"/>
                    <a:pt x="1245" y="3719"/>
                  </a:cubicBezTo>
                  <a:cubicBezTo>
                    <a:pt x="1255" y="3769"/>
                    <a:pt x="1275" y="3821"/>
                    <a:pt x="1307" y="3863"/>
                  </a:cubicBezTo>
                  <a:cubicBezTo>
                    <a:pt x="1327" y="3905"/>
                    <a:pt x="1359" y="3944"/>
                    <a:pt x="1389" y="3976"/>
                  </a:cubicBezTo>
                  <a:cubicBezTo>
                    <a:pt x="1421" y="4016"/>
                    <a:pt x="1451" y="4038"/>
                    <a:pt x="1493" y="4068"/>
                  </a:cubicBezTo>
                  <a:cubicBezTo>
                    <a:pt x="1594" y="4152"/>
                    <a:pt x="1740" y="4191"/>
                    <a:pt x="1893" y="4191"/>
                  </a:cubicBezTo>
                  <a:lnTo>
                    <a:pt x="1965" y="4191"/>
                  </a:lnTo>
                  <a:cubicBezTo>
                    <a:pt x="2058" y="4182"/>
                    <a:pt x="2140" y="4162"/>
                    <a:pt x="2224" y="4130"/>
                  </a:cubicBezTo>
                  <a:cubicBezTo>
                    <a:pt x="2306" y="4100"/>
                    <a:pt x="2387" y="4058"/>
                    <a:pt x="2459" y="4016"/>
                  </a:cubicBezTo>
                  <a:cubicBezTo>
                    <a:pt x="2533" y="3967"/>
                    <a:pt x="2595" y="3915"/>
                    <a:pt x="2656" y="3853"/>
                  </a:cubicBezTo>
                  <a:cubicBezTo>
                    <a:pt x="2706" y="3791"/>
                    <a:pt x="2748" y="3729"/>
                    <a:pt x="2780" y="3668"/>
                  </a:cubicBezTo>
                  <a:cubicBezTo>
                    <a:pt x="2810" y="3596"/>
                    <a:pt x="2829" y="3522"/>
                    <a:pt x="2820" y="3450"/>
                  </a:cubicBezTo>
                  <a:cubicBezTo>
                    <a:pt x="2820" y="3378"/>
                    <a:pt x="2800" y="3307"/>
                    <a:pt x="2758" y="3235"/>
                  </a:cubicBezTo>
                  <a:cubicBezTo>
                    <a:pt x="2706" y="3163"/>
                    <a:pt x="2634" y="3089"/>
                    <a:pt x="2533" y="3028"/>
                  </a:cubicBezTo>
                  <a:cubicBezTo>
                    <a:pt x="2634" y="2926"/>
                    <a:pt x="2718" y="2803"/>
                    <a:pt x="2790" y="2679"/>
                  </a:cubicBezTo>
                  <a:cubicBezTo>
                    <a:pt x="2862" y="2533"/>
                    <a:pt x="2913" y="2380"/>
                    <a:pt x="2933" y="2215"/>
                  </a:cubicBezTo>
                  <a:cubicBezTo>
                    <a:pt x="2943" y="2123"/>
                    <a:pt x="2953" y="2039"/>
                    <a:pt x="2953" y="1958"/>
                  </a:cubicBezTo>
                  <a:cubicBezTo>
                    <a:pt x="2943" y="1916"/>
                    <a:pt x="2943" y="1876"/>
                    <a:pt x="2943" y="1834"/>
                  </a:cubicBezTo>
                  <a:cubicBezTo>
                    <a:pt x="2933" y="1782"/>
                    <a:pt x="2933" y="1743"/>
                    <a:pt x="2923" y="1710"/>
                  </a:cubicBezTo>
                  <a:cubicBezTo>
                    <a:pt x="2913" y="1649"/>
                    <a:pt x="2891" y="1587"/>
                    <a:pt x="2862" y="1525"/>
                  </a:cubicBezTo>
                  <a:cubicBezTo>
                    <a:pt x="2842" y="1463"/>
                    <a:pt x="2810" y="1402"/>
                    <a:pt x="2768" y="1340"/>
                  </a:cubicBezTo>
                  <a:cubicBezTo>
                    <a:pt x="2728" y="1288"/>
                    <a:pt x="2676" y="1226"/>
                    <a:pt x="2634" y="1187"/>
                  </a:cubicBezTo>
                  <a:cubicBezTo>
                    <a:pt x="2572" y="1135"/>
                    <a:pt x="2521" y="1103"/>
                    <a:pt x="2471" y="1083"/>
                  </a:cubicBezTo>
                  <a:cubicBezTo>
                    <a:pt x="2409" y="1051"/>
                    <a:pt x="2348" y="1041"/>
                    <a:pt x="2286" y="1041"/>
                  </a:cubicBezTo>
                  <a:lnTo>
                    <a:pt x="2273" y="1041"/>
                  </a:lnTo>
                  <a:cubicBezTo>
                    <a:pt x="2234" y="1041"/>
                    <a:pt x="2192" y="1051"/>
                    <a:pt x="2150" y="1063"/>
                  </a:cubicBezTo>
                  <a:cubicBezTo>
                    <a:pt x="2150" y="1051"/>
                    <a:pt x="2162" y="1031"/>
                    <a:pt x="2172" y="1021"/>
                  </a:cubicBezTo>
                  <a:cubicBezTo>
                    <a:pt x="2192" y="959"/>
                    <a:pt x="2202" y="897"/>
                    <a:pt x="2212" y="826"/>
                  </a:cubicBezTo>
                  <a:cubicBezTo>
                    <a:pt x="2224" y="702"/>
                    <a:pt x="2202" y="569"/>
                    <a:pt x="2140" y="433"/>
                  </a:cubicBezTo>
                  <a:cubicBezTo>
                    <a:pt x="2110" y="371"/>
                    <a:pt x="2078" y="322"/>
                    <a:pt x="2039" y="260"/>
                  </a:cubicBezTo>
                  <a:cubicBezTo>
                    <a:pt x="1997" y="208"/>
                    <a:pt x="1945" y="166"/>
                    <a:pt x="1893" y="124"/>
                  </a:cubicBezTo>
                  <a:cubicBezTo>
                    <a:pt x="1841" y="94"/>
                    <a:pt x="1792" y="62"/>
                    <a:pt x="1740" y="43"/>
                  </a:cubicBezTo>
                  <a:cubicBezTo>
                    <a:pt x="1698" y="33"/>
                    <a:pt x="1656" y="23"/>
                    <a:pt x="1606" y="13"/>
                  </a:cubicBezTo>
                  <a:cubicBezTo>
                    <a:pt x="1554" y="13"/>
                    <a:pt x="1512" y="1"/>
                    <a:pt x="1460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4;p76">
              <a:extLst>
                <a:ext uri="{FF2B5EF4-FFF2-40B4-BE49-F238E27FC236}">
                  <a16:creationId xmlns:a16="http://schemas.microsoft.com/office/drawing/2014/main" id="{446C0D44-7BDB-43AC-8C45-A7F68D44C5E2}"/>
                </a:ext>
              </a:extLst>
            </p:cNvPr>
            <p:cNvSpPr/>
            <p:nvPr/>
          </p:nvSpPr>
          <p:spPr>
            <a:xfrm>
              <a:off x="5214734" y="3439338"/>
              <a:ext cx="442915" cy="564632"/>
            </a:xfrm>
            <a:custGeom>
              <a:avLst/>
              <a:gdLst/>
              <a:ahLst/>
              <a:cxnLst/>
              <a:rect l="l" t="t" r="r" b="b"/>
              <a:pathLst>
                <a:path w="2358" h="3006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2061" y="62"/>
                    <a:pt x="2081" y="112"/>
                    <a:pt x="2091" y="174"/>
                  </a:cubicBezTo>
                  <a:cubicBezTo>
                    <a:pt x="2101" y="258"/>
                    <a:pt x="2101" y="329"/>
                    <a:pt x="2101" y="401"/>
                  </a:cubicBezTo>
                  <a:cubicBezTo>
                    <a:pt x="2091" y="433"/>
                    <a:pt x="2091" y="463"/>
                    <a:pt x="2081" y="505"/>
                  </a:cubicBezTo>
                  <a:cubicBezTo>
                    <a:pt x="2071" y="544"/>
                    <a:pt x="2061" y="586"/>
                    <a:pt x="2049" y="628"/>
                  </a:cubicBezTo>
                  <a:cubicBezTo>
                    <a:pt x="2029" y="658"/>
                    <a:pt x="2010" y="700"/>
                    <a:pt x="2000" y="730"/>
                  </a:cubicBezTo>
                  <a:cubicBezTo>
                    <a:pt x="1977" y="762"/>
                    <a:pt x="1948" y="791"/>
                    <a:pt x="1926" y="823"/>
                  </a:cubicBezTo>
                  <a:cubicBezTo>
                    <a:pt x="1886" y="875"/>
                    <a:pt x="1824" y="927"/>
                    <a:pt x="1762" y="967"/>
                  </a:cubicBezTo>
                  <a:cubicBezTo>
                    <a:pt x="1701" y="999"/>
                    <a:pt x="1629" y="1029"/>
                    <a:pt x="1545" y="1051"/>
                  </a:cubicBezTo>
                  <a:cubicBezTo>
                    <a:pt x="1483" y="1071"/>
                    <a:pt x="1412" y="1080"/>
                    <a:pt x="1330" y="1090"/>
                  </a:cubicBezTo>
                  <a:cubicBezTo>
                    <a:pt x="1350" y="1113"/>
                    <a:pt x="1370" y="1142"/>
                    <a:pt x="1392" y="1174"/>
                  </a:cubicBezTo>
                  <a:cubicBezTo>
                    <a:pt x="1412" y="1204"/>
                    <a:pt x="1431" y="1246"/>
                    <a:pt x="1444" y="1286"/>
                  </a:cubicBezTo>
                  <a:cubicBezTo>
                    <a:pt x="1463" y="1318"/>
                    <a:pt x="1463" y="1360"/>
                    <a:pt x="1473" y="1389"/>
                  </a:cubicBezTo>
                  <a:cubicBezTo>
                    <a:pt x="1483" y="1431"/>
                    <a:pt x="1483" y="1461"/>
                    <a:pt x="1483" y="1503"/>
                  </a:cubicBezTo>
                  <a:cubicBezTo>
                    <a:pt x="1493" y="1545"/>
                    <a:pt x="1493" y="1575"/>
                    <a:pt x="1483" y="1617"/>
                  </a:cubicBezTo>
                  <a:cubicBezTo>
                    <a:pt x="1483" y="1646"/>
                    <a:pt x="1473" y="1688"/>
                    <a:pt x="1463" y="1718"/>
                  </a:cubicBezTo>
                  <a:cubicBezTo>
                    <a:pt x="1444" y="1792"/>
                    <a:pt x="1412" y="1864"/>
                    <a:pt x="1382" y="1916"/>
                  </a:cubicBezTo>
                  <a:cubicBezTo>
                    <a:pt x="1350" y="1945"/>
                    <a:pt x="1330" y="1977"/>
                    <a:pt x="1308" y="1997"/>
                  </a:cubicBezTo>
                  <a:cubicBezTo>
                    <a:pt x="1288" y="2017"/>
                    <a:pt x="1268" y="2039"/>
                    <a:pt x="1246" y="2049"/>
                  </a:cubicBezTo>
                  <a:cubicBezTo>
                    <a:pt x="1288" y="2049"/>
                    <a:pt x="1320" y="2059"/>
                    <a:pt x="1350" y="2069"/>
                  </a:cubicBezTo>
                  <a:cubicBezTo>
                    <a:pt x="1382" y="2079"/>
                    <a:pt x="1392" y="2079"/>
                    <a:pt x="1412" y="2089"/>
                  </a:cubicBezTo>
                  <a:cubicBezTo>
                    <a:pt x="1431" y="2101"/>
                    <a:pt x="1444" y="2111"/>
                    <a:pt x="1454" y="2131"/>
                  </a:cubicBezTo>
                  <a:cubicBezTo>
                    <a:pt x="1515" y="2183"/>
                    <a:pt x="1555" y="2254"/>
                    <a:pt x="1567" y="2336"/>
                  </a:cubicBezTo>
                  <a:lnTo>
                    <a:pt x="1567" y="2410"/>
                  </a:lnTo>
                  <a:cubicBezTo>
                    <a:pt x="1567" y="2430"/>
                    <a:pt x="1567" y="2459"/>
                    <a:pt x="1555" y="2482"/>
                  </a:cubicBezTo>
                  <a:cubicBezTo>
                    <a:pt x="1545" y="2533"/>
                    <a:pt x="1525" y="2573"/>
                    <a:pt x="1493" y="2605"/>
                  </a:cubicBezTo>
                  <a:cubicBezTo>
                    <a:pt x="1473" y="2625"/>
                    <a:pt x="1454" y="2645"/>
                    <a:pt x="1431" y="2657"/>
                  </a:cubicBezTo>
                  <a:cubicBezTo>
                    <a:pt x="1412" y="2667"/>
                    <a:pt x="1392" y="2677"/>
                    <a:pt x="1360" y="2687"/>
                  </a:cubicBezTo>
                  <a:cubicBezTo>
                    <a:pt x="1350" y="2687"/>
                    <a:pt x="1340" y="2697"/>
                    <a:pt x="1320" y="2697"/>
                  </a:cubicBezTo>
                  <a:lnTo>
                    <a:pt x="1278" y="2697"/>
                  </a:lnTo>
                  <a:cubicBezTo>
                    <a:pt x="1246" y="2697"/>
                    <a:pt x="1216" y="2697"/>
                    <a:pt x="1184" y="2687"/>
                  </a:cubicBezTo>
                  <a:cubicBezTo>
                    <a:pt x="1155" y="2677"/>
                    <a:pt x="1122" y="2667"/>
                    <a:pt x="1103" y="2645"/>
                  </a:cubicBezTo>
                  <a:cubicBezTo>
                    <a:pt x="1083" y="2625"/>
                    <a:pt x="1051" y="2605"/>
                    <a:pt x="1031" y="2583"/>
                  </a:cubicBezTo>
                  <a:cubicBezTo>
                    <a:pt x="989" y="2533"/>
                    <a:pt x="949" y="2482"/>
                    <a:pt x="917" y="2410"/>
                  </a:cubicBezTo>
                  <a:cubicBezTo>
                    <a:pt x="888" y="2358"/>
                    <a:pt x="865" y="2296"/>
                    <a:pt x="836" y="2212"/>
                  </a:cubicBezTo>
                  <a:cubicBezTo>
                    <a:pt x="826" y="2183"/>
                    <a:pt x="814" y="2163"/>
                    <a:pt x="804" y="2131"/>
                  </a:cubicBezTo>
                  <a:lnTo>
                    <a:pt x="794" y="2121"/>
                  </a:lnTo>
                  <a:lnTo>
                    <a:pt x="774" y="2069"/>
                  </a:lnTo>
                  <a:cubicBezTo>
                    <a:pt x="774" y="2079"/>
                    <a:pt x="774" y="2101"/>
                    <a:pt x="764" y="2111"/>
                  </a:cubicBezTo>
                  <a:cubicBezTo>
                    <a:pt x="764" y="2131"/>
                    <a:pt x="752" y="2150"/>
                    <a:pt x="742" y="2163"/>
                  </a:cubicBezTo>
                  <a:cubicBezTo>
                    <a:pt x="732" y="2183"/>
                    <a:pt x="712" y="2202"/>
                    <a:pt x="702" y="2212"/>
                  </a:cubicBezTo>
                  <a:lnTo>
                    <a:pt x="660" y="2254"/>
                  </a:lnTo>
                  <a:cubicBezTo>
                    <a:pt x="628" y="2274"/>
                    <a:pt x="589" y="2296"/>
                    <a:pt x="547" y="2316"/>
                  </a:cubicBezTo>
                  <a:cubicBezTo>
                    <a:pt x="505" y="2326"/>
                    <a:pt x="465" y="2336"/>
                    <a:pt x="413" y="2358"/>
                  </a:cubicBezTo>
                  <a:cubicBezTo>
                    <a:pt x="371" y="2368"/>
                    <a:pt x="342" y="2368"/>
                    <a:pt x="309" y="2378"/>
                  </a:cubicBezTo>
                  <a:cubicBezTo>
                    <a:pt x="270" y="2378"/>
                    <a:pt x="238" y="2388"/>
                    <a:pt x="208" y="2388"/>
                  </a:cubicBezTo>
                  <a:cubicBezTo>
                    <a:pt x="166" y="2388"/>
                    <a:pt x="124" y="2398"/>
                    <a:pt x="85" y="2398"/>
                  </a:cubicBezTo>
                  <a:cubicBezTo>
                    <a:pt x="52" y="2398"/>
                    <a:pt x="23" y="2398"/>
                    <a:pt x="1" y="2388"/>
                  </a:cubicBezTo>
                  <a:lnTo>
                    <a:pt x="1" y="2388"/>
                  </a:lnTo>
                  <a:cubicBezTo>
                    <a:pt x="23" y="2410"/>
                    <a:pt x="43" y="2420"/>
                    <a:pt x="72" y="2430"/>
                  </a:cubicBezTo>
                  <a:cubicBezTo>
                    <a:pt x="124" y="2449"/>
                    <a:pt x="186" y="2472"/>
                    <a:pt x="258" y="2472"/>
                  </a:cubicBezTo>
                  <a:cubicBezTo>
                    <a:pt x="270" y="2482"/>
                    <a:pt x="290" y="2482"/>
                    <a:pt x="309" y="2482"/>
                  </a:cubicBezTo>
                  <a:cubicBezTo>
                    <a:pt x="332" y="2482"/>
                    <a:pt x="351" y="2482"/>
                    <a:pt x="371" y="2472"/>
                  </a:cubicBezTo>
                  <a:cubicBezTo>
                    <a:pt x="413" y="2472"/>
                    <a:pt x="443" y="2459"/>
                    <a:pt x="485" y="2449"/>
                  </a:cubicBezTo>
                  <a:cubicBezTo>
                    <a:pt x="495" y="2440"/>
                    <a:pt x="517" y="2430"/>
                    <a:pt x="537" y="2420"/>
                  </a:cubicBezTo>
                  <a:cubicBezTo>
                    <a:pt x="547" y="2420"/>
                    <a:pt x="566" y="2410"/>
                    <a:pt x="589" y="2388"/>
                  </a:cubicBezTo>
                  <a:cubicBezTo>
                    <a:pt x="589" y="2388"/>
                    <a:pt x="599" y="2378"/>
                    <a:pt x="608" y="2368"/>
                  </a:cubicBezTo>
                  <a:cubicBezTo>
                    <a:pt x="608" y="2378"/>
                    <a:pt x="608" y="2398"/>
                    <a:pt x="618" y="2430"/>
                  </a:cubicBezTo>
                  <a:cubicBezTo>
                    <a:pt x="618" y="2459"/>
                    <a:pt x="628" y="2491"/>
                    <a:pt x="641" y="2533"/>
                  </a:cubicBezTo>
                  <a:cubicBezTo>
                    <a:pt x="660" y="2583"/>
                    <a:pt x="680" y="2635"/>
                    <a:pt x="712" y="2677"/>
                  </a:cubicBezTo>
                  <a:cubicBezTo>
                    <a:pt x="732" y="2719"/>
                    <a:pt x="764" y="2758"/>
                    <a:pt x="794" y="2790"/>
                  </a:cubicBezTo>
                  <a:cubicBezTo>
                    <a:pt x="826" y="2830"/>
                    <a:pt x="856" y="2852"/>
                    <a:pt x="898" y="2882"/>
                  </a:cubicBezTo>
                  <a:cubicBezTo>
                    <a:pt x="999" y="2966"/>
                    <a:pt x="1145" y="3005"/>
                    <a:pt x="1298" y="3005"/>
                  </a:cubicBezTo>
                  <a:lnTo>
                    <a:pt x="1370" y="3005"/>
                  </a:lnTo>
                  <a:cubicBezTo>
                    <a:pt x="1463" y="2996"/>
                    <a:pt x="1545" y="2976"/>
                    <a:pt x="1629" y="2944"/>
                  </a:cubicBezTo>
                  <a:cubicBezTo>
                    <a:pt x="1711" y="2914"/>
                    <a:pt x="1792" y="2882"/>
                    <a:pt x="1864" y="2830"/>
                  </a:cubicBezTo>
                  <a:cubicBezTo>
                    <a:pt x="1938" y="2781"/>
                    <a:pt x="2000" y="2729"/>
                    <a:pt x="2061" y="2667"/>
                  </a:cubicBezTo>
                  <a:cubicBezTo>
                    <a:pt x="2111" y="2605"/>
                    <a:pt x="2153" y="2543"/>
                    <a:pt x="2185" y="2482"/>
                  </a:cubicBezTo>
                  <a:cubicBezTo>
                    <a:pt x="2215" y="2410"/>
                    <a:pt x="2234" y="2336"/>
                    <a:pt x="2225" y="2264"/>
                  </a:cubicBezTo>
                  <a:cubicBezTo>
                    <a:pt x="2225" y="2192"/>
                    <a:pt x="2205" y="2121"/>
                    <a:pt x="2163" y="2049"/>
                  </a:cubicBezTo>
                  <a:cubicBezTo>
                    <a:pt x="2111" y="1965"/>
                    <a:pt x="2039" y="1903"/>
                    <a:pt x="1938" y="1842"/>
                  </a:cubicBezTo>
                  <a:cubicBezTo>
                    <a:pt x="2039" y="1740"/>
                    <a:pt x="2123" y="1627"/>
                    <a:pt x="2195" y="1493"/>
                  </a:cubicBezTo>
                  <a:cubicBezTo>
                    <a:pt x="2267" y="1347"/>
                    <a:pt x="2318" y="1194"/>
                    <a:pt x="2338" y="1029"/>
                  </a:cubicBezTo>
                  <a:cubicBezTo>
                    <a:pt x="2348" y="937"/>
                    <a:pt x="2358" y="853"/>
                    <a:pt x="2358" y="772"/>
                  </a:cubicBezTo>
                  <a:cubicBezTo>
                    <a:pt x="2358" y="730"/>
                    <a:pt x="2348" y="690"/>
                    <a:pt x="2348" y="648"/>
                  </a:cubicBezTo>
                  <a:cubicBezTo>
                    <a:pt x="2338" y="596"/>
                    <a:pt x="2338" y="557"/>
                    <a:pt x="2328" y="524"/>
                  </a:cubicBezTo>
                  <a:cubicBezTo>
                    <a:pt x="2318" y="463"/>
                    <a:pt x="2296" y="401"/>
                    <a:pt x="2267" y="339"/>
                  </a:cubicBezTo>
                  <a:cubicBezTo>
                    <a:pt x="2247" y="277"/>
                    <a:pt x="2215" y="216"/>
                    <a:pt x="2173" y="154"/>
                  </a:cubicBezTo>
                  <a:cubicBezTo>
                    <a:pt x="2133" y="102"/>
                    <a:pt x="2091" y="50"/>
                    <a:pt x="2039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5;p76">
              <a:extLst>
                <a:ext uri="{FF2B5EF4-FFF2-40B4-BE49-F238E27FC236}">
                  <a16:creationId xmlns:a16="http://schemas.microsoft.com/office/drawing/2014/main" id="{D68F9BB7-1764-4BEE-B44E-95F5AE3E0AF1}"/>
                </a:ext>
              </a:extLst>
            </p:cNvPr>
            <p:cNvSpPr/>
            <p:nvPr/>
          </p:nvSpPr>
          <p:spPr>
            <a:xfrm>
              <a:off x="4460581" y="3193275"/>
              <a:ext cx="878316" cy="760544"/>
            </a:xfrm>
            <a:custGeom>
              <a:avLst/>
              <a:gdLst/>
              <a:ahLst/>
              <a:cxnLst/>
              <a:rect l="l" t="t" r="r" b="b"/>
              <a:pathLst>
                <a:path w="4676" h="4049" extrusionOk="0">
                  <a:moveTo>
                    <a:pt x="722" y="3359"/>
                  </a:moveTo>
                  <a:cubicBezTo>
                    <a:pt x="722" y="3364"/>
                    <a:pt x="724" y="3367"/>
                    <a:pt x="728" y="3369"/>
                  </a:cubicBezTo>
                  <a:lnTo>
                    <a:pt x="728" y="3369"/>
                  </a:lnTo>
                  <a:cubicBezTo>
                    <a:pt x="727" y="3369"/>
                    <a:pt x="725" y="3369"/>
                    <a:pt x="722" y="3369"/>
                  </a:cubicBezTo>
                  <a:lnTo>
                    <a:pt x="722" y="3359"/>
                  </a:lnTo>
                  <a:close/>
                  <a:moveTo>
                    <a:pt x="2348" y="1"/>
                  </a:moveTo>
                  <a:cubicBezTo>
                    <a:pt x="2296" y="1"/>
                    <a:pt x="2246" y="1"/>
                    <a:pt x="2185" y="13"/>
                  </a:cubicBezTo>
                  <a:cubicBezTo>
                    <a:pt x="2071" y="23"/>
                    <a:pt x="1947" y="53"/>
                    <a:pt x="1853" y="95"/>
                  </a:cubicBezTo>
                  <a:cubicBezTo>
                    <a:pt x="1792" y="115"/>
                    <a:pt x="1752" y="147"/>
                    <a:pt x="1710" y="167"/>
                  </a:cubicBezTo>
                  <a:cubicBezTo>
                    <a:pt x="1668" y="199"/>
                    <a:pt x="1638" y="238"/>
                    <a:pt x="1616" y="270"/>
                  </a:cubicBezTo>
                  <a:cubicBezTo>
                    <a:pt x="1545" y="260"/>
                    <a:pt x="1483" y="248"/>
                    <a:pt x="1411" y="248"/>
                  </a:cubicBezTo>
                  <a:cubicBezTo>
                    <a:pt x="1330" y="248"/>
                    <a:pt x="1258" y="260"/>
                    <a:pt x="1174" y="280"/>
                  </a:cubicBezTo>
                  <a:cubicBezTo>
                    <a:pt x="1021" y="310"/>
                    <a:pt x="875" y="372"/>
                    <a:pt x="732" y="466"/>
                  </a:cubicBezTo>
                  <a:cubicBezTo>
                    <a:pt x="598" y="557"/>
                    <a:pt x="484" y="661"/>
                    <a:pt x="381" y="794"/>
                  </a:cubicBezTo>
                  <a:cubicBezTo>
                    <a:pt x="279" y="918"/>
                    <a:pt x="195" y="1073"/>
                    <a:pt x="124" y="1236"/>
                  </a:cubicBezTo>
                  <a:cubicBezTo>
                    <a:pt x="62" y="1412"/>
                    <a:pt x="22" y="1587"/>
                    <a:pt x="10" y="1773"/>
                  </a:cubicBezTo>
                  <a:cubicBezTo>
                    <a:pt x="0" y="1948"/>
                    <a:pt x="10" y="2124"/>
                    <a:pt x="52" y="2309"/>
                  </a:cubicBezTo>
                  <a:cubicBezTo>
                    <a:pt x="72" y="2423"/>
                    <a:pt x="104" y="2534"/>
                    <a:pt x="146" y="2647"/>
                  </a:cubicBezTo>
                  <a:cubicBezTo>
                    <a:pt x="185" y="2751"/>
                    <a:pt x="237" y="2865"/>
                    <a:pt x="289" y="2966"/>
                  </a:cubicBezTo>
                  <a:lnTo>
                    <a:pt x="299" y="2979"/>
                  </a:lnTo>
                  <a:cubicBezTo>
                    <a:pt x="351" y="3060"/>
                    <a:pt x="413" y="3142"/>
                    <a:pt x="475" y="3213"/>
                  </a:cubicBezTo>
                  <a:cubicBezTo>
                    <a:pt x="536" y="3287"/>
                    <a:pt x="618" y="3359"/>
                    <a:pt x="702" y="3431"/>
                  </a:cubicBezTo>
                  <a:cubicBezTo>
                    <a:pt x="845" y="3554"/>
                    <a:pt x="1021" y="3658"/>
                    <a:pt x="1226" y="3750"/>
                  </a:cubicBezTo>
                  <a:cubicBezTo>
                    <a:pt x="1411" y="3831"/>
                    <a:pt x="1606" y="3905"/>
                    <a:pt x="1824" y="3955"/>
                  </a:cubicBezTo>
                  <a:cubicBezTo>
                    <a:pt x="2019" y="3997"/>
                    <a:pt x="2214" y="4029"/>
                    <a:pt x="2419" y="4039"/>
                  </a:cubicBezTo>
                  <a:cubicBezTo>
                    <a:pt x="2461" y="4039"/>
                    <a:pt x="2513" y="4049"/>
                    <a:pt x="2565" y="4049"/>
                  </a:cubicBezTo>
                  <a:cubicBezTo>
                    <a:pt x="2718" y="4049"/>
                    <a:pt x="2864" y="4029"/>
                    <a:pt x="3017" y="4007"/>
                  </a:cubicBezTo>
                  <a:cubicBezTo>
                    <a:pt x="3203" y="3977"/>
                    <a:pt x="3378" y="3915"/>
                    <a:pt x="3544" y="3843"/>
                  </a:cubicBezTo>
                  <a:cubicBezTo>
                    <a:pt x="3697" y="3769"/>
                    <a:pt x="3853" y="3678"/>
                    <a:pt x="3986" y="3564"/>
                  </a:cubicBezTo>
                  <a:cubicBezTo>
                    <a:pt x="4110" y="3451"/>
                    <a:pt x="4223" y="3327"/>
                    <a:pt x="4324" y="3184"/>
                  </a:cubicBezTo>
                  <a:cubicBezTo>
                    <a:pt x="4418" y="3040"/>
                    <a:pt x="4490" y="2875"/>
                    <a:pt x="4552" y="2709"/>
                  </a:cubicBezTo>
                  <a:cubicBezTo>
                    <a:pt x="4604" y="2534"/>
                    <a:pt x="4643" y="2361"/>
                    <a:pt x="4665" y="2163"/>
                  </a:cubicBezTo>
                  <a:cubicBezTo>
                    <a:pt x="4675" y="1968"/>
                    <a:pt x="4665" y="1763"/>
                    <a:pt x="4633" y="1558"/>
                  </a:cubicBezTo>
                  <a:cubicBezTo>
                    <a:pt x="4604" y="1320"/>
                    <a:pt x="4542" y="1135"/>
                    <a:pt x="4438" y="989"/>
                  </a:cubicBezTo>
                  <a:cubicBezTo>
                    <a:pt x="4418" y="960"/>
                    <a:pt x="4386" y="918"/>
                    <a:pt x="4366" y="888"/>
                  </a:cubicBezTo>
                  <a:cubicBezTo>
                    <a:pt x="4334" y="856"/>
                    <a:pt x="4305" y="836"/>
                    <a:pt x="4263" y="804"/>
                  </a:cubicBezTo>
                  <a:cubicBezTo>
                    <a:pt x="4233" y="774"/>
                    <a:pt x="4201" y="755"/>
                    <a:pt x="4161" y="722"/>
                  </a:cubicBezTo>
                  <a:cubicBezTo>
                    <a:pt x="4119" y="703"/>
                    <a:pt x="4077" y="680"/>
                    <a:pt x="4025" y="661"/>
                  </a:cubicBezTo>
                  <a:cubicBezTo>
                    <a:pt x="3934" y="619"/>
                    <a:pt x="3830" y="599"/>
                    <a:pt x="3739" y="569"/>
                  </a:cubicBezTo>
                  <a:lnTo>
                    <a:pt x="3707" y="557"/>
                  </a:lnTo>
                  <a:cubicBezTo>
                    <a:pt x="3615" y="537"/>
                    <a:pt x="3512" y="508"/>
                    <a:pt x="3408" y="456"/>
                  </a:cubicBezTo>
                  <a:lnTo>
                    <a:pt x="3398" y="456"/>
                  </a:lnTo>
                  <a:cubicBezTo>
                    <a:pt x="3378" y="446"/>
                    <a:pt x="3346" y="424"/>
                    <a:pt x="3326" y="414"/>
                  </a:cubicBezTo>
                  <a:cubicBezTo>
                    <a:pt x="3297" y="394"/>
                    <a:pt x="3274" y="384"/>
                    <a:pt x="3245" y="362"/>
                  </a:cubicBezTo>
                  <a:lnTo>
                    <a:pt x="3235" y="362"/>
                  </a:lnTo>
                  <a:cubicBezTo>
                    <a:pt x="3213" y="342"/>
                    <a:pt x="3183" y="322"/>
                    <a:pt x="3151" y="310"/>
                  </a:cubicBezTo>
                  <a:cubicBezTo>
                    <a:pt x="3131" y="290"/>
                    <a:pt x="3111" y="280"/>
                    <a:pt x="3079" y="260"/>
                  </a:cubicBezTo>
                  <a:cubicBezTo>
                    <a:pt x="2998" y="209"/>
                    <a:pt x="2884" y="147"/>
                    <a:pt x="2770" y="95"/>
                  </a:cubicBezTo>
                  <a:cubicBezTo>
                    <a:pt x="2657" y="43"/>
                    <a:pt x="2543" y="13"/>
                    <a:pt x="2432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6;p76">
              <a:extLst>
                <a:ext uri="{FF2B5EF4-FFF2-40B4-BE49-F238E27FC236}">
                  <a16:creationId xmlns:a16="http://schemas.microsoft.com/office/drawing/2014/main" id="{8A8111BA-6FF4-4997-B325-505A1F158BD1}"/>
                </a:ext>
              </a:extLst>
            </p:cNvPr>
            <p:cNvSpPr/>
            <p:nvPr/>
          </p:nvSpPr>
          <p:spPr>
            <a:xfrm>
              <a:off x="4508854" y="3410036"/>
              <a:ext cx="185769" cy="483863"/>
            </a:xfrm>
            <a:custGeom>
              <a:avLst/>
              <a:gdLst/>
              <a:ahLst/>
              <a:cxnLst/>
              <a:rect l="l" t="t" r="r" b="b"/>
              <a:pathLst>
                <a:path w="989" h="2576" extrusionOk="0">
                  <a:moveTo>
                    <a:pt x="507" y="1"/>
                  </a:moveTo>
                  <a:cubicBezTo>
                    <a:pt x="494" y="1"/>
                    <a:pt x="484" y="1"/>
                    <a:pt x="475" y="11"/>
                  </a:cubicBezTo>
                  <a:cubicBezTo>
                    <a:pt x="455" y="11"/>
                    <a:pt x="445" y="11"/>
                    <a:pt x="433" y="21"/>
                  </a:cubicBezTo>
                  <a:cubicBezTo>
                    <a:pt x="423" y="21"/>
                    <a:pt x="413" y="33"/>
                    <a:pt x="403" y="43"/>
                  </a:cubicBezTo>
                  <a:cubicBezTo>
                    <a:pt x="393" y="43"/>
                    <a:pt x="371" y="53"/>
                    <a:pt x="361" y="63"/>
                  </a:cubicBezTo>
                  <a:cubicBezTo>
                    <a:pt x="351" y="73"/>
                    <a:pt x="341" y="82"/>
                    <a:pt x="321" y="105"/>
                  </a:cubicBezTo>
                  <a:cubicBezTo>
                    <a:pt x="309" y="115"/>
                    <a:pt x="299" y="124"/>
                    <a:pt x="289" y="144"/>
                  </a:cubicBezTo>
                  <a:cubicBezTo>
                    <a:pt x="237" y="206"/>
                    <a:pt x="208" y="268"/>
                    <a:pt x="176" y="342"/>
                  </a:cubicBezTo>
                  <a:cubicBezTo>
                    <a:pt x="136" y="423"/>
                    <a:pt x="114" y="505"/>
                    <a:pt x="94" y="589"/>
                  </a:cubicBezTo>
                  <a:cubicBezTo>
                    <a:pt x="62" y="690"/>
                    <a:pt x="42" y="794"/>
                    <a:pt x="32" y="908"/>
                  </a:cubicBezTo>
                  <a:lnTo>
                    <a:pt x="32" y="898"/>
                  </a:lnTo>
                  <a:cubicBezTo>
                    <a:pt x="12" y="1071"/>
                    <a:pt x="0" y="1246"/>
                    <a:pt x="0" y="1422"/>
                  </a:cubicBezTo>
                  <a:cubicBezTo>
                    <a:pt x="0" y="1535"/>
                    <a:pt x="12" y="1659"/>
                    <a:pt x="22" y="1783"/>
                  </a:cubicBezTo>
                  <a:cubicBezTo>
                    <a:pt x="22" y="1792"/>
                    <a:pt x="32" y="1802"/>
                    <a:pt x="32" y="1812"/>
                  </a:cubicBezTo>
                  <a:lnTo>
                    <a:pt x="42" y="1825"/>
                  </a:lnTo>
                  <a:cubicBezTo>
                    <a:pt x="94" y="1906"/>
                    <a:pt x="156" y="1988"/>
                    <a:pt x="218" y="2059"/>
                  </a:cubicBezTo>
                  <a:cubicBezTo>
                    <a:pt x="279" y="2133"/>
                    <a:pt x="351" y="2205"/>
                    <a:pt x="445" y="2277"/>
                  </a:cubicBezTo>
                  <a:cubicBezTo>
                    <a:pt x="578" y="2390"/>
                    <a:pt x="741" y="2482"/>
                    <a:pt x="927" y="2576"/>
                  </a:cubicBezTo>
                  <a:cubicBezTo>
                    <a:pt x="939" y="2390"/>
                    <a:pt x="949" y="2195"/>
                    <a:pt x="959" y="2010"/>
                  </a:cubicBezTo>
                  <a:lnTo>
                    <a:pt x="959" y="1792"/>
                  </a:lnTo>
                  <a:lnTo>
                    <a:pt x="959" y="1689"/>
                  </a:lnTo>
                  <a:cubicBezTo>
                    <a:pt x="959" y="1627"/>
                    <a:pt x="969" y="1577"/>
                    <a:pt x="969" y="1526"/>
                  </a:cubicBezTo>
                  <a:cubicBezTo>
                    <a:pt x="979" y="1380"/>
                    <a:pt x="979" y="1236"/>
                    <a:pt x="989" y="1083"/>
                  </a:cubicBezTo>
                  <a:cubicBezTo>
                    <a:pt x="989" y="928"/>
                    <a:pt x="979" y="762"/>
                    <a:pt x="959" y="609"/>
                  </a:cubicBezTo>
                  <a:cubicBezTo>
                    <a:pt x="949" y="547"/>
                    <a:pt x="939" y="485"/>
                    <a:pt x="927" y="433"/>
                  </a:cubicBezTo>
                  <a:cubicBezTo>
                    <a:pt x="917" y="372"/>
                    <a:pt x="897" y="320"/>
                    <a:pt x="877" y="268"/>
                  </a:cubicBezTo>
                  <a:cubicBezTo>
                    <a:pt x="855" y="228"/>
                    <a:pt x="835" y="176"/>
                    <a:pt x="803" y="134"/>
                  </a:cubicBezTo>
                  <a:cubicBezTo>
                    <a:pt x="783" y="115"/>
                    <a:pt x="754" y="82"/>
                    <a:pt x="732" y="63"/>
                  </a:cubicBezTo>
                  <a:cubicBezTo>
                    <a:pt x="722" y="63"/>
                    <a:pt x="712" y="53"/>
                    <a:pt x="702" y="43"/>
                  </a:cubicBezTo>
                  <a:cubicBezTo>
                    <a:pt x="680" y="33"/>
                    <a:pt x="670" y="33"/>
                    <a:pt x="660" y="21"/>
                  </a:cubicBezTo>
                  <a:cubicBezTo>
                    <a:pt x="630" y="11"/>
                    <a:pt x="608" y="1"/>
                    <a:pt x="578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7;p76">
              <a:extLst>
                <a:ext uri="{FF2B5EF4-FFF2-40B4-BE49-F238E27FC236}">
                  <a16:creationId xmlns:a16="http://schemas.microsoft.com/office/drawing/2014/main" id="{633E7BFB-7AB2-4BAB-BEB7-FD81BF8672BD}"/>
                </a:ext>
              </a:extLst>
            </p:cNvPr>
            <p:cNvSpPr/>
            <p:nvPr/>
          </p:nvSpPr>
          <p:spPr>
            <a:xfrm>
              <a:off x="5007741" y="3224455"/>
              <a:ext cx="331153" cy="690857"/>
            </a:xfrm>
            <a:custGeom>
              <a:avLst/>
              <a:gdLst/>
              <a:ahLst/>
              <a:cxnLst/>
              <a:rect l="l" t="t" r="r" b="b"/>
              <a:pathLst>
                <a:path w="1763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33"/>
                    <a:pt x="85" y="72"/>
                    <a:pt x="124" y="104"/>
                  </a:cubicBezTo>
                  <a:cubicBezTo>
                    <a:pt x="238" y="186"/>
                    <a:pt x="351" y="258"/>
                    <a:pt x="475" y="329"/>
                  </a:cubicBezTo>
                  <a:cubicBezTo>
                    <a:pt x="557" y="381"/>
                    <a:pt x="650" y="433"/>
                    <a:pt x="732" y="485"/>
                  </a:cubicBezTo>
                  <a:cubicBezTo>
                    <a:pt x="826" y="527"/>
                    <a:pt x="907" y="576"/>
                    <a:pt x="989" y="638"/>
                  </a:cubicBezTo>
                  <a:cubicBezTo>
                    <a:pt x="1073" y="690"/>
                    <a:pt x="1145" y="752"/>
                    <a:pt x="1216" y="823"/>
                  </a:cubicBezTo>
                  <a:cubicBezTo>
                    <a:pt x="1278" y="898"/>
                    <a:pt x="1340" y="969"/>
                    <a:pt x="1392" y="1051"/>
                  </a:cubicBezTo>
                  <a:cubicBezTo>
                    <a:pt x="1411" y="1093"/>
                    <a:pt x="1434" y="1145"/>
                    <a:pt x="1453" y="1184"/>
                  </a:cubicBezTo>
                  <a:cubicBezTo>
                    <a:pt x="1473" y="1236"/>
                    <a:pt x="1483" y="1288"/>
                    <a:pt x="1495" y="1350"/>
                  </a:cubicBezTo>
                  <a:cubicBezTo>
                    <a:pt x="1515" y="1411"/>
                    <a:pt x="1525" y="1483"/>
                    <a:pt x="1525" y="1555"/>
                  </a:cubicBezTo>
                  <a:cubicBezTo>
                    <a:pt x="1535" y="1626"/>
                    <a:pt x="1535" y="1701"/>
                    <a:pt x="1525" y="1772"/>
                  </a:cubicBezTo>
                  <a:cubicBezTo>
                    <a:pt x="1525" y="1844"/>
                    <a:pt x="1515" y="1906"/>
                    <a:pt x="1505" y="1967"/>
                  </a:cubicBezTo>
                  <a:cubicBezTo>
                    <a:pt x="1495" y="2039"/>
                    <a:pt x="1473" y="2111"/>
                    <a:pt x="1453" y="2173"/>
                  </a:cubicBezTo>
                  <a:cubicBezTo>
                    <a:pt x="1411" y="2306"/>
                    <a:pt x="1350" y="2430"/>
                    <a:pt x="1278" y="2553"/>
                  </a:cubicBezTo>
                  <a:cubicBezTo>
                    <a:pt x="1268" y="2585"/>
                    <a:pt x="1248" y="2627"/>
                    <a:pt x="1226" y="2657"/>
                  </a:cubicBezTo>
                  <a:cubicBezTo>
                    <a:pt x="1206" y="2689"/>
                    <a:pt x="1187" y="2719"/>
                    <a:pt x="1174" y="2751"/>
                  </a:cubicBezTo>
                  <a:cubicBezTo>
                    <a:pt x="1135" y="2813"/>
                    <a:pt x="1093" y="2874"/>
                    <a:pt x="1051" y="2936"/>
                  </a:cubicBezTo>
                  <a:cubicBezTo>
                    <a:pt x="979" y="3070"/>
                    <a:pt x="907" y="3193"/>
                    <a:pt x="826" y="3317"/>
                  </a:cubicBezTo>
                  <a:cubicBezTo>
                    <a:pt x="764" y="3430"/>
                    <a:pt x="692" y="3554"/>
                    <a:pt x="631" y="3677"/>
                  </a:cubicBezTo>
                  <a:cubicBezTo>
                    <a:pt x="784" y="3603"/>
                    <a:pt x="940" y="3512"/>
                    <a:pt x="1073" y="3398"/>
                  </a:cubicBezTo>
                  <a:cubicBezTo>
                    <a:pt x="1197" y="3285"/>
                    <a:pt x="1310" y="3161"/>
                    <a:pt x="1411" y="3018"/>
                  </a:cubicBezTo>
                  <a:cubicBezTo>
                    <a:pt x="1505" y="2874"/>
                    <a:pt x="1577" y="2709"/>
                    <a:pt x="1639" y="2543"/>
                  </a:cubicBezTo>
                  <a:cubicBezTo>
                    <a:pt x="1691" y="2380"/>
                    <a:pt x="1730" y="2195"/>
                    <a:pt x="1752" y="1997"/>
                  </a:cubicBezTo>
                  <a:cubicBezTo>
                    <a:pt x="1762" y="1802"/>
                    <a:pt x="1752" y="1597"/>
                    <a:pt x="1720" y="1392"/>
                  </a:cubicBezTo>
                  <a:cubicBezTo>
                    <a:pt x="1691" y="1154"/>
                    <a:pt x="1629" y="969"/>
                    <a:pt x="1525" y="823"/>
                  </a:cubicBezTo>
                  <a:cubicBezTo>
                    <a:pt x="1505" y="794"/>
                    <a:pt x="1473" y="752"/>
                    <a:pt x="1453" y="722"/>
                  </a:cubicBezTo>
                  <a:cubicBezTo>
                    <a:pt x="1421" y="690"/>
                    <a:pt x="1392" y="670"/>
                    <a:pt x="1360" y="638"/>
                  </a:cubicBezTo>
                  <a:cubicBezTo>
                    <a:pt x="1320" y="608"/>
                    <a:pt x="1288" y="589"/>
                    <a:pt x="1248" y="556"/>
                  </a:cubicBezTo>
                  <a:cubicBezTo>
                    <a:pt x="1206" y="537"/>
                    <a:pt x="1164" y="514"/>
                    <a:pt x="1112" y="495"/>
                  </a:cubicBezTo>
                  <a:cubicBezTo>
                    <a:pt x="1021" y="453"/>
                    <a:pt x="927" y="433"/>
                    <a:pt x="836" y="403"/>
                  </a:cubicBezTo>
                  <a:lnTo>
                    <a:pt x="826" y="403"/>
                  </a:lnTo>
                  <a:lnTo>
                    <a:pt x="794" y="391"/>
                  </a:lnTo>
                  <a:cubicBezTo>
                    <a:pt x="702" y="371"/>
                    <a:pt x="599" y="329"/>
                    <a:pt x="495" y="290"/>
                  </a:cubicBezTo>
                  <a:lnTo>
                    <a:pt x="485" y="290"/>
                  </a:lnTo>
                  <a:cubicBezTo>
                    <a:pt x="455" y="267"/>
                    <a:pt x="433" y="258"/>
                    <a:pt x="413" y="248"/>
                  </a:cubicBezTo>
                  <a:cubicBezTo>
                    <a:pt x="384" y="238"/>
                    <a:pt x="361" y="218"/>
                    <a:pt x="342" y="206"/>
                  </a:cubicBezTo>
                  <a:lnTo>
                    <a:pt x="332" y="196"/>
                  </a:lnTo>
                  <a:lnTo>
                    <a:pt x="260" y="156"/>
                  </a:lnTo>
                  <a:lnTo>
                    <a:pt x="238" y="144"/>
                  </a:lnTo>
                  <a:lnTo>
                    <a:pt x="176" y="94"/>
                  </a:lnTo>
                  <a:cubicBezTo>
                    <a:pt x="114" y="62"/>
                    <a:pt x="62" y="33"/>
                    <a:pt x="1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98;p76">
              <a:extLst>
                <a:ext uri="{FF2B5EF4-FFF2-40B4-BE49-F238E27FC236}">
                  <a16:creationId xmlns:a16="http://schemas.microsoft.com/office/drawing/2014/main" id="{8D7F69CF-D55F-403E-819D-801527B2B256}"/>
                </a:ext>
              </a:extLst>
            </p:cNvPr>
            <p:cNvSpPr/>
            <p:nvPr/>
          </p:nvSpPr>
          <p:spPr>
            <a:xfrm>
              <a:off x="5031032" y="3243990"/>
              <a:ext cx="188" cy="1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99;p76">
              <a:extLst>
                <a:ext uri="{FF2B5EF4-FFF2-40B4-BE49-F238E27FC236}">
                  <a16:creationId xmlns:a16="http://schemas.microsoft.com/office/drawing/2014/main" id="{0C2332B2-3086-401B-A4C4-E5DEDDE5C5EF}"/>
                </a:ext>
              </a:extLst>
            </p:cNvPr>
            <p:cNvSpPr/>
            <p:nvPr/>
          </p:nvSpPr>
          <p:spPr>
            <a:xfrm>
              <a:off x="4743271" y="3988377"/>
              <a:ext cx="259024" cy="270858"/>
            </a:xfrm>
            <a:custGeom>
              <a:avLst/>
              <a:gdLst/>
              <a:ahLst/>
              <a:cxnLst/>
              <a:rect l="l" t="t" r="r" b="b"/>
              <a:pathLst>
                <a:path w="1379" h="1442" extrusionOk="0">
                  <a:moveTo>
                    <a:pt x="813" y="1"/>
                  </a:moveTo>
                  <a:cubicBezTo>
                    <a:pt x="791" y="1"/>
                    <a:pt x="771" y="1"/>
                    <a:pt x="741" y="11"/>
                  </a:cubicBezTo>
                  <a:cubicBezTo>
                    <a:pt x="719" y="11"/>
                    <a:pt x="689" y="21"/>
                    <a:pt x="667" y="31"/>
                  </a:cubicBezTo>
                  <a:cubicBezTo>
                    <a:pt x="618" y="53"/>
                    <a:pt x="566" y="82"/>
                    <a:pt x="524" y="124"/>
                  </a:cubicBezTo>
                  <a:cubicBezTo>
                    <a:pt x="504" y="144"/>
                    <a:pt x="482" y="166"/>
                    <a:pt x="462" y="196"/>
                  </a:cubicBezTo>
                  <a:lnTo>
                    <a:pt x="462" y="186"/>
                  </a:lnTo>
                  <a:lnTo>
                    <a:pt x="462" y="176"/>
                  </a:lnTo>
                  <a:cubicBezTo>
                    <a:pt x="452" y="166"/>
                    <a:pt x="442" y="154"/>
                    <a:pt x="432" y="154"/>
                  </a:cubicBezTo>
                  <a:lnTo>
                    <a:pt x="420" y="154"/>
                  </a:lnTo>
                  <a:cubicBezTo>
                    <a:pt x="410" y="154"/>
                    <a:pt x="400" y="166"/>
                    <a:pt x="400" y="176"/>
                  </a:cubicBezTo>
                  <a:lnTo>
                    <a:pt x="400" y="196"/>
                  </a:lnTo>
                  <a:cubicBezTo>
                    <a:pt x="410" y="228"/>
                    <a:pt x="410" y="258"/>
                    <a:pt x="420" y="278"/>
                  </a:cubicBezTo>
                  <a:lnTo>
                    <a:pt x="420" y="414"/>
                  </a:lnTo>
                  <a:cubicBezTo>
                    <a:pt x="410" y="453"/>
                    <a:pt x="400" y="495"/>
                    <a:pt x="390" y="525"/>
                  </a:cubicBezTo>
                  <a:cubicBezTo>
                    <a:pt x="371" y="567"/>
                    <a:pt x="348" y="599"/>
                    <a:pt x="329" y="629"/>
                  </a:cubicBezTo>
                  <a:lnTo>
                    <a:pt x="235" y="722"/>
                  </a:lnTo>
                  <a:cubicBezTo>
                    <a:pt x="225" y="732"/>
                    <a:pt x="215" y="742"/>
                    <a:pt x="195" y="742"/>
                  </a:cubicBezTo>
                  <a:cubicBezTo>
                    <a:pt x="185" y="752"/>
                    <a:pt x="30" y="752"/>
                    <a:pt x="30" y="762"/>
                  </a:cubicBezTo>
                  <a:cubicBezTo>
                    <a:pt x="0" y="885"/>
                    <a:pt x="153" y="1019"/>
                    <a:pt x="163" y="1123"/>
                  </a:cubicBezTo>
                  <a:cubicBezTo>
                    <a:pt x="173" y="1184"/>
                    <a:pt x="185" y="1236"/>
                    <a:pt x="215" y="1278"/>
                  </a:cubicBezTo>
                  <a:cubicBezTo>
                    <a:pt x="235" y="1328"/>
                    <a:pt x="267" y="1360"/>
                    <a:pt x="309" y="1390"/>
                  </a:cubicBezTo>
                  <a:cubicBezTo>
                    <a:pt x="319" y="1412"/>
                    <a:pt x="339" y="1422"/>
                    <a:pt x="371" y="1432"/>
                  </a:cubicBezTo>
                  <a:cubicBezTo>
                    <a:pt x="390" y="1432"/>
                    <a:pt x="410" y="1441"/>
                    <a:pt x="442" y="1441"/>
                  </a:cubicBezTo>
                  <a:lnTo>
                    <a:pt x="534" y="1441"/>
                  </a:lnTo>
                  <a:cubicBezTo>
                    <a:pt x="566" y="1432"/>
                    <a:pt x="596" y="1432"/>
                    <a:pt x="628" y="1412"/>
                  </a:cubicBezTo>
                  <a:cubicBezTo>
                    <a:pt x="771" y="1370"/>
                    <a:pt x="914" y="1266"/>
                    <a:pt x="1028" y="1133"/>
                  </a:cubicBezTo>
                  <a:cubicBezTo>
                    <a:pt x="1132" y="1009"/>
                    <a:pt x="1255" y="970"/>
                    <a:pt x="1297" y="824"/>
                  </a:cubicBezTo>
                  <a:cubicBezTo>
                    <a:pt x="1297" y="824"/>
                    <a:pt x="1347" y="794"/>
                    <a:pt x="1337" y="784"/>
                  </a:cubicBezTo>
                  <a:cubicBezTo>
                    <a:pt x="1347" y="784"/>
                    <a:pt x="1379" y="762"/>
                    <a:pt x="1379" y="762"/>
                  </a:cubicBezTo>
                  <a:cubicBezTo>
                    <a:pt x="1379" y="752"/>
                    <a:pt x="1255" y="671"/>
                    <a:pt x="1245" y="671"/>
                  </a:cubicBezTo>
                  <a:lnTo>
                    <a:pt x="1184" y="609"/>
                  </a:lnTo>
                  <a:cubicBezTo>
                    <a:pt x="1161" y="577"/>
                    <a:pt x="1152" y="547"/>
                    <a:pt x="1132" y="515"/>
                  </a:cubicBezTo>
                  <a:cubicBezTo>
                    <a:pt x="1122" y="485"/>
                    <a:pt x="1112" y="433"/>
                    <a:pt x="1100" y="381"/>
                  </a:cubicBezTo>
                  <a:cubicBezTo>
                    <a:pt x="1090" y="310"/>
                    <a:pt x="1090" y="248"/>
                    <a:pt x="1090" y="186"/>
                  </a:cubicBezTo>
                  <a:lnTo>
                    <a:pt x="1090" y="166"/>
                  </a:lnTo>
                  <a:cubicBezTo>
                    <a:pt x="1080" y="154"/>
                    <a:pt x="1070" y="154"/>
                    <a:pt x="1060" y="154"/>
                  </a:cubicBezTo>
                  <a:cubicBezTo>
                    <a:pt x="1050" y="134"/>
                    <a:pt x="1038" y="124"/>
                    <a:pt x="1028" y="115"/>
                  </a:cubicBezTo>
                  <a:cubicBezTo>
                    <a:pt x="1018" y="92"/>
                    <a:pt x="998" y="73"/>
                    <a:pt x="976" y="53"/>
                  </a:cubicBezTo>
                  <a:cubicBezTo>
                    <a:pt x="937" y="21"/>
                    <a:pt x="885" y="11"/>
                    <a:pt x="823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0;p76">
              <a:extLst>
                <a:ext uri="{FF2B5EF4-FFF2-40B4-BE49-F238E27FC236}">
                  <a16:creationId xmlns:a16="http://schemas.microsoft.com/office/drawing/2014/main" id="{AE4D518F-6D4A-41A0-81E9-6D4E81B197C4}"/>
                </a:ext>
              </a:extLst>
            </p:cNvPr>
            <p:cNvSpPr/>
            <p:nvPr/>
          </p:nvSpPr>
          <p:spPr>
            <a:xfrm>
              <a:off x="4816526" y="3988377"/>
              <a:ext cx="133363" cy="96735"/>
            </a:xfrm>
            <a:custGeom>
              <a:avLst/>
              <a:gdLst/>
              <a:ahLst/>
              <a:cxnLst/>
              <a:rect l="l" t="t" r="r" b="b"/>
              <a:pathLst>
                <a:path w="710" h="515" extrusionOk="0">
                  <a:moveTo>
                    <a:pt x="423" y="1"/>
                  </a:moveTo>
                  <a:cubicBezTo>
                    <a:pt x="401" y="1"/>
                    <a:pt x="381" y="1"/>
                    <a:pt x="351" y="11"/>
                  </a:cubicBezTo>
                  <a:cubicBezTo>
                    <a:pt x="329" y="11"/>
                    <a:pt x="299" y="21"/>
                    <a:pt x="277" y="31"/>
                  </a:cubicBezTo>
                  <a:cubicBezTo>
                    <a:pt x="228" y="53"/>
                    <a:pt x="176" y="82"/>
                    <a:pt x="134" y="124"/>
                  </a:cubicBezTo>
                  <a:cubicBezTo>
                    <a:pt x="114" y="144"/>
                    <a:pt x="92" y="166"/>
                    <a:pt x="72" y="196"/>
                  </a:cubicBezTo>
                  <a:lnTo>
                    <a:pt x="72" y="186"/>
                  </a:lnTo>
                  <a:lnTo>
                    <a:pt x="72" y="176"/>
                  </a:lnTo>
                  <a:cubicBezTo>
                    <a:pt x="62" y="166"/>
                    <a:pt x="52" y="154"/>
                    <a:pt x="42" y="154"/>
                  </a:cubicBezTo>
                  <a:lnTo>
                    <a:pt x="30" y="154"/>
                  </a:lnTo>
                  <a:cubicBezTo>
                    <a:pt x="20" y="154"/>
                    <a:pt x="10" y="166"/>
                    <a:pt x="10" y="176"/>
                  </a:cubicBezTo>
                  <a:cubicBezTo>
                    <a:pt x="10" y="176"/>
                    <a:pt x="0" y="186"/>
                    <a:pt x="10" y="196"/>
                  </a:cubicBezTo>
                  <a:cubicBezTo>
                    <a:pt x="20" y="228"/>
                    <a:pt x="20" y="258"/>
                    <a:pt x="30" y="278"/>
                  </a:cubicBezTo>
                  <a:lnTo>
                    <a:pt x="30" y="414"/>
                  </a:lnTo>
                  <a:cubicBezTo>
                    <a:pt x="20" y="443"/>
                    <a:pt x="20" y="475"/>
                    <a:pt x="10" y="505"/>
                  </a:cubicBezTo>
                  <a:lnTo>
                    <a:pt x="30" y="505"/>
                  </a:lnTo>
                  <a:cubicBezTo>
                    <a:pt x="72" y="515"/>
                    <a:pt x="114" y="515"/>
                    <a:pt x="154" y="515"/>
                  </a:cubicBezTo>
                  <a:cubicBezTo>
                    <a:pt x="196" y="515"/>
                    <a:pt x="228" y="515"/>
                    <a:pt x="267" y="505"/>
                  </a:cubicBezTo>
                  <a:cubicBezTo>
                    <a:pt x="309" y="505"/>
                    <a:pt x="351" y="495"/>
                    <a:pt x="391" y="485"/>
                  </a:cubicBezTo>
                  <a:cubicBezTo>
                    <a:pt x="433" y="475"/>
                    <a:pt x="463" y="453"/>
                    <a:pt x="505" y="443"/>
                  </a:cubicBezTo>
                  <a:cubicBezTo>
                    <a:pt x="547" y="423"/>
                    <a:pt x="576" y="414"/>
                    <a:pt x="618" y="391"/>
                  </a:cubicBezTo>
                  <a:cubicBezTo>
                    <a:pt x="648" y="372"/>
                    <a:pt x="680" y="352"/>
                    <a:pt x="710" y="330"/>
                  </a:cubicBezTo>
                  <a:cubicBezTo>
                    <a:pt x="700" y="278"/>
                    <a:pt x="700" y="228"/>
                    <a:pt x="710" y="186"/>
                  </a:cubicBezTo>
                  <a:cubicBezTo>
                    <a:pt x="710" y="176"/>
                    <a:pt x="700" y="166"/>
                    <a:pt x="700" y="166"/>
                  </a:cubicBezTo>
                  <a:cubicBezTo>
                    <a:pt x="690" y="154"/>
                    <a:pt x="680" y="154"/>
                    <a:pt x="670" y="154"/>
                  </a:cubicBezTo>
                  <a:cubicBezTo>
                    <a:pt x="660" y="144"/>
                    <a:pt x="648" y="124"/>
                    <a:pt x="648" y="115"/>
                  </a:cubicBezTo>
                  <a:cubicBezTo>
                    <a:pt x="628" y="92"/>
                    <a:pt x="608" y="73"/>
                    <a:pt x="586" y="53"/>
                  </a:cubicBezTo>
                  <a:cubicBezTo>
                    <a:pt x="547" y="21"/>
                    <a:pt x="495" y="11"/>
                    <a:pt x="433" y="1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1;p76">
              <a:extLst>
                <a:ext uri="{FF2B5EF4-FFF2-40B4-BE49-F238E27FC236}">
                  <a16:creationId xmlns:a16="http://schemas.microsoft.com/office/drawing/2014/main" id="{C5B12FC5-5EB1-4C2C-94FF-B3BD9CECD681}"/>
                </a:ext>
              </a:extLst>
            </p:cNvPr>
            <p:cNvSpPr/>
            <p:nvPr/>
          </p:nvSpPr>
          <p:spPr>
            <a:xfrm>
              <a:off x="4443300" y="3568943"/>
              <a:ext cx="118148" cy="187647"/>
            </a:xfrm>
            <a:custGeom>
              <a:avLst/>
              <a:gdLst/>
              <a:ahLst/>
              <a:cxnLst/>
              <a:rect l="l" t="t" r="r" b="b"/>
              <a:pathLst>
                <a:path w="629" h="999" extrusionOk="0">
                  <a:moveTo>
                    <a:pt x="371" y="0"/>
                  </a:moveTo>
                  <a:cubicBezTo>
                    <a:pt x="310" y="0"/>
                    <a:pt x="258" y="20"/>
                    <a:pt x="226" y="52"/>
                  </a:cubicBezTo>
                  <a:cubicBezTo>
                    <a:pt x="176" y="82"/>
                    <a:pt x="124" y="143"/>
                    <a:pt x="82" y="205"/>
                  </a:cubicBezTo>
                  <a:cubicBezTo>
                    <a:pt x="53" y="257"/>
                    <a:pt x="30" y="319"/>
                    <a:pt x="20" y="381"/>
                  </a:cubicBezTo>
                  <a:cubicBezTo>
                    <a:pt x="1" y="442"/>
                    <a:pt x="1" y="504"/>
                    <a:pt x="1" y="566"/>
                  </a:cubicBezTo>
                  <a:cubicBezTo>
                    <a:pt x="11" y="628"/>
                    <a:pt x="20" y="689"/>
                    <a:pt x="40" y="741"/>
                  </a:cubicBezTo>
                  <a:cubicBezTo>
                    <a:pt x="72" y="803"/>
                    <a:pt x="102" y="855"/>
                    <a:pt x="144" y="895"/>
                  </a:cubicBezTo>
                  <a:cubicBezTo>
                    <a:pt x="186" y="937"/>
                    <a:pt x="238" y="966"/>
                    <a:pt x="300" y="988"/>
                  </a:cubicBezTo>
                  <a:cubicBezTo>
                    <a:pt x="310" y="998"/>
                    <a:pt x="319" y="998"/>
                    <a:pt x="319" y="998"/>
                  </a:cubicBezTo>
                  <a:lnTo>
                    <a:pt x="329" y="998"/>
                  </a:lnTo>
                  <a:cubicBezTo>
                    <a:pt x="339" y="998"/>
                    <a:pt x="349" y="998"/>
                    <a:pt x="361" y="988"/>
                  </a:cubicBezTo>
                  <a:cubicBezTo>
                    <a:pt x="505" y="823"/>
                    <a:pt x="586" y="680"/>
                    <a:pt x="618" y="514"/>
                  </a:cubicBezTo>
                  <a:cubicBezTo>
                    <a:pt x="618" y="484"/>
                    <a:pt x="628" y="442"/>
                    <a:pt x="628" y="400"/>
                  </a:cubicBezTo>
                  <a:cubicBezTo>
                    <a:pt x="628" y="371"/>
                    <a:pt x="628" y="329"/>
                    <a:pt x="618" y="287"/>
                  </a:cubicBezTo>
                  <a:cubicBezTo>
                    <a:pt x="618" y="257"/>
                    <a:pt x="609" y="225"/>
                    <a:pt x="596" y="195"/>
                  </a:cubicBezTo>
                  <a:cubicBezTo>
                    <a:pt x="576" y="163"/>
                    <a:pt x="567" y="133"/>
                    <a:pt x="547" y="101"/>
                  </a:cubicBezTo>
                  <a:cubicBezTo>
                    <a:pt x="525" y="72"/>
                    <a:pt x="473" y="20"/>
                    <a:pt x="411" y="0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2;p76">
              <a:extLst>
                <a:ext uri="{FF2B5EF4-FFF2-40B4-BE49-F238E27FC236}">
                  <a16:creationId xmlns:a16="http://schemas.microsoft.com/office/drawing/2014/main" id="{ACFD6B05-46F3-4AC0-8266-462B65DA7850}"/>
                </a:ext>
              </a:extLst>
            </p:cNvPr>
            <p:cNvSpPr/>
            <p:nvPr/>
          </p:nvSpPr>
          <p:spPr>
            <a:xfrm>
              <a:off x="4487817" y="3592047"/>
              <a:ext cx="55975" cy="44705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1" y="1"/>
                  </a:moveTo>
                  <a:cubicBezTo>
                    <a:pt x="11" y="1"/>
                    <a:pt x="1" y="1"/>
                    <a:pt x="1" y="10"/>
                  </a:cubicBezTo>
                  <a:cubicBezTo>
                    <a:pt x="1" y="20"/>
                    <a:pt x="11" y="30"/>
                    <a:pt x="21" y="30"/>
                  </a:cubicBezTo>
                  <a:lnTo>
                    <a:pt x="63" y="30"/>
                  </a:lnTo>
                  <a:cubicBezTo>
                    <a:pt x="73" y="30"/>
                    <a:pt x="82" y="30"/>
                    <a:pt x="92" y="40"/>
                  </a:cubicBezTo>
                  <a:cubicBezTo>
                    <a:pt x="112" y="40"/>
                    <a:pt x="124" y="52"/>
                    <a:pt x="134" y="62"/>
                  </a:cubicBezTo>
                  <a:cubicBezTo>
                    <a:pt x="154" y="72"/>
                    <a:pt x="164" y="92"/>
                    <a:pt x="174" y="102"/>
                  </a:cubicBezTo>
                  <a:cubicBezTo>
                    <a:pt x="196" y="124"/>
                    <a:pt x="206" y="154"/>
                    <a:pt x="226" y="186"/>
                  </a:cubicBezTo>
                  <a:cubicBezTo>
                    <a:pt x="226" y="196"/>
                    <a:pt x="226" y="206"/>
                    <a:pt x="236" y="216"/>
                  </a:cubicBezTo>
                  <a:cubicBezTo>
                    <a:pt x="236" y="216"/>
                    <a:pt x="236" y="225"/>
                    <a:pt x="248" y="238"/>
                  </a:cubicBezTo>
                  <a:lnTo>
                    <a:pt x="268" y="238"/>
                  </a:lnTo>
                  <a:cubicBezTo>
                    <a:pt x="278" y="238"/>
                    <a:pt x="288" y="225"/>
                    <a:pt x="288" y="216"/>
                  </a:cubicBezTo>
                  <a:cubicBezTo>
                    <a:pt x="297" y="216"/>
                    <a:pt x="297" y="206"/>
                    <a:pt x="297" y="196"/>
                  </a:cubicBezTo>
                  <a:cubicBezTo>
                    <a:pt x="278" y="164"/>
                    <a:pt x="268" y="144"/>
                    <a:pt x="248" y="114"/>
                  </a:cubicBezTo>
                  <a:cubicBezTo>
                    <a:pt x="236" y="92"/>
                    <a:pt x="216" y="72"/>
                    <a:pt x="186" y="52"/>
                  </a:cubicBezTo>
                  <a:lnTo>
                    <a:pt x="154" y="20"/>
                  </a:lnTo>
                  <a:cubicBezTo>
                    <a:pt x="134" y="20"/>
                    <a:pt x="124" y="10"/>
                    <a:pt x="112" y="10"/>
                  </a:cubicBezTo>
                  <a:cubicBezTo>
                    <a:pt x="92" y="1"/>
                    <a:pt x="63" y="1"/>
                    <a:pt x="40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3;p76">
              <a:extLst>
                <a:ext uri="{FF2B5EF4-FFF2-40B4-BE49-F238E27FC236}">
                  <a16:creationId xmlns:a16="http://schemas.microsoft.com/office/drawing/2014/main" id="{C0216CBF-29ED-4EDD-9F5F-199201FE42A8}"/>
                </a:ext>
              </a:extLst>
            </p:cNvPr>
            <p:cNvSpPr/>
            <p:nvPr/>
          </p:nvSpPr>
          <p:spPr>
            <a:xfrm>
              <a:off x="4483684" y="3297711"/>
              <a:ext cx="800928" cy="748898"/>
            </a:xfrm>
            <a:custGeom>
              <a:avLst/>
              <a:gdLst/>
              <a:ahLst/>
              <a:cxnLst/>
              <a:rect l="l" t="t" r="r" b="b"/>
              <a:pathLst>
                <a:path w="4264" h="3987" extrusionOk="0">
                  <a:moveTo>
                    <a:pt x="1278" y="1"/>
                  </a:moveTo>
                  <a:cubicBezTo>
                    <a:pt x="1184" y="33"/>
                    <a:pt x="1103" y="75"/>
                    <a:pt x="1021" y="115"/>
                  </a:cubicBezTo>
                  <a:cubicBezTo>
                    <a:pt x="950" y="157"/>
                    <a:pt x="866" y="218"/>
                    <a:pt x="804" y="280"/>
                  </a:cubicBezTo>
                  <a:cubicBezTo>
                    <a:pt x="680" y="394"/>
                    <a:pt x="567" y="547"/>
                    <a:pt x="485" y="722"/>
                  </a:cubicBezTo>
                  <a:cubicBezTo>
                    <a:pt x="443" y="804"/>
                    <a:pt x="413" y="888"/>
                    <a:pt x="381" y="979"/>
                  </a:cubicBezTo>
                  <a:cubicBezTo>
                    <a:pt x="352" y="1073"/>
                    <a:pt x="319" y="1175"/>
                    <a:pt x="300" y="1298"/>
                  </a:cubicBezTo>
                  <a:cubicBezTo>
                    <a:pt x="290" y="1360"/>
                    <a:pt x="280" y="1434"/>
                    <a:pt x="258" y="1496"/>
                  </a:cubicBezTo>
                  <a:lnTo>
                    <a:pt x="258" y="1506"/>
                  </a:lnTo>
                  <a:lnTo>
                    <a:pt x="258" y="1516"/>
                  </a:lnTo>
                  <a:cubicBezTo>
                    <a:pt x="248" y="1568"/>
                    <a:pt x="238" y="1619"/>
                    <a:pt x="228" y="1669"/>
                  </a:cubicBezTo>
                  <a:cubicBezTo>
                    <a:pt x="218" y="1731"/>
                    <a:pt x="208" y="1792"/>
                    <a:pt x="196" y="1844"/>
                  </a:cubicBezTo>
                  <a:cubicBezTo>
                    <a:pt x="176" y="1906"/>
                    <a:pt x="166" y="1958"/>
                    <a:pt x="146" y="2020"/>
                  </a:cubicBezTo>
                  <a:cubicBezTo>
                    <a:pt x="134" y="2040"/>
                    <a:pt x="134" y="2062"/>
                    <a:pt x="124" y="2091"/>
                  </a:cubicBezTo>
                  <a:lnTo>
                    <a:pt x="124" y="2101"/>
                  </a:lnTo>
                  <a:lnTo>
                    <a:pt x="114" y="2114"/>
                  </a:lnTo>
                  <a:cubicBezTo>
                    <a:pt x="62" y="2287"/>
                    <a:pt x="1" y="2472"/>
                    <a:pt x="11" y="2670"/>
                  </a:cubicBezTo>
                  <a:cubicBezTo>
                    <a:pt x="23" y="2751"/>
                    <a:pt x="43" y="2833"/>
                    <a:pt x="85" y="2937"/>
                  </a:cubicBezTo>
                  <a:cubicBezTo>
                    <a:pt x="114" y="3008"/>
                    <a:pt x="156" y="3080"/>
                    <a:pt x="196" y="3152"/>
                  </a:cubicBezTo>
                  <a:cubicBezTo>
                    <a:pt x="280" y="3287"/>
                    <a:pt x="394" y="3411"/>
                    <a:pt x="527" y="3512"/>
                  </a:cubicBezTo>
                  <a:cubicBezTo>
                    <a:pt x="660" y="3616"/>
                    <a:pt x="804" y="3708"/>
                    <a:pt x="959" y="3782"/>
                  </a:cubicBezTo>
                  <a:cubicBezTo>
                    <a:pt x="1113" y="3843"/>
                    <a:pt x="1278" y="3893"/>
                    <a:pt x="1444" y="3935"/>
                  </a:cubicBezTo>
                  <a:cubicBezTo>
                    <a:pt x="1597" y="3967"/>
                    <a:pt x="1763" y="3987"/>
                    <a:pt x="1926" y="3987"/>
                  </a:cubicBezTo>
                  <a:lnTo>
                    <a:pt x="1948" y="3987"/>
                  </a:lnTo>
                  <a:cubicBezTo>
                    <a:pt x="2123" y="3987"/>
                    <a:pt x="2296" y="3977"/>
                    <a:pt x="2472" y="3935"/>
                  </a:cubicBezTo>
                  <a:cubicBezTo>
                    <a:pt x="2667" y="3893"/>
                    <a:pt x="2833" y="3831"/>
                    <a:pt x="2988" y="3750"/>
                  </a:cubicBezTo>
                  <a:cubicBezTo>
                    <a:pt x="3151" y="3668"/>
                    <a:pt x="3275" y="3554"/>
                    <a:pt x="3379" y="3431"/>
                  </a:cubicBezTo>
                  <a:cubicBezTo>
                    <a:pt x="3460" y="3460"/>
                    <a:pt x="3544" y="3473"/>
                    <a:pt x="3626" y="3473"/>
                  </a:cubicBezTo>
                  <a:cubicBezTo>
                    <a:pt x="3678" y="3473"/>
                    <a:pt x="3739" y="3460"/>
                    <a:pt x="3791" y="3451"/>
                  </a:cubicBezTo>
                  <a:cubicBezTo>
                    <a:pt x="3863" y="3431"/>
                    <a:pt x="3935" y="3411"/>
                    <a:pt x="3996" y="3369"/>
                  </a:cubicBezTo>
                  <a:cubicBezTo>
                    <a:pt x="4058" y="3337"/>
                    <a:pt x="4110" y="3287"/>
                    <a:pt x="4150" y="3226"/>
                  </a:cubicBezTo>
                  <a:cubicBezTo>
                    <a:pt x="4182" y="3194"/>
                    <a:pt x="4201" y="3164"/>
                    <a:pt x="4211" y="3132"/>
                  </a:cubicBezTo>
                  <a:cubicBezTo>
                    <a:pt x="4234" y="3102"/>
                    <a:pt x="4243" y="3070"/>
                    <a:pt x="4253" y="3028"/>
                  </a:cubicBezTo>
                  <a:cubicBezTo>
                    <a:pt x="4263" y="2966"/>
                    <a:pt x="4263" y="2895"/>
                    <a:pt x="4253" y="2823"/>
                  </a:cubicBezTo>
                  <a:cubicBezTo>
                    <a:pt x="4234" y="2680"/>
                    <a:pt x="4162" y="2556"/>
                    <a:pt x="4048" y="2484"/>
                  </a:cubicBezTo>
                  <a:cubicBezTo>
                    <a:pt x="4026" y="2472"/>
                    <a:pt x="3996" y="2452"/>
                    <a:pt x="3977" y="2442"/>
                  </a:cubicBezTo>
                  <a:cubicBezTo>
                    <a:pt x="3954" y="2432"/>
                    <a:pt x="3925" y="2432"/>
                    <a:pt x="3893" y="2423"/>
                  </a:cubicBezTo>
                  <a:cubicBezTo>
                    <a:pt x="3853" y="2410"/>
                    <a:pt x="3821" y="2400"/>
                    <a:pt x="3779" y="2400"/>
                  </a:cubicBezTo>
                  <a:cubicBezTo>
                    <a:pt x="3759" y="2400"/>
                    <a:pt x="3730" y="2410"/>
                    <a:pt x="3707" y="2410"/>
                  </a:cubicBezTo>
                  <a:cubicBezTo>
                    <a:pt x="3655" y="2410"/>
                    <a:pt x="3594" y="2432"/>
                    <a:pt x="3532" y="2452"/>
                  </a:cubicBezTo>
                  <a:cubicBezTo>
                    <a:pt x="3502" y="2462"/>
                    <a:pt x="3482" y="2472"/>
                    <a:pt x="3460" y="2484"/>
                  </a:cubicBezTo>
                  <a:cubicBezTo>
                    <a:pt x="3460" y="2472"/>
                    <a:pt x="3470" y="2462"/>
                    <a:pt x="3482" y="2452"/>
                  </a:cubicBezTo>
                  <a:cubicBezTo>
                    <a:pt x="3502" y="2400"/>
                    <a:pt x="3522" y="2361"/>
                    <a:pt x="3532" y="2329"/>
                  </a:cubicBezTo>
                  <a:cubicBezTo>
                    <a:pt x="3574" y="2247"/>
                    <a:pt x="3616" y="2153"/>
                    <a:pt x="3645" y="2072"/>
                  </a:cubicBezTo>
                  <a:cubicBezTo>
                    <a:pt x="3707" y="1886"/>
                    <a:pt x="3759" y="1711"/>
                    <a:pt x="3779" y="1535"/>
                  </a:cubicBezTo>
                  <a:cubicBezTo>
                    <a:pt x="3811" y="1350"/>
                    <a:pt x="3801" y="1175"/>
                    <a:pt x="3779" y="1012"/>
                  </a:cubicBezTo>
                  <a:cubicBezTo>
                    <a:pt x="3749" y="878"/>
                    <a:pt x="3707" y="764"/>
                    <a:pt x="3645" y="661"/>
                  </a:cubicBezTo>
                  <a:cubicBezTo>
                    <a:pt x="3594" y="569"/>
                    <a:pt x="3512" y="485"/>
                    <a:pt x="3431" y="423"/>
                  </a:cubicBezTo>
                  <a:cubicBezTo>
                    <a:pt x="3337" y="352"/>
                    <a:pt x="3245" y="300"/>
                    <a:pt x="3122" y="260"/>
                  </a:cubicBezTo>
                  <a:cubicBezTo>
                    <a:pt x="3050" y="228"/>
                    <a:pt x="2976" y="209"/>
                    <a:pt x="2884" y="186"/>
                  </a:cubicBezTo>
                  <a:cubicBezTo>
                    <a:pt x="2719" y="147"/>
                    <a:pt x="2543" y="124"/>
                    <a:pt x="2410" y="115"/>
                  </a:cubicBezTo>
                  <a:cubicBezTo>
                    <a:pt x="2286" y="95"/>
                    <a:pt x="2153" y="95"/>
                    <a:pt x="2029" y="85"/>
                  </a:cubicBezTo>
                  <a:lnTo>
                    <a:pt x="2000" y="85"/>
                  </a:lnTo>
                  <a:cubicBezTo>
                    <a:pt x="1886" y="75"/>
                    <a:pt x="1772" y="63"/>
                    <a:pt x="1669" y="53"/>
                  </a:cubicBezTo>
                  <a:lnTo>
                    <a:pt x="1629" y="53"/>
                  </a:lnTo>
                  <a:cubicBezTo>
                    <a:pt x="1515" y="43"/>
                    <a:pt x="1422" y="23"/>
                    <a:pt x="1340" y="13"/>
                  </a:cubicBezTo>
                  <a:lnTo>
                    <a:pt x="1308" y="13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4;p76">
              <a:extLst>
                <a:ext uri="{FF2B5EF4-FFF2-40B4-BE49-F238E27FC236}">
                  <a16:creationId xmlns:a16="http://schemas.microsoft.com/office/drawing/2014/main" id="{7F1A8926-410B-4108-AC8D-753C435EFD5F}"/>
                </a:ext>
              </a:extLst>
            </p:cNvPr>
            <p:cNvSpPr/>
            <p:nvPr/>
          </p:nvSpPr>
          <p:spPr>
            <a:xfrm>
              <a:off x="4549614" y="3297711"/>
              <a:ext cx="650097" cy="472217"/>
            </a:xfrm>
            <a:custGeom>
              <a:avLst/>
              <a:gdLst/>
              <a:ahLst/>
              <a:cxnLst/>
              <a:rect l="l" t="t" r="r" b="b"/>
              <a:pathLst>
                <a:path w="3461" h="2514" extrusionOk="0">
                  <a:moveTo>
                    <a:pt x="927" y="1"/>
                  </a:moveTo>
                  <a:cubicBezTo>
                    <a:pt x="846" y="33"/>
                    <a:pt x="752" y="63"/>
                    <a:pt x="670" y="115"/>
                  </a:cubicBezTo>
                  <a:cubicBezTo>
                    <a:pt x="599" y="157"/>
                    <a:pt x="515" y="218"/>
                    <a:pt x="453" y="280"/>
                  </a:cubicBezTo>
                  <a:cubicBezTo>
                    <a:pt x="329" y="394"/>
                    <a:pt x="216" y="547"/>
                    <a:pt x="134" y="722"/>
                  </a:cubicBezTo>
                  <a:cubicBezTo>
                    <a:pt x="92" y="794"/>
                    <a:pt x="62" y="888"/>
                    <a:pt x="30" y="979"/>
                  </a:cubicBezTo>
                  <a:cubicBezTo>
                    <a:pt x="20" y="1012"/>
                    <a:pt x="10" y="1041"/>
                    <a:pt x="1" y="1073"/>
                  </a:cubicBezTo>
                  <a:cubicBezTo>
                    <a:pt x="10" y="1063"/>
                    <a:pt x="20" y="1063"/>
                    <a:pt x="30" y="1051"/>
                  </a:cubicBezTo>
                  <a:cubicBezTo>
                    <a:pt x="62" y="1031"/>
                    <a:pt x="92" y="1021"/>
                    <a:pt x="124" y="1002"/>
                  </a:cubicBezTo>
                  <a:cubicBezTo>
                    <a:pt x="186" y="979"/>
                    <a:pt x="258" y="960"/>
                    <a:pt x="329" y="940"/>
                  </a:cubicBezTo>
                  <a:cubicBezTo>
                    <a:pt x="361" y="928"/>
                    <a:pt x="391" y="918"/>
                    <a:pt x="433" y="908"/>
                  </a:cubicBezTo>
                  <a:cubicBezTo>
                    <a:pt x="463" y="898"/>
                    <a:pt x="495" y="878"/>
                    <a:pt x="524" y="866"/>
                  </a:cubicBezTo>
                  <a:cubicBezTo>
                    <a:pt x="537" y="856"/>
                    <a:pt x="557" y="856"/>
                    <a:pt x="576" y="846"/>
                  </a:cubicBezTo>
                  <a:cubicBezTo>
                    <a:pt x="586" y="836"/>
                    <a:pt x="608" y="826"/>
                    <a:pt x="628" y="826"/>
                  </a:cubicBezTo>
                  <a:cubicBezTo>
                    <a:pt x="660" y="804"/>
                    <a:pt x="700" y="784"/>
                    <a:pt x="732" y="764"/>
                  </a:cubicBezTo>
                  <a:cubicBezTo>
                    <a:pt x="814" y="722"/>
                    <a:pt x="895" y="671"/>
                    <a:pt x="957" y="609"/>
                  </a:cubicBezTo>
                  <a:cubicBezTo>
                    <a:pt x="979" y="589"/>
                    <a:pt x="999" y="579"/>
                    <a:pt x="1009" y="557"/>
                  </a:cubicBezTo>
                  <a:cubicBezTo>
                    <a:pt x="1031" y="537"/>
                    <a:pt x="1041" y="517"/>
                    <a:pt x="1051" y="495"/>
                  </a:cubicBezTo>
                  <a:lnTo>
                    <a:pt x="1061" y="495"/>
                  </a:lnTo>
                  <a:lnTo>
                    <a:pt x="1061" y="485"/>
                  </a:lnTo>
                  <a:cubicBezTo>
                    <a:pt x="1071" y="485"/>
                    <a:pt x="1071" y="485"/>
                    <a:pt x="1071" y="495"/>
                  </a:cubicBezTo>
                  <a:cubicBezTo>
                    <a:pt x="1080" y="527"/>
                    <a:pt x="1103" y="557"/>
                    <a:pt x="1113" y="599"/>
                  </a:cubicBezTo>
                  <a:cubicBezTo>
                    <a:pt x="1122" y="631"/>
                    <a:pt x="1142" y="661"/>
                    <a:pt x="1164" y="693"/>
                  </a:cubicBezTo>
                  <a:cubicBezTo>
                    <a:pt x="1184" y="742"/>
                    <a:pt x="1226" y="794"/>
                    <a:pt x="1256" y="846"/>
                  </a:cubicBezTo>
                  <a:cubicBezTo>
                    <a:pt x="1288" y="888"/>
                    <a:pt x="1328" y="940"/>
                    <a:pt x="1370" y="979"/>
                  </a:cubicBezTo>
                  <a:cubicBezTo>
                    <a:pt x="1421" y="1031"/>
                    <a:pt x="1483" y="1083"/>
                    <a:pt x="1545" y="1135"/>
                  </a:cubicBezTo>
                  <a:cubicBezTo>
                    <a:pt x="1607" y="1187"/>
                    <a:pt x="1669" y="1227"/>
                    <a:pt x="1730" y="1269"/>
                  </a:cubicBezTo>
                  <a:cubicBezTo>
                    <a:pt x="1782" y="1298"/>
                    <a:pt x="1834" y="1330"/>
                    <a:pt x="1884" y="1350"/>
                  </a:cubicBezTo>
                  <a:cubicBezTo>
                    <a:pt x="1935" y="1372"/>
                    <a:pt x="1977" y="1392"/>
                    <a:pt x="2019" y="1402"/>
                  </a:cubicBezTo>
                  <a:cubicBezTo>
                    <a:pt x="2121" y="1444"/>
                    <a:pt x="2215" y="1464"/>
                    <a:pt x="2316" y="1496"/>
                  </a:cubicBezTo>
                  <a:cubicBezTo>
                    <a:pt x="2348" y="1506"/>
                    <a:pt x="2390" y="1526"/>
                    <a:pt x="2430" y="1535"/>
                  </a:cubicBezTo>
                  <a:cubicBezTo>
                    <a:pt x="2462" y="1558"/>
                    <a:pt x="2501" y="1568"/>
                    <a:pt x="2533" y="1587"/>
                  </a:cubicBezTo>
                  <a:cubicBezTo>
                    <a:pt x="2595" y="1619"/>
                    <a:pt x="2657" y="1669"/>
                    <a:pt x="2709" y="1721"/>
                  </a:cubicBezTo>
                  <a:cubicBezTo>
                    <a:pt x="2719" y="1743"/>
                    <a:pt x="2739" y="1753"/>
                    <a:pt x="2748" y="1773"/>
                  </a:cubicBezTo>
                  <a:cubicBezTo>
                    <a:pt x="2761" y="1783"/>
                    <a:pt x="2771" y="1805"/>
                    <a:pt x="2771" y="1825"/>
                  </a:cubicBezTo>
                  <a:cubicBezTo>
                    <a:pt x="2790" y="1844"/>
                    <a:pt x="2800" y="1876"/>
                    <a:pt x="2800" y="1896"/>
                  </a:cubicBezTo>
                  <a:cubicBezTo>
                    <a:pt x="2810" y="1928"/>
                    <a:pt x="2810" y="1948"/>
                    <a:pt x="2823" y="1968"/>
                  </a:cubicBezTo>
                  <a:cubicBezTo>
                    <a:pt x="2832" y="2020"/>
                    <a:pt x="2832" y="2082"/>
                    <a:pt x="2842" y="2133"/>
                  </a:cubicBezTo>
                  <a:cubicBezTo>
                    <a:pt x="2842" y="2163"/>
                    <a:pt x="2842" y="2185"/>
                    <a:pt x="2852" y="2215"/>
                  </a:cubicBezTo>
                  <a:cubicBezTo>
                    <a:pt x="2852" y="2237"/>
                    <a:pt x="2852" y="2267"/>
                    <a:pt x="2862" y="2287"/>
                  </a:cubicBezTo>
                  <a:cubicBezTo>
                    <a:pt x="2872" y="2309"/>
                    <a:pt x="2872" y="2329"/>
                    <a:pt x="2884" y="2348"/>
                  </a:cubicBezTo>
                  <a:cubicBezTo>
                    <a:pt x="2894" y="2371"/>
                    <a:pt x="2894" y="2390"/>
                    <a:pt x="2904" y="2400"/>
                  </a:cubicBezTo>
                  <a:cubicBezTo>
                    <a:pt x="2914" y="2410"/>
                    <a:pt x="2914" y="2423"/>
                    <a:pt x="2924" y="2432"/>
                  </a:cubicBezTo>
                  <a:cubicBezTo>
                    <a:pt x="2934" y="2442"/>
                    <a:pt x="2946" y="2452"/>
                    <a:pt x="2946" y="2462"/>
                  </a:cubicBezTo>
                  <a:cubicBezTo>
                    <a:pt x="2956" y="2472"/>
                    <a:pt x="2966" y="2472"/>
                    <a:pt x="2966" y="2484"/>
                  </a:cubicBezTo>
                  <a:cubicBezTo>
                    <a:pt x="2976" y="2484"/>
                    <a:pt x="2986" y="2494"/>
                    <a:pt x="2986" y="2494"/>
                  </a:cubicBezTo>
                  <a:cubicBezTo>
                    <a:pt x="2996" y="2504"/>
                    <a:pt x="3008" y="2504"/>
                    <a:pt x="3008" y="2504"/>
                  </a:cubicBezTo>
                  <a:cubicBezTo>
                    <a:pt x="3018" y="2504"/>
                    <a:pt x="3028" y="2514"/>
                    <a:pt x="3028" y="2514"/>
                  </a:cubicBezTo>
                  <a:lnTo>
                    <a:pt x="3119" y="2514"/>
                  </a:lnTo>
                  <a:cubicBezTo>
                    <a:pt x="3131" y="2514"/>
                    <a:pt x="3131" y="2504"/>
                    <a:pt x="3141" y="2504"/>
                  </a:cubicBezTo>
                  <a:cubicBezTo>
                    <a:pt x="3151" y="2504"/>
                    <a:pt x="3161" y="2494"/>
                    <a:pt x="3171" y="2494"/>
                  </a:cubicBezTo>
                  <a:cubicBezTo>
                    <a:pt x="3181" y="2484"/>
                    <a:pt x="3203" y="2472"/>
                    <a:pt x="3213" y="2462"/>
                  </a:cubicBezTo>
                  <a:cubicBezTo>
                    <a:pt x="3223" y="2462"/>
                    <a:pt x="3233" y="2452"/>
                    <a:pt x="3243" y="2442"/>
                  </a:cubicBezTo>
                  <a:lnTo>
                    <a:pt x="3255" y="2432"/>
                  </a:lnTo>
                  <a:cubicBezTo>
                    <a:pt x="3233" y="2432"/>
                    <a:pt x="3203" y="2442"/>
                    <a:pt x="3181" y="2452"/>
                  </a:cubicBezTo>
                  <a:cubicBezTo>
                    <a:pt x="3151" y="2462"/>
                    <a:pt x="3131" y="2472"/>
                    <a:pt x="3109" y="2484"/>
                  </a:cubicBezTo>
                  <a:cubicBezTo>
                    <a:pt x="3109" y="2472"/>
                    <a:pt x="3119" y="2462"/>
                    <a:pt x="3131" y="2452"/>
                  </a:cubicBezTo>
                  <a:cubicBezTo>
                    <a:pt x="3151" y="2400"/>
                    <a:pt x="3171" y="2361"/>
                    <a:pt x="3193" y="2329"/>
                  </a:cubicBezTo>
                  <a:cubicBezTo>
                    <a:pt x="3223" y="2247"/>
                    <a:pt x="3265" y="2153"/>
                    <a:pt x="3294" y="2072"/>
                  </a:cubicBezTo>
                  <a:cubicBezTo>
                    <a:pt x="3356" y="1886"/>
                    <a:pt x="3408" y="1711"/>
                    <a:pt x="3428" y="1535"/>
                  </a:cubicBezTo>
                  <a:cubicBezTo>
                    <a:pt x="3460" y="1350"/>
                    <a:pt x="3450" y="1175"/>
                    <a:pt x="3428" y="1012"/>
                  </a:cubicBezTo>
                  <a:cubicBezTo>
                    <a:pt x="3398" y="878"/>
                    <a:pt x="3356" y="764"/>
                    <a:pt x="3294" y="661"/>
                  </a:cubicBezTo>
                  <a:cubicBezTo>
                    <a:pt x="3243" y="569"/>
                    <a:pt x="3161" y="485"/>
                    <a:pt x="3080" y="423"/>
                  </a:cubicBezTo>
                  <a:cubicBezTo>
                    <a:pt x="2986" y="352"/>
                    <a:pt x="2894" y="300"/>
                    <a:pt x="2771" y="260"/>
                  </a:cubicBezTo>
                  <a:cubicBezTo>
                    <a:pt x="2699" y="228"/>
                    <a:pt x="2625" y="209"/>
                    <a:pt x="2533" y="186"/>
                  </a:cubicBezTo>
                  <a:cubicBezTo>
                    <a:pt x="2368" y="147"/>
                    <a:pt x="2192" y="124"/>
                    <a:pt x="2059" y="115"/>
                  </a:cubicBezTo>
                  <a:cubicBezTo>
                    <a:pt x="1926" y="95"/>
                    <a:pt x="1802" y="85"/>
                    <a:pt x="1678" y="85"/>
                  </a:cubicBezTo>
                  <a:lnTo>
                    <a:pt x="1649" y="85"/>
                  </a:lnTo>
                  <a:cubicBezTo>
                    <a:pt x="1535" y="75"/>
                    <a:pt x="1431" y="63"/>
                    <a:pt x="1318" y="53"/>
                  </a:cubicBezTo>
                  <a:lnTo>
                    <a:pt x="1278" y="53"/>
                  </a:lnTo>
                  <a:cubicBezTo>
                    <a:pt x="1164" y="43"/>
                    <a:pt x="1071" y="23"/>
                    <a:pt x="989" y="13"/>
                  </a:cubicBezTo>
                  <a:lnTo>
                    <a:pt x="957" y="13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5;p76">
              <a:extLst>
                <a:ext uri="{FF2B5EF4-FFF2-40B4-BE49-F238E27FC236}">
                  <a16:creationId xmlns:a16="http://schemas.microsoft.com/office/drawing/2014/main" id="{25EC5902-F7A1-4FF7-84C1-74909F1A8815}"/>
                </a:ext>
              </a:extLst>
            </p:cNvPr>
            <p:cNvSpPr/>
            <p:nvPr/>
          </p:nvSpPr>
          <p:spPr>
            <a:xfrm>
              <a:off x="5146926" y="3787394"/>
              <a:ext cx="49025" cy="120027"/>
            </a:xfrm>
            <a:custGeom>
              <a:avLst/>
              <a:gdLst/>
              <a:ahLst/>
              <a:cxnLst/>
              <a:rect l="l" t="t" r="r" b="b"/>
              <a:pathLst>
                <a:path w="261" h="639" extrusionOk="0">
                  <a:moveTo>
                    <a:pt x="199" y="1"/>
                  </a:moveTo>
                  <a:lnTo>
                    <a:pt x="186" y="11"/>
                  </a:lnTo>
                  <a:cubicBezTo>
                    <a:pt x="176" y="11"/>
                    <a:pt x="176" y="11"/>
                    <a:pt x="166" y="21"/>
                  </a:cubicBezTo>
                  <a:cubicBezTo>
                    <a:pt x="166" y="31"/>
                    <a:pt x="157" y="40"/>
                    <a:pt x="166" y="50"/>
                  </a:cubicBezTo>
                  <a:cubicBezTo>
                    <a:pt x="176" y="82"/>
                    <a:pt x="186" y="112"/>
                    <a:pt x="186" y="144"/>
                  </a:cubicBezTo>
                  <a:cubicBezTo>
                    <a:pt x="199" y="186"/>
                    <a:pt x="186" y="226"/>
                    <a:pt x="186" y="268"/>
                  </a:cubicBezTo>
                  <a:cubicBezTo>
                    <a:pt x="176" y="320"/>
                    <a:pt x="166" y="372"/>
                    <a:pt x="147" y="421"/>
                  </a:cubicBezTo>
                  <a:cubicBezTo>
                    <a:pt x="124" y="463"/>
                    <a:pt x="105" y="495"/>
                    <a:pt x="85" y="535"/>
                  </a:cubicBezTo>
                  <a:cubicBezTo>
                    <a:pt x="63" y="557"/>
                    <a:pt x="43" y="577"/>
                    <a:pt x="13" y="596"/>
                  </a:cubicBezTo>
                  <a:lnTo>
                    <a:pt x="13" y="606"/>
                  </a:lnTo>
                  <a:cubicBezTo>
                    <a:pt x="1" y="606"/>
                    <a:pt x="1" y="619"/>
                    <a:pt x="1" y="629"/>
                  </a:cubicBezTo>
                  <a:cubicBezTo>
                    <a:pt x="13" y="638"/>
                    <a:pt x="23" y="638"/>
                    <a:pt x="33" y="638"/>
                  </a:cubicBezTo>
                  <a:cubicBezTo>
                    <a:pt x="75" y="606"/>
                    <a:pt x="114" y="567"/>
                    <a:pt x="147" y="515"/>
                  </a:cubicBezTo>
                  <a:cubicBezTo>
                    <a:pt x="186" y="473"/>
                    <a:pt x="208" y="421"/>
                    <a:pt x="228" y="359"/>
                  </a:cubicBezTo>
                  <a:cubicBezTo>
                    <a:pt x="248" y="310"/>
                    <a:pt x="260" y="248"/>
                    <a:pt x="260" y="196"/>
                  </a:cubicBezTo>
                  <a:lnTo>
                    <a:pt x="260" y="102"/>
                  </a:lnTo>
                  <a:cubicBezTo>
                    <a:pt x="248" y="73"/>
                    <a:pt x="238" y="50"/>
                    <a:pt x="228" y="21"/>
                  </a:cubicBezTo>
                  <a:cubicBezTo>
                    <a:pt x="218" y="11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6;p76">
              <a:extLst>
                <a:ext uri="{FF2B5EF4-FFF2-40B4-BE49-F238E27FC236}">
                  <a16:creationId xmlns:a16="http://schemas.microsoft.com/office/drawing/2014/main" id="{EE67B391-C852-483D-A524-0D5190D88A8C}"/>
                </a:ext>
              </a:extLst>
            </p:cNvPr>
            <p:cNvSpPr/>
            <p:nvPr/>
          </p:nvSpPr>
          <p:spPr>
            <a:xfrm>
              <a:off x="5178106" y="3781384"/>
              <a:ext cx="83211" cy="27236"/>
            </a:xfrm>
            <a:custGeom>
              <a:avLst/>
              <a:gdLst/>
              <a:ahLst/>
              <a:cxnLst/>
              <a:rect l="l" t="t" r="r" b="b"/>
              <a:pathLst>
                <a:path w="443" h="145" extrusionOk="0">
                  <a:moveTo>
                    <a:pt x="124" y="1"/>
                  </a:moveTo>
                  <a:cubicBezTo>
                    <a:pt x="104" y="1"/>
                    <a:pt x="82" y="1"/>
                    <a:pt x="62" y="11"/>
                  </a:cubicBezTo>
                  <a:cubicBezTo>
                    <a:pt x="52" y="11"/>
                    <a:pt x="42" y="11"/>
                    <a:pt x="42" y="21"/>
                  </a:cubicBezTo>
                  <a:cubicBezTo>
                    <a:pt x="33" y="21"/>
                    <a:pt x="20" y="33"/>
                    <a:pt x="10" y="33"/>
                  </a:cubicBezTo>
                  <a:cubicBezTo>
                    <a:pt x="0" y="43"/>
                    <a:pt x="0" y="63"/>
                    <a:pt x="0" y="72"/>
                  </a:cubicBezTo>
                  <a:cubicBezTo>
                    <a:pt x="7" y="79"/>
                    <a:pt x="20" y="88"/>
                    <a:pt x="31" y="88"/>
                  </a:cubicBezTo>
                  <a:cubicBezTo>
                    <a:pt x="35" y="88"/>
                    <a:pt x="39" y="86"/>
                    <a:pt x="42" y="82"/>
                  </a:cubicBezTo>
                  <a:cubicBezTo>
                    <a:pt x="52" y="82"/>
                    <a:pt x="62" y="82"/>
                    <a:pt x="72" y="72"/>
                  </a:cubicBezTo>
                  <a:lnTo>
                    <a:pt x="94" y="72"/>
                  </a:lnTo>
                  <a:cubicBezTo>
                    <a:pt x="132" y="63"/>
                    <a:pt x="163" y="63"/>
                    <a:pt x="200" y="63"/>
                  </a:cubicBezTo>
                  <a:lnTo>
                    <a:pt x="200" y="63"/>
                  </a:lnTo>
                  <a:cubicBezTo>
                    <a:pt x="241" y="63"/>
                    <a:pt x="281" y="63"/>
                    <a:pt x="309" y="82"/>
                  </a:cubicBezTo>
                  <a:lnTo>
                    <a:pt x="309" y="72"/>
                  </a:lnTo>
                  <a:cubicBezTo>
                    <a:pt x="329" y="82"/>
                    <a:pt x="351" y="95"/>
                    <a:pt x="371" y="105"/>
                  </a:cubicBezTo>
                  <a:cubicBezTo>
                    <a:pt x="391" y="114"/>
                    <a:pt x="403" y="124"/>
                    <a:pt x="413" y="134"/>
                  </a:cubicBezTo>
                  <a:lnTo>
                    <a:pt x="423" y="144"/>
                  </a:lnTo>
                  <a:lnTo>
                    <a:pt x="433" y="144"/>
                  </a:lnTo>
                  <a:cubicBezTo>
                    <a:pt x="443" y="134"/>
                    <a:pt x="443" y="124"/>
                    <a:pt x="443" y="124"/>
                  </a:cubicBezTo>
                  <a:cubicBezTo>
                    <a:pt x="433" y="114"/>
                    <a:pt x="413" y="105"/>
                    <a:pt x="403" y="95"/>
                  </a:cubicBezTo>
                  <a:cubicBezTo>
                    <a:pt x="391" y="72"/>
                    <a:pt x="371" y="72"/>
                    <a:pt x="361" y="63"/>
                  </a:cubicBezTo>
                  <a:cubicBezTo>
                    <a:pt x="341" y="53"/>
                    <a:pt x="319" y="43"/>
                    <a:pt x="309" y="33"/>
                  </a:cubicBezTo>
                  <a:cubicBezTo>
                    <a:pt x="290" y="21"/>
                    <a:pt x="267" y="11"/>
                    <a:pt x="247" y="11"/>
                  </a:cubicBezTo>
                  <a:cubicBezTo>
                    <a:pt x="218" y="1"/>
                    <a:pt x="186" y="1"/>
                    <a:pt x="144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7;p76">
              <a:extLst>
                <a:ext uri="{FF2B5EF4-FFF2-40B4-BE49-F238E27FC236}">
                  <a16:creationId xmlns:a16="http://schemas.microsoft.com/office/drawing/2014/main" id="{0AEFE170-E8A3-4AA6-B8FF-42C03D504A2A}"/>
                </a:ext>
              </a:extLst>
            </p:cNvPr>
            <p:cNvSpPr/>
            <p:nvPr/>
          </p:nvSpPr>
          <p:spPr>
            <a:xfrm>
              <a:off x="4526510" y="3280618"/>
              <a:ext cx="706072" cy="516358"/>
            </a:xfrm>
            <a:custGeom>
              <a:avLst/>
              <a:gdLst/>
              <a:ahLst/>
              <a:cxnLst/>
              <a:rect l="l" t="t" r="r" b="b"/>
              <a:pathLst>
                <a:path w="3759" h="2749" extrusionOk="0">
                  <a:moveTo>
                    <a:pt x="1401" y="1"/>
                  </a:moveTo>
                  <a:cubicBezTo>
                    <a:pt x="1255" y="1"/>
                    <a:pt x="1092" y="1"/>
                    <a:pt x="927" y="30"/>
                  </a:cubicBezTo>
                  <a:cubicBezTo>
                    <a:pt x="833" y="52"/>
                    <a:pt x="741" y="82"/>
                    <a:pt x="660" y="114"/>
                  </a:cubicBezTo>
                  <a:cubicBezTo>
                    <a:pt x="566" y="154"/>
                    <a:pt x="484" y="206"/>
                    <a:pt x="413" y="277"/>
                  </a:cubicBezTo>
                  <a:cubicBezTo>
                    <a:pt x="351" y="329"/>
                    <a:pt x="299" y="391"/>
                    <a:pt x="237" y="463"/>
                  </a:cubicBezTo>
                  <a:cubicBezTo>
                    <a:pt x="175" y="547"/>
                    <a:pt x="133" y="628"/>
                    <a:pt x="91" y="700"/>
                  </a:cubicBezTo>
                  <a:cubicBezTo>
                    <a:pt x="52" y="784"/>
                    <a:pt x="30" y="855"/>
                    <a:pt x="20" y="927"/>
                  </a:cubicBezTo>
                  <a:cubicBezTo>
                    <a:pt x="0" y="999"/>
                    <a:pt x="10" y="1070"/>
                    <a:pt x="30" y="1132"/>
                  </a:cubicBezTo>
                  <a:lnTo>
                    <a:pt x="30" y="1154"/>
                  </a:lnTo>
                  <a:cubicBezTo>
                    <a:pt x="30" y="1164"/>
                    <a:pt x="42" y="1164"/>
                    <a:pt x="42" y="1174"/>
                  </a:cubicBezTo>
                  <a:lnTo>
                    <a:pt x="72" y="1174"/>
                  </a:lnTo>
                  <a:cubicBezTo>
                    <a:pt x="82" y="1174"/>
                    <a:pt x="82" y="1164"/>
                    <a:pt x="91" y="1154"/>
                  </a:cubicBezTo>
                  <a:cubicBezTo>
                    <a:pt x="104" y="1122"/>
                    <a:pt x="114" y="1093"/>
                    <a:pt x="133" y="1061"/>
                  </a:cubicBezTo>
                  <a:cubicBezTo>
                    <a:pt x="166" y="1031"/>
                    <a:pt x="185" y="989"/>
                    <a:pt x="227" y="957"/>
                  </a:cubicBezTo>
                  <a:cubicBezTo>
                    <a:pt x="319" y="875"/>
                    <a:pt x="432" y="813"/>
                    <a:pt x="536" y="762"/>
                  </a:cubicBezTo>
                  <a:cubicBezTo>
                    <a:pt x="556" y="752"/>
                    <a:pt x="576" y="742"/>
                    <a:pt x="598" y="732"/>
                  </a:cubicBezTo>
                  <a:cubicBezTo>
                    <a:pt x="638" y="710"/>
                    <a:pt x="680" y="690"/>
                    <a:pt x="722" y="670"/>
                  </a:cubicBezTo>
                  <a:cubicBezTo>
                    <a:pt x="803" y="628"/>
                    <a:pt x="875" y="586"/>
                    <a:pt x="937" y="547"/>
                  </a:cubicBezTo>
                  <a:cubicBezTo>
                    <a:pt x="1070" y="475"/>
                    <a:pt x="1174" y="391"/>
                    <a:pt x="1265" y="300"/>
                  </a:cubicBezTo>
                  <a:cubicBezTo>
                    <a:pt x="1307" y="547"/>
                    <a:pt x="1441" y="784"/>
                    <a:pt x="1668" y="989"/>
                  </a:cubicBezTo>
                  <a:cubicBezTo>
                    <a:pt x="1782" y="1093"/>
                    <a:pt x="1905" y="1184"/>
                    <a:pt x="2039" y="1256"/>
                  </a:cubicBezTo>
                  <a:cubicBezTo>
                    <a:pt x="2110" y="1288"/>
                    <a:pt x="2172" y="1318"/>
                    <a:pt x="2244" y="1350"/>
                  </a:cubicBezTo>
                  <a:cubicBezTo>
                    <a:pt x="2306" y="1369"/>
                    <a:pt x="2377" y="1389"/>
                    <a:pt x="2451" y="1402"/>
                  </a:cubicBezTo>
                  <a:cubicBezTo>
                    <a:pt x="2481" y="1411"/>
                    <a:pt x="2501" y="1411"/>
                    <a:pt x="2533" y="1421"/>
                  </a:cubicBezTo>
                  <a:cubicBezTo>
                    <a:pt x="2553" y="1421"/>
                    <a:pt x="2585" y="1431"/>
                    <a:pt x="2605" y="1431"/>
                  </a:cubicBezTo>
                  <a:lnTo>
                    <a:pt x="2614" y="1431"/>
                  </a:lnTo>
                  <a:cubicBezTo>
                    <a:pt x="2686" y="1451"/>
                    <a:pt x="2748" y="1473"/>
                    <a:pt x="2800" y="1493"/>
                  </a:cubicBezTo>
                  <a:cubicBezTo>
                    <a:pt x="2832" y="1513"/>
                    <a:pt x="2862" y="1535"/>
                    <a:pt x="2894" y="1565"/>
                  </a:cubicBezTo>
                  <a:cubicBezTo>
                    <a:pt x="2923" y="1587"/>
                    <a:pt x="2946" y="1617"/>
                    <a:pt x="2965" y="1659"/>
                  </a:cubicBezTo>
                  <a:cubicBezTo>
                    <a:pt x="2995" y="1710"/>
                    <a:pt x="3027" y="1760"/>
                    <a:pt x="3047" y="1822"/>
                  </a:cubicBezTo>
                  <a:cubicBezTo>
                    <a:pt x="3069" y="1883"/>
                    <a:pt x="3079" y="1945"/>
                    <a:pt x="3079" y="2019"/>
                  </a:cubicBezTo>
                  <a:cubicBezTo>
                    <a:pt x="3089" y="2111"/>
                    <a:pt x="3079" y="2205"/>
                    <a:pt x="3069" y="2276"/>
                  </a:cubicBezTo>
                  <a:cubicBezTo>
                    <a:pt x="3069" y="2316"/>
                    <a:pt x="3057" y="2348"/>
                    <a:pt x="3057" y="2390"/>
                  </a:cubicBezTo>
                  <a:lnTo>
                    <a:pt x="3057" y="2410"/>
                  </a:lnTo>
                  <a:lnTo>
                    <a:pt x="3057" y="2420"/>
                  </a:lnTo>
                  <a:cubicBezTo>
                    <a:pt x="3047" y="2439"/>
                    <a:pt x="3047" y="2462"/>
                    <a:pt x="3047" y="2481"/>
                  </a:cubicBezTo>
                  <a:cubicBezTo>
                    <a:pt x="3047" y="2533"/>
                    <a:pt x="3037" y="2595"/>
                    <a:pt x="3069" y="2657"/>
                  </a:cubicBezTo>
                  <a:cubicBezTo>
                    <a:pt x="3079" y="2687"/>
                    <a:pt x="3089" y="2709"/>
                    <a:pt x="3119" y="2719"/>
                  </a:cubicBezTo>
                  <a:cubicBezTo>
                    <a:pt x="3141" y="2738"/>
                    <a:pt x="3170" y="2748"/>
                    <a:pt x="3203" y="2748"/>
                  </a:cubicBezTo>
                  <a:cubicBezTo>
                    <a:pt x="3242" y="2748"/>
                    <a:pt x="3294" y="2729"/>
                    <a:pt x="3346" y="2699"/>
                  </a:cubicBezTo>
                  <a:cubicBezTo>
                    <a:pt x="3378" y="2667"/>
                    <a:pt x="3417" y="2637"/>
                    <a:pt x="3460" y="2575"/>
                  </a:cubicBezTo>
                  <a:cubicBezTo>
                    <a:pt x="3489" y="2543"/>
                    <a:pt x="3521" y="2491"/>
                    <a:pt x="3541" y="2439"/>
                  </a:cubicBezTo>
                  <a:cubicBezTo>
                    <a:pt x="3563" y="2410"/>
                    <a:pt x="3583" y="2358"/>
                    <a:pt x="3603" y="2316"/>
                  </a:cubicBezTo>
                  <a:lnTo>
                    <a:pt x="3603" y="2296"/>
                  </a:lnTo>
                  <a:cubicBezTo>
                    <a:pt x="3665" y="2163"/>
                    <a:pt x="3707" y="2007"/>
                    <a:pt x="3736" y="1844"/>
                  </a:cubicBezTo>
                  <a:cubicBezTo>
                    <a:pt x="3759" y="1668"/>
                    <a:pt x="3759" y="1493"/>
                    <a:pt x="3736" y="1318"/>
                  </a:cubicBezTo>
                  <a:cubicBezTo>
                    <a:pt x="3687" y="937"/>
                    <a:pt x="3521" y="618"/>
                    <a:pt x="3284" y="413"/>
                  </a:cubicBezTo>
                  <a:cubicBezTo>
                    <a:pt x="3212" y="351"/>
                    <a:pt x="3119" y="290"/>
                    <a:pt x="3027" y="238"/>
                  </a:cubicBezTo>
                  <a:cubicBezTo>
                    <a:pt x="2933" y="196"/>
                    <a:pt x="2842" y="154"/>
                    <a:pt x="2738" y="124"/>
                  </a:cubicBezTo>
                  <a:cubicBezTo>
                    <a:pt x="2563" y="62"/>
                    <a:pt x="2367" y="30"/>
                    <a:pt x="2130" y="10"/>
                  </a:cubicBezTo>
                  <a:cubicBezTo>
                    <a:pt x="1945" y="1"/>
                    <a:pt x="1759" y="1"/>
                    <a:pt x="1574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08;p76">
              <a:extLst>
                <a:ext uri="{FF2B5EF4-FFF2-40B4-BE49-F238E27FC236}">
                  <a16:creationId xmlns:a16="http://schemas.microsoft.com/office/drawing/2014/main" id="{196717AF-9943-4156-A159-852E0558FB7C}"/>
                </a:ext>
              </a:extLst>
            </p:cNvPr>
            <p:cNvSpPr/>
            <p:nvPr/>
          </p:nvSpPr>
          <p:spPr>
            <a:xfrm>
              <a:off x="4503219" y="3332648"/>
              <a:ext cx="265223" cy="201547"/>
            </a:xfrm>
            <a:custGeom>
              <a:avLst/>
              <a:gdLst/>
              <a:ahLst/>
              <a:cxnLst/>
              <a:rect l="l" t="t" r="r" b="b"/>
              <a:pathLst>
                <a:path w="1412" h="1073" extrusionOk="0">
                  <a:moveTo>
                    <a:pt x="1389" y="0"/>
                  </a:moveTo>
                  <a:cubicBezTo>
                    <a:pt x="1340" y="62"/>
                    <a:pt x="1288" y="104"/>
                    <a:pt x="1236" y="156"/>
                  </a:cubicBezTo>
                  <a:cubicBezTo>
                    <a:pt x="1122" y="237"/>
                    <a:pt x="999" y="309"/>
                    <a:pt x="875" y="371"/>
                  </a:cubicBezTo>
                  <a:cubicBezTo>
                    <a:pt x="752" y="433"/>
                    <a:pt x="618" y="494"/>
                    <a:pt x="495" y="569"/>
                  </a:cubicBezTo>
                  <a:cubicBezTo>
                    <a:pt x="453" y="588"/>
                    <a:pt x="413" y="618"/>
                    <a:pt x="361" y="650"/>
                  </a:cubicBezTo>
                  <a:cubicBezTo>
                    <a:pt x="319" y="680"/>
                    <a:pt x="277" y="712"/>
                    <a:pt x="238" y="754"/>
                  </a:cubicBezTo>
                  <a:cubicBezTo>
                    <a:pt x="196" y="784"/>
                    <a:pt x="154" y="826"/>
                    <a:pt x="114" y="865"/>
                  </a:cubicBezTo>
                  <a:cubicBezTo>
                    <a:pt x="92" y="887"/>
                    <a:pt x="82" y="907"/>
                    <a:pt x="62" y="939"/>
                  </a:cubicBezTo>
                  <a:cubicBezTo>
                    <a:pt x="52" y="949"/>
                    <a:pt x="52" y="959"/>
                    <a:pt x="42" y="969"/>
                  </a:cubicBezTo>
                  <a:cubicBezTo>
                    <a:pt x="30" y="979"/>
                    <a:pt x="20" y="1001"/>
                    <a:pt x="10" y="1011"/>
                  </a:cubicBezTo>
                  <a:cubicBezTo>
                    <a:pt x="0" y="1031"/>
                    <a:pt x="10" y="1063"/>
                    <a:pt x="30" y="1073"/>
                  </a:cubicBezTo>
                  <a:lnTo>
                    <a:pt x="72" y="1073"/>
                  </a:lnTo>
                  <a:cubicBezTo>
                    <a:pt x="82" y="1063"/>
                    <a:pt x="82" y="1063"/>
                    <a:pt x="92" y="1050"/>
                  </a:cubicBezTo>
                  <a:cubicBezTo>
                    <a:pt x="104" y="1041"/>
                    <a:pt x="104" y="1021"/>
                    <a:pt x="114" y="1011"/>
                  </a:cubicBezTo>
                  <a:cubicBezTo>
                    <a:pt x="124" y="1001"/>
                    <a:pt x="134" y="989"/>
                    <a:pt x="134" y="979"/>
                  </a:cubicBezTo>
                  <a:cubicBezTo>
                    <a:pt x="196" y="897"/>
                    <a:pt x="267" y="826"/>
                    <a:pt x="339" y="764"/>
                  </a:cubicBezTo>
                  <a:cubicBezTo>
                    <a:pt x="391" y="722"/>
                    <a:pt x="453" y="680"/>
                    <a:pt x="505" y="650"/>
                  </a:cubicBezTo>
                  <a:cubicBezTo>
                    <a:pt x="566" y="608"/>
                    <a:pt x="628" y="569"/>
                    <a:pt x="690" y="536"/>
                  </a:cubicBezTo>
                  <a:cubicBezTo>
                    <a:pt x="813" y="465"/>
                    <a:pt x="937" y="403"/>
                    <a:pt x="1061" y="331"/>
                  </a:cubicBezTo>
                  <a:cubicBezTo>
                    <a:pt x="1184" y="247"/>
                    <a:pt x="1308" y="146"/>
                    <a:pt x="1411" y="23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09;p76">
              <a:extLst>
                <a:ext uri="{FF2B5EF4-FFF2-40B4-BE49-F238E27FC236}">
                  <a16:creationId xmlns:a16="http://schemas.microsoft.com/office/drawing/2014/main" id="{48FC9EB7-F1FD-41CF-83AB-F5BABA0F829A}"/>
                </a:ext>
              </a:extLst>
            </p:cNvPr>
            <p:cNvSpPr/>
            <p:nvPr/>
          </p:nvSpPr>
          <p:spPr>
            <a:xfrm>
              <a:off x="4798870" y="3352183"/>
              <a:ext cx="340921" cy="254329"/>
            </a:xfrm>
            <a:custGeom>
              <a:avLst/>
              <a:gdLst/>
              <a:ahLst/>
              <a:cxnLst/>
              <a:rect l="l" t="t" r="r" b="b"/>
              <a:pathLst>
                <a:path w="1815" h="1354" extrusionOk="0">
                  <a:moveTo>
                    <a:pt x="13" y="0"/>
                  </a:moveTo>
                  <a:lnTo>
                    <a:pt x="13" y="10"/>
                  </a:lnTo>
                  <a:cubicBezTo>
                    <a:pt x="1" y="10"/>
                    <a:pt x="1" y="10"/>
                    <a:pt x="1" y="20"/>
                  </a:cubicBezTo>
                  <a:cubicBezTo>
                    <a:pt x="43" y="82"/>
                    <a:pt x="85" y="156"/>
                    <a:pt x="136" y="218"/>
                  </a:cubicBezTo>
                  <a:cubicBezTo>
                    <a:pt x="176" y="267"/>
                    <a:pt x="228" y="329"/>
                    <a:pt x="280" y="381"/>
                  </a:cubicBezTo>
                  <a:cubicBezTo>
                    <a:pt x="332" y="432"/>
                    <a:pt x="393" y="474"/>
                    <a:pt x="445" y="514"/>
                  </a:cubicBezTo>
                  <a:cubicBezTo>
                    <a:pt x="507" y="556"/>
                    <a:pt x="569" y="598"/>
                    <a:pt x="631" y="628"/>
                  </a:cubicBezTo>
                  <a:cubicBezTo>
                    <a:pt x="680" y="660"/>
                    <a:pt x="722" y="680"/>
                    <a:pt x="774" y="699"/>
                  </a:cubicBezTo>
                  <a:cubicBezTo>
                    <a:pt x="826" y="722"/>
                    <a:pt x="878" y="741"/>
                    <a:pt x="927" y="761"/>
                  </a:cubicBezTo>
                  <a:cubicBezTo>
                    <a:pt x="979" y="773"/>
                    <a:pt x="1021" y="793"/>
                    <a:pt x="1073" y="813"/>
                  </a:cubicBezTo>
                  <a:cubicBezTo>
                    <a:pt x="1125" y="835"/>
                    <a:pt x="1164" y="855"/>
                    <a:pt x="1216" y="875"/>
                  </a:cubicBezTo>
                  <a:cubicBezTo>
                    <a:pt x="1330" y="937"/>
                    <a:pt x="1454" y="1008"/>
                    <a:pt x="1545" y="1092"/>
                  </a:cubicBezTo>
                  <a:cubicBezTo>
                    <a:pt x="1597" y="1144"/>
                    <a:pt x="1639" y="1184"/>
                    <a:pt x="1681" y="1245"/>
                  </a:cubicBezTo>
                  <a:cubicBezTo>
                    <a:pt x="1691" y="1268"/>
                    <a:pt x="1711" y="1297"/>
                    <a:pt x="1720" y="1329"/>
                  </a:cubicBezTo>
                  <a:cubicBezTo>
                    <a:pt x="1728" y="1344"/>
                    <a:pt x="1747" y="1353"/>
                    <a:pt x="1768" y="1353"/>
                  </a:cubicBezTo>
                  <a:cubicBezTo>
                    <a:pt x="1776" y="1353"/>
                    <a:pt x="1784" y="1352"/>
                    <a:pt x="1792" y="1349"/>
                  </a:cubicBezTo>
                  <a:cubicBezTo>
                    <a:pt x="1804" y="1339"/>
                    <a:pt x="1814" y="1329"/>
                    <a:pt x="1814" y="1317"/>
                  </a:cubicBezTo>
                  <a:lnTo>
                    <a:pt x="1814" y="1307"/>
                  </a:lnTo>
                  <a:lnTo>
                    <a:pt x="1814" y="1278"/>
                  </a:lnTo>
                  <a:cubicBezTo>
                    <a:pt x="1804" y="1245"/>
                    <a:pt x="1782" y="1216"/>
                    <a:pt x="1762" y="1184"/>
                  </a:cubicBezTo>
                  <a:cubicBezTo>
                    <a:pt x="1743" y="1154"/>
                    <a:pt x="1720" y="1122"/>
                    <a:pt x="1701" y="1092"/>
                  </a:cubicBezTo>
                  <a:cubicBezTo>
                    <a:pt x="1669" y="1060"/>
                    <a:pt x="1639" y="1030"/>
                    <a:pt x="1607" y="1008"/>
                  </a:cubicBezTo>
                  <a:cubicBezTo>
                    <a:pt x="1587" y="979"/>
                    <a:pt x="1557" y="959"/>
                    <a:pt x="1525" y="937"/>
                  </a:cubicBezTo>
                  <a:cubicBezTo>
                    <a:pt x="1463" y="885"/>
                    <a:pt x="1392" y="855"/>
                    <a:pt x="1320" y="813"/>
                  </a:cubicBezTo>
                  <a:cubicBezTo>
                    <a:pt x="1248" y="783"/>
                    <a:pt x="1187" y="761"/>
                    <a:pt x="1113" y="741"/>
                  </a:cubicBezTo>
                  <a:cubicBezTo>
                    <a:pt x="1073" y="722"/>
                    <a:pt x="1031" y="712"/>
                    <a:pt x="979" y="699"/>
                  </a:cubicBezTo>
                  <a:cubicBezTo>
                    <a:pt x="940" y="689"/>
                    <a:pt x="888" y="670"/>
                    <a:pt x="836" y="660"/>
                  </a:cubicBezTo>
                  <a:cubicBezTo>
                    <a:pt x="754" y="628"/>
                    <a:pt x="660" y="588"/>
                    <a:pt x="579" y="546"/>
                  </a:cubicBezTo>
                  <a:cubicBezTo>
                    <a:pt x="527" y="526"/>
                    <a:pt x="485" y="494"/>
                    <a:pt x="433" y="465"/>
                  </a:cubicBezTo>
                  <a:cubicBezTo>
                    <a:pt x="413" y="442"/>
                    <a:pt x="384" y="432"/>
                    <a:pt x="361" y="413"/>
                  </a:cubicBezTo>
                  <a:cubicBezTo>
                    <a:pt x="342" y="390"/>
                    <a:pt x="322" y="371"/>
                    <a:pt x="300" y="361"/>
                  </a:cubicBezTo>
                  <a:cubicBezTo>
                    <a:pt x="208" y="267"/>
                    <a:pt x="124" y="166"/>
                    <a:pt x="52" y="62"/>
                  </a:cubicBezTo>
                  <a:cubicBezTo>
                    <a:pt x="43" y="42"/>
                    <a:pt x="33" y="32"/>
                    <a:pt x="23" y="1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0;p76">
              <a:extLst>
                <a:ext uri="{FF2B5EF4-FFF2-40B4-BE49-F238E27FC236}">
                  <a16:creationId xmlns:a16="http://schemas.microsoft.com/office/drawing/2014/main" id="{B39195D8-00B4-4433-97C8-B68D531587D7}"/>
                </a:ext>
              </a:extLst>
            </p:cNvPr>
            <p:cNvSpPr/>
            <p:nvPr/>
          </p:nvSpPr>
          <p:spPr>
            <a:xfrm>
              <a:off x="4984449" y="3431449"/>
              <a:ext cx="218828" cy="255456"/>
            </a:xfrm>
            <a:custGeom>
              <a:avLst/>
              <a:gdLst/>
              <a:ahLst/>
              <a:cxnLst/>
              <a:rect l="l" t="t" r="r" b="b"/>
              <a:pathLst>
                <a:path w="1165" h="1360" extrusionOk="0">
                  <a:moveTo>
                    <a:pt x="13" y="1"/>
                  </a:moveTo>
                  <a:cubicBezTo>
                    <a:pt x="13" y="1"/>
                    <a:pt x="1" y="10"/>
                    <a:pt x="13" y="20"/>
                  </a:cubicBezTo>
                  <a:cubicBezTo>
                    <a:pt x="125" y="92"/>
                    <a:pt x="248" y="166"/>
                    <a:pt x="362" y="238"/>
                  </a:cubicBezTo>
                  <a:cubicBezTo>
                    <a:pt x="424" y="277"/>
                    <a:pt x="475" y="309"/>
                    <a:pt x="537" y="351"/>
                  </a:cubicBezTo>
                  <a:cubicBezTo>
                    <a:pt x="589" y="391"/>
                    <a:pt x="641" y="433"/>
                    <a:pt x="693" y="475"/>
                  </a:cubicBezTo>
                  <a:lnTo>
                    <a:pt x="693" y="485"/>
                  </a:lnTo>
                  <a:cubicBezTo>
                    <a:pt x="774" y="557"/>
                    <a:pt x="856" y="638"/>
                    <a:pt x="918" y="732"/>
                  </a:cubicBezTo>
                  <a:cubicBezTo>
                    <a:pt x="940" y="772"/>
                    <a:pt x="960" y="804"/>
                    <a:pt x="970" y="833"/>
                  </a:cubicBezTo>
                  <a:cubicBezTo>
                    <a:pt x="989" y="875"/>
                    <a:pt x="1002" y="907"/>
                    <a:pt x="1012" y="947"/>
                  </a:cubicBezTo>
                  <a:cubicBezTo>
                    <a:pt x="1031" y="989"/>
                    <a:pt x="1041" y="1031"/>
                    <a:pt x="1041" y="1071"/>
                  </a:cubicBezTo>
                  <a:cubicBezTo>
                    <a:pt x="1051" y="1113"/>
                    <a:pt x="1051" y="1155"/>
                    <a:pt x="1064" y="1204"/>
                  </a:cubicBezTo>
                  <a:lnTo>
                    <a:pt x="1064" y="1298"/>
                  </a:lnTo>
                  <a:cubicBezTo>
                    <a:pt x="1051" y="1328"/>
                    <a:pt x="1083" y="1360"/>
                    <a:pt x="1103" y="1360"/>
                  </a:cubicBezTo>
                  <a:cubicBezTo>
                    <a:pt x="1125" y="1360"/>
                    <a:pt x="1135" y="1360"/>
                    <a:pt x="1145" y="1350"/>
                  </a:cubicBezTo>
                  <a:cubicBezTo>
                    <a:pt x="1155" y="1340"/>
                    <a:pt x="1165" y="1328"/>
                    <a:pt x="1165" y="1308"/>
                  </a:cubicBezTo>
                  <a:cubicBezTo>
                    <a:pt x="1165" y="1236"/>
                    <a:pt x="1165" y="1155"/>
                    <a:pt x="1145" y="1071"/>
                  </a:cubicBezTo>
                  <a:cubicBezTo>
                    <a:pt x="1135" y="1009"/>
                    <a:pt x="1113" y="937"/>
                    <a:pt x="1083" y="875"/>
                  </a:cubicBezTo>
                  <a:cubicBezTo>
                    <a:pt x="1064" y="814"/>
                    <a:pt x="1022" y="752"/>
                    <a:pt x="979" y="700"/>
                  </a:cubicBezTo>
                  <a:cubicBezTo>
                    <a:pt x="950" y="648"/>
                    <a:pt x="908" y="599"/>
                    <a:pt x="856" y="557"/>
                  </a:cubicBezTo>
                  <a:cubicBezTo>
                    <a:pt x="816" y="505"/>
                    <a:pt x="765" y="463"/>
                    <a:pt x="713" y="423"/>
                  </a:cubicBezTo>
                  <a:cubicBezTo>
                    <a:pt x="661" y="381"/>
                    <a:pt x="599" y="351"/>
                    <a:pt x="547" y="309"/>
                  </a:cubicBezTo>
                  <a:cubicBezTo>
                    <a:pt x="485" y="277"/>
                    <a:pt x="424" y="238"/>
                    <a:pt x="372" y="206"/>
                  </a:cubicBezTo>
                  <a:cubicBezTo>
                    <a:pt x="310" y="176"/>
                    <a:pt x="248" y="134"/>
                    <a:pt x="186" y="104"/>
                  </a:cubicBezTo>
                  <a:cubicBezTo>
                    <a:pt x="137" y="72"/>
                    <a:pt x="75" y="43"/>
                    <a:pt x="2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1;p76">
              <a:extLst>
                <a:ext uri="{FF2B5EF4-FFF2-40B4-BE49-F238E27FC236}">
                  <a16:creationId xmlns:a16="http://schemas.microsoft.com/office/drawing/2014/main" id="{AFB93146-4460-44F2-97C5-35BEC35AFB1F}"/>
                </a:ext>
              </a:extLst>
            </p:cNvPr>
            <p:cNvSpPr/>
            <p:nvPr/>
          </p:nvSpPr>
          <p:spPr>
            <a:xfrm>
              <a:off x="4963600" y="3243990"/>
              <a:ext cx="311243" cy="270670"/>
            </a:xfrm>
            <a:custGeom>
              <a:avLst/>
              <a:gdLst/>
              <a:ahLst/>
              <a:cxnLst/>
              <a:rect l="l" t="t" r="r" b="b"/>
              <a:pathLst>
                <a:path w="1657" h="1441" extrusionOk="0">
                  <a:moveTo>
                    <a:pt x="1053" y="604"/>
                  </a:moveTo>
                  <a:lnTo>
                    <a:pt x="1053" y="604"/>
                  </a:lnTo>
                  <a:cubicBezTo>
                    <a:pt x="1056" y="606"/>
                    <a:pt x="1058" y="607"/>
                    <a:pt x="1061" y="608"/>
                  </a:cubicBezTo>
                  <a:cubicBezTo>
                    <a:pt x="1061" y="608"/>
                    <a:pt x="1056" y="608"/>
                    <a:pt x="1053" y="604"/>
                  </a:cubicBezTo>
                  <a:close/>
                  <a:moveTo>
                    <a:pt x="11" y="0"/>
                  </a:moveTo>
                  <a:cubicBezTo>
                    <a:pt x="11" y="0"/>
                    <a:pt x="1" y="10"/>
                    <a:pt x="11" y="10"/>
                  </a:cubicBezTo>
                  <a:cubicBezTo>
                    <a:pt x="63" y="52"/>
                    <a:pt x="102" y="82"/>
                    <a:pt x="154" y="134"/>
                  </a:cubicBezTo>
                  <a:lnTo>
                    <a:pt x="154" y="124"/>
                  </a:lnTo>
                  <a:lnTo>
                    <a:pt x="297" y="267"/>
                  </a:lnTo>
                  <a:cubicBezTo>
                    <a:pt x="359" y="309"/>
                    <a:pt x="411" y="349"/>
                    <a:pt x="473" y="391"/>
                  </a:cubicBezTo>
                  <a:cubicBezTo>
                    <a:pt x="596" y="462"/>
                    <a:pt x="730" y="524"/>
                    <a:pt x="866" y="586"/>
                  </a:cubicBezTo>
                  <a:cubicBezTo>
                    <a:pt x="895" y="608"/>
                    <a:pt x="927" y="628"/>
                    <a:pt x="967" y="638"/>
                  </a:cubicBezTo>
                  <a:cubicBezTo>
                    <a:pt x="999" y="658"/>
                    <a:pt x="1019" y="680"/>
                    <a:pt x="1051" y="700"/>
                  </a:cubicBezTo>
                  <a:cubicBezTo>
                    <a:pt x="1081" y="719"/>
                    <a:pt x="1113" y="742"/>
                    <a:pt x="1142" y="761"/>
                  </a:cubicBezTo>
                  <a:cubicBezTo>
                    <a:pt x="1162" y="781"/>
                    <a:pt x="1194" y="813"/>
                    <a:pt x="1224" y="833"/>
                  </a:cubicBezTo>
                  <a:cubicBezTo>
                    <a:pt x="1298" y="905"/>
                    <a:pt x="1370" y="979"/>
                    <a:pt x="1422" y="1060"/>
                  </a:cubicBezTo>
                  <a:cubicBezTo>
                    <a:pt x="1451" y="1122"/>
                    <a:pt x="1483" y="1174"/>
                    <a:pt x="1503" y="1246"/>
                  </a:cubicBezTo>
                  <a:cubicBezTo>
                    <a:pt x="1523" y="1288"/>
                    <a:pt x="1533" y="1337"/>
                    <a:pt x="1533" y="1389"/>
                  </a:cubicBezTo>
                  <a:cubicBezTo>
                    <a:pt x="1533" y="1411"/>
                    <a:pt x="1545" y="1421"/>
                    <a:pt x="1565" y="1431"/>
                  </a:cubicBezTo>
                  <a:cubicBezTo>
                    <a:pt x="1575" y="1441"/>
                    <a:pt x="1585" y="1441"/>
                    <a:pt x="1607" y="1441"/>
                  </a:cubicBezTo>
                  <a:cubicBezTo>
                    <a:pt x="1627" y="1441"/>
                    <a:pt x="1637" y="1431"/>
                    <a:pt x="1646" y="1421"/>
                  </a:cubicBezTo>
                  <a:cubicBezTo>
                    <a:pt x="1646" y="1411"/>
                    <a:pt x="1646" y="1411"/>
                    <a:pt x="1656" y="1399"/>
                  </a:cubicBezTo>
                  <a:lnTo>
                    <a:pt x="1656" y="1369"/>
                  </a:lnTo>
                  <a:cubicBezTo>
                    <a:pt x="1656" y="1327"/>
                    <a:pt x="1646" y="1298"/>
                    <a:pt x="1637" y="1256"/>
                  </a:cubicBezTo>
                  <a:cubicBezTo>
                    <a:pt x="1627" y="1214"/>
                    <a:pt x="1617" y="1174"/>
                    <a:pt x="1595" y="1132"/>
                  </a:cubicBezTo>
                  <a:cubicBezTo>
                    <a:pt x="1575" y="1102"/>
                    <a:pt x="1555" y="1060"/>
                    <a:pt x="1533" y="1028"/>
                  </a:cubicBezTo>
                  <a:cubicBezTo>
                    <a:pt x="1513" y="989"/>
                    <a:pt x="1493" y="957"/>
                    <a:pt x="1461" y="927"/>
                  </a:cubicBezTo>
                  <a:cubicBezTo>
                    <a:pt x="1409" y="855"/>
                    <a:pt x="1347" y="803"/>
                    <a:pt x="1276" y="742"/>
                  </a:cubicBezTo>
                  <a:cubicBezTo>
                    <a:pt x="1246" y="719"/>
                    <a:pt x="1214" y="700"/>
                    <a:pt x="1184" y="680"/>
                  </a:cubicBezTo>
                  <a:cubicBezTo>
                    <a:pt x="1142" y="658"/>
                    <a:pt x="1113" y="628"/>
                    <a:pt x="1081" y="618"/>
                  </a:cubicBezTo>
                  <a:lnTo>
                    <a:pt x="1071" y="608"/>
                  </a:lnTo>
                  <a:lnTo>
                    <a:pt x="1061" y="608"/>
                  </a:lnTo>
                  <a:lnTo>
                    <a:pt x="1051" y="596"/>
                  </a:lnTo>
                  <a:lnTo>
                    <a:pt x="1051" y="596"/>
                  </a:lnTo>
                  <a:cubicBezTo>
                    <a:pt x="1051" y="600"/>
                    <a:pt x="1052" y="602"/>
                    <a:pt x="1053" y="604"/>
                  </a:cubicBezTo>
                  <a:lnTo>
                    <a:pt x="1053" y="604"/>
                  </a:lnTo>
                  <a:cubicBezTo>
                    <a:pt x="1014" y="584"/>
                    <a:pt x="975" y="565"/>
                    <a:pt x="947" y="546"/>
                  </a:cubicBezTo>
                  <a:cubicBezTo>
                    <a:pt x="895" y="524"/>
                    <a:pt x="843" y="514"/>
                    <a:pt x="792" y="495"/>
                  </a:cubicBezTo>
                  <a:cubicBezTo>
                    <a:pt x="700" y="452"/>
                    <a:pt x="606" y="423"/>
                    <a:pt x="515" y="371"/>
                  </a:cubicBezTo>
                  <a:cubicBezTo>
                    <a:pt x="463" y="349"/>
                    <a:pt x="421" y="319"/>
                    <a:pt x="381" y="287"/>
                  </a:cubicBezTo>
                  <a:cubicBezTo>
                    <a:pt x="339" y="257"/>
                    <a:pt x="297" y="225"/>
                    <a:pt x="258" y="196"/>
                  </a:cubicBezTo>
                  <a:cubicBezTo>
                    <a:pt x="174" y="124"/>
                    <a:pt x="102" y="62"/>
                    <a:pt x="21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2;p76">
              <a:extLst>
                <a:ext uri="{FF2B5EF4-FFF2-40B4-BE49-F238E27FC236}">
                  <a16:creationId xmlns:a16="http://schemas.microsoft.com/office/drawing/2014/main" id="{3B9D6AEA-1B0C-4077-95D2-E7FBFED75983}"/>
                </a:ext>
              </a:extLst>
            </p:cNvPr>
            <p:cNvSpPr/>
            <p:nvPr/>
          </p:nvSpPr>
          <p:spPr>
            <a:xfrm>
              <a:off x="4804880" y="3243990"/>
              <a:ext cx="197415" cy="86968"/>
            </a:xfrm>
            <a:custGeom>
              <a:avLst/>
              <a:gdLst/>
              <a:ahLst/>
              <a:cxnLst/>
              <a:rect l="l" t="t" r="r" b="b"/>
              <a:pathLst>
                <a:path w="1051" h="463" extrusionOk="0">
                  <a:moveTo>
                    <a:pt x="186" y="0"/>
                  </a:moveTo>
                  <a:cubicBezTo>
                    <a:pt x="124" y="0"/>
                    <a:pt x="72" y="10"/>
                    <a:pt x="11" y="20"/>
                  </a:cubicBezTo>
                  <a:cubicBezTo>
                    <a:pt x="1" y="20"/>
                    <a:pt x="1" y="30"/>
                    <a:pt x="1" y="40"/>
                  </a:cubicBezTo>
                  <a:cubicBezTo>
                    <a:pt x="1" y="52"/>
                    <a:pt x="11" y="52"/>
                    <a:pt x="20" y="52"/>
                  </a:cubicBezTo>
                  <a:cubicBezTo>
                    <a:pt x="43" y="52"/>
                    <a:pt x="62" y="52"/>
                    <a:pt x="82" y="40"/>
                  </a:cubicBezTo>
                  <a:cubicBezTo>
                    <a:pt x="144" y="40"/>
                    <a:pt x="216" y="52"/>
                    <a:pt x="277" y="62"/>
                  </a:cubicBezTo>
                  <a:cubicBezTo>
                    <a:pt x="329" y="72"/>
                    <a:pt x="371" y="92"/>
                    <a:pt x="423" y="102"/>
                  </a:cubicBezTo>
                  <a:cubicBezTo>
                    <a:pt x="463" y="124"/>
                    <a:pt x="515" y="144"/>
                    <a:pt x="557" y="163"/>
                  </a:cubicBezTo>
                  <a:cubicBezTo>
                    <a:pt x="628" y="196"/>
                    <a:pt x="690" y="247"/>
                    <a:pt x="752" y="287"/>
                  </a:cubicBezTo>
                  <a:cubicBezTo>
                    <a:pt x="810" y="327"/>
                    <a:pt x="869" y="375"/>
                    <a:pt x="927" y="425"/>
                  </a:cubicBezTo>
                  <a:lnTo>
                    <a:pt x="927" y="425"/>
                  </a:lnTo>
                  <a:cubicBezTo>
                    <a:pt x="928" y="427"/>
                    <a:pt x="929" y="429"/>
                    <a:pt x="930" y="430"/>
                  </a:cubicBezTo>
                  <a:lnTo>
                    <a:pt x="930" y="430"/>
                  </a:lnTo>
                  <a:cubicBezTo>
                    <a:pt x="928" y="428"/>
                    <a:pt x="928" y="426"/>
                    <a:pt x="927" y="425"/>
                  </a:cubicBezTo>
                  <a:lnTo>
                    <a:pt x="927" y="425"/>
                  </a:lnTo>
                  <a:cubicBezTo>
                    <a:pt x="931" y="427"/>
                    <a:pt x="934" y="430"/>
                    <a:pt x="937" y="433"/>
                  </a:cubicBezTo>
                  <a:cubicBezTo>
                    <a:pt x="934" y="433"/>
                    <a:pt x="932" y="432"/>
                    <a:pt x="930" y="430"/>
                  </a:cubicBezTo>
                  <a:lnTo>
                    <a:pt x="930" y="430"/>
                  </a:lnTo>
                  <a:cubicBezTo>
                    <a:pt x="934" y="434"/>
                    <a:pt x="941" y="436"/>
                    <a:pt x="947" y="443"/>
                  </a:cubicBezTo>
                  <a:lnTo>
                    <a:pt x="957" y="452"/>
                  </a:lnTo>
                  <a:cubicBezTo>
                    <a:pt x="969" y="462"/>
                    <a:pt x="979" y="462"/>
                    <a:pt x="989" y="462"/>
                  </a:cubicBezTo>
                  <a:cubicBezTo>
                    <a:pt x="999" y="462"/>
                    <a:pt x="1019" y="462"/>
                    <a:pt x="1031" y="452"/>
                  </a:cubicBezTo>
                  <a:cubicBezTo>
                    <a:pt x="1041" y="443"/>
                    <a:pt x="1041" y="433"/>
                    <a:pt x="1051" y="410"/>
                  </a:cubicBezTo>
                  <a:cubicBezTo>
                    <a:pt x="1051" y="401"/>
                    <a:pt x="1041" y="381"/>
                    <a:pt x="1031" y="371"/>
                  </a:cubicBezTo>
                  <a:cubicBezTo>
                    <a:pt x="969" y="309"/>
                    <a:pt x="895" y="257"/>
                    <a:pt x="814" y="205"/>
                  </a:cubicBezTo>
                  <a:cubicBezTo>
                    <a:pt x="732" y="154"/>
                    <a:pt x="648" y="114"/>
                    <a:pt x="557" y="82"/>
                  </a:cubicBezTo>
                  <a:cubicBezTo>
                    <a:pt x="515" y="62"/>
                    <a:pt x="463" y="52"/>
                    <a:pt x="423" y="40"/>
                  </a:cubicBezTo>
                  <a:cubicBezTo>
                    <a:pt x="371" y="30"/>
                    <a:pt x="329" y="20"/>
                    <a:pt x="290" y="10"/>
                  </a:cubicBezTo>
                  <a:cubicBezTo>
                    <a:pt x="248" y="10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3;p76">
              <a:extLst>
                <a:ext uri="{FF2B5EF4-FFF2-40B4-BE49-F238E27FC236}">
                  <a16:creationId xmlns:a16="http://schemas.microsoft.com/office/drawing/2014/main" id="{CDFECE3B-9D26-4C5F-B6C7-D97A9DA006BF}"/>
                </a:ext>
              </a:extLst>
            </p:cNvPr>
            <p:cNvSpPr/>
            <p:nvPr/>
          </p:nvSpPr>
          <p:spPr>
            <a:xfrm>
              <a:off x="4524632" y="3268972"/>
              <a:ext cx="210751" cy="145948"/>
            </a:xfrm>
            <a:custGeom>
              <a:avLst/>
              <a:gdLst/>
              <a:ahLst/>
              <a:cxnLst/>
              <a:rect l="l" t="t" r="r" b="b"/>
              <a:pathLst>
                <a:path w="1122" h="777" extrusionOk="0">
                  <a:moveTo>
                    <a:pt x="1102" y="1"/>
                  </a:moveTo>
                  <a:cubicBezTo>
                    <a:pt x="1018" y="1"/>
                    <a:pt x="947" y="11"/>
                    <a:pt x="865" y="30"/>
                  </a:cubicBezTo>
                  <a:cubicBezTo>
                    <a:pt x="793" y="53"/>
                    <a:pt x="719" y="82"/>
                    <a:pt x="648" y="114"/>
                  </a:cubicBezTo>
                  <a:cubicBezTo>
                    <a:pt x="586" y="144"/>
                    <a:pt x="524" y="186"/>
                    <a:pt x="462" y="228"/>
                  </a:cubicBezTo>
                  <a:cubicBezTo>
                    <a:pt x="400" y="268"/>
                    <a:pt x="339" y="319"/>
                    <a:pt x="287" y="371"/>
                  </a:cubicBezTo>
                  <a:cubicBezTo>
                    <a:pt x="237" y="423"/>
                    <a:pt x="185" y="485"/>
                    <a:pt x="134" y="547"/>
                  </a:cubicBezTo>
                  <a:cubicBezTo>
                    <a:pt x="92" y="599"/>
                    <a:pt x="52" y="661"/>
                    <a:pt x="10" y="722"/>
                  </a:cubicBezTo>
                  <a:cubicBezTo>
                    <a:pt x="0" y="742"/>
                    <a:pt x="10" y="762"/>
                    <a:pt x="20" y="772"/>
                  </a:cubicBezTo>
                  <a:cubicBezTo>
                    <a:pt x="26" y="775"/>
                    <a:pt x="32" y="777"/>
                    <a:pt x="38" y="777"/>
                  </a:cubicBezTo>
                  <a:cubicBezTo>
                    <a:pt x="52" y="777"/>
                    <a:pt x="65" y="769"/>
                    <a:pt x="72" y="762"/>
                  </a:cubicBezTo>
                  <a:cubicBezTo>
                    <a:pt x="101" y="710"/>
                    <a:pt x="124" y="670"/>
                    <a:pt x="163" y="628"/>
                  </a:cubicBezTo>
                  <a:cubicBezTo>
                    <a:pt x="195" y="586"/>
                    <a:pt x="225" y="547"/>
                    <a:pt x="257" y="505"/>
                  </a:cubicBezTo>
                  <a:cubicBezTo>
                    <a:pt x="339" y="401"/>
                    <a:pt x="442" y="310"/>
                    <a:pt x="546" y="228"/>
                  </a:cubicBezTo>
                  <a:cubicBezTo>
                    <a:pt x="586" y="206"/>
                    <a:pt x="628" y="176"/>
                    <a:pt x="670" y="154"/>
                  </a:cubicBezTo>
                  <a:cubicBezTo>
                    <a:pt x="709" y="134"/>
                    <a:pt x="761" y="114"/>
                    <a:pt x="803" y="92"/>
                  </a:cubicBezTo>
                  <a:cubicBezTo>
                    <a:pt x="885" y="63"/>
                    <a:pt x="966" y="43"/>
                    <a:pt x="1060" y="43"/>
                  </a:cubicBezTo>
                  <a:cubicBezTo>
                    <a:pt x="1070" y="30"/>
                    <a:pt x="1090" y="30"/>
                    <a:pt x="1102" y="30"/>
                  </a:cubicBezTo>
                  <a:cubicBezTo>
                    <a:pt x="1112" y="30"/>
                    <a:pt x="1122" y="30"/>
                    <a:pt x="1122" y="21"/>
                  </a:cubicBezTo>
                  <a:cubicBezTo>
                    <a:pt x="1122" y="11"/>
                    <a:pt x="1112" y="1"/>
                    <a:pt x="110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4;p76">
              <a:extLst>
                <a:ext uri="{FF2B5EF4-FFF2-40B4-BE49-F238E27FC236}">
                  <a16:creationId xmlns:a16="http://schemas.microsoft.com/office/drawing/2014/main" id="{9793E70D-76A2-42CF-993C-4352A1684EA9}"/>
                </a:ext>
              </a:extLst>
            </p:cNvPr>
            <p:cNvSpPr/>
            <p:nvPr/>
          </p:nvSpPr>
          <p:spPr>
            <a:xfrm>
              <a:off x="4586242" y="3334902"/>
              <a:ext cx="67996" cy="61986"/>
            </a:xfrm>
            <a:custGeom>
              <a:avLst/>
              <a:gdLst/>
              <a:ahLst/>
              <a:cxnLst/>
              <a:rect l="l" t="t" r="r" b="b"/>
              <a:pathLst>
                <a:path w="362" h="330" extrusionOk="0">
                  <a:moveTo>
                    <a:pt x="352" y="1"/>
                  </a:moveTo>
                  <a:lnTo>
                    <a:pt x="352" y="11"/>
                  </a:lnTo>
                  <a:cubicBezTo>
                    <a:pt x="290" y="50"/>
                    <a:pt x="228" y="92"/>
                    <a:pt x="166" y="144"/>
                  </a:cubicBezTo>
                  <a:cubicBezTo>
                    <a:pt x="114" y="196"/>
                    <a:pt x="53" y="248"/>
                    <a:pt x="1" y="310"/>
                  </a:cubicBezTo>
                  <a:lnTo>
                    <a:pt x="1" y="319"/>
                  </a:lnTo>
                  <a:lnTo>
                    <a:pt x="1" y="329"/>
                  </a:lnTo>
                  <a:lnTo>
                    <a:pt x="21" y="329"/>
                  </a:lnTo>
                  <a:cubicBezTo>
                    <a:pt x="114" y="216"/>
                    <a:pt x="228" y="124"/>
                    <a:pt x="342" y="30"/>
                  </a:cubicBezTo>
                  <a:lnTo>
                    <a:pt x="362" y="30"/>
                  </a:lnTo>
                  <a:lnTo>
                    <a:pt x="362" y="20"/>
                  </a:lnTo>
                  <a:lnTo>
                    <a:pt x="362" y="11"/>
                  </a:lnTo>
                  <a:cubicBezTo>
                    <a:pt x="362" y="11"/>
                    <a:pt x="362" y="1"/>
                    <a:pt x="35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5;p76">
              <a:extLst>
                <a:ext uri="{FF2B5EF4-FFF2-40B4-BE49-F238E27FC236}">
                  <a16:creationId xmlns:a16="http://schemas.microsoft.com/office/drawing/2014/main" id="{87E79AB4-009A-4DA6-9A56-F92E58344E1D}"/>
                </a:ext>
              </a:extLst>
            </p:cNvPr>
            <p:cNvSpPr/>
            <p:nvPr/>
          </p:nvSpPr>
          <p:spPr>
            <a:xfrm>
              <a:off x="5278785" y="3268972"/>
              <a:ext cx="181636" cy="169052"/>
            </a:xfrm>
            <a:custGeom>
              <a:avLst/>
              <a:gdLst/>
              <a:ahLst/>
              <a:cxnLst/>
              <a:rect l="l" t="t" r="r" b="b"/>
              <a:pathLst>
                <a:path w="967" h="900" extrusionOk="0">
                  <a:moveTo>
                    <a:pt x="349" y="1"/>
                  </a:moveTo>
                  <a:cubicBezTo>
                    <a:pt x="287" y="21"/>
                    <a:pt x="225" y="43"/>
                    <a:pt x="176" y="82"/>
                  </a:cubicBezTo>
                  <a:cubicBezTo>
                    <a:pt x="114" y="124"/>
                    <a:pt x="52" y="176"/>
                    <a:pt x="10" y="238"/>
                  </a:cubicBezTo>
                  <a:cubicBezTo>
                    <a:pt x="1" y="248"/>
                    <a:pt x="1" y="258"/>
                    <a:pt x="10" y="258"/>
                  </a:cubicBezTo>
                  <a:cubicBezTo>
                    <a:pt x="10" y="263"/>
                    <a:pt x="13" y="265"/>
                    <a:pt x="17" y="265"/>
                  </a:cubicBezTo>
                  <a:cubicBezTo>
                    <a:pt x="20" y="265"/>
                    <a:pt x="25" y="263"/>
                    <a:pt x="30" y="258"/>
                  </a:cubicBezTo>
                  <a:cubicBezTo>
                    <a:pt x="52" y="228"/>
                    <a:pt x="92" y="186"/>
                    <a:pt x="124" y="154"/>
                  </a:cubicBezTo>
                  <a:lnTo>
                    <a:pt x="124" y="166"/>
                  </a:lnTo>
                  <a:cubicBezTo>
                    <a:pt x="154" y="134"/>
                    <a:pt x="196" y="105"/>
                    <a:pt x="238" y="82"/>
                  </a:cubicBezTo>
                  <a:cubicBezTo>
                    <a:pt x="267" y="72"/>
                    <a:pt x="300" y="63"/>
                    <a:pt x="329" y="53"/>
                  </a:cubicBezTo>
                  <a:cubicBezTo>
                    <a:pt x="357" y="53"/>
                    <a:pt x="384" y="48"/>
                    <a:pt x="411" y="48"/>
                  </a:cubicBezTo>
                  <a:cubicBezTo>
                    <a:pt x="425" y="48"/>
                    <a:pt x="439" y="49"/>
                    <a:pt x="453" y="53"/>
                  </a:cubicBezTo>
                  <a:cubicBezTo>
                    <a:pt x="485" y="53"/>
                    <a:pt x="515" y="63"/>
                    <a:pt x="557" y="72"/>
                  </a:cubicBezTo>
                  <a:cubicBezTo>
                    <a:pt x="586" y="82"/>
                    <a:pt x="618" y="105"/>
                    <a:pt x="648" y="124"/>
                  </a:cubicBezTo>
                  <a:cubicBezTo>
                    <a:pt x="670" y="134"/>
                    <a:pt x="680" y="144"/>
                    <a:pt x="690" y="154"/>
                  </a:cubicBezTo>
                  <a:lnTo>
                    <a:pt x="742" y="206"/>
                  </a:lnTo>
                  <a:cubicBezTo>
                    <a:pt x="772" y="238"/>
                    <a:pt x="794" y="277"/>
                    <a:pt x="814" y="310"/>
                  </a:cubicBezTo>
                  <a:cubicBezTo>
                    <a:pt x="823" y="352"/>
                    <a:pt x="843" y="391"/>
                    <a:pt x="856" y="433"/>
                  </a:cubicBezTo>
                  <a:cubicBezTo>
                    <a:pt x="865" y="485"/>
                    <a:pt x="865" y="537"/>
                    <a:pt x="865" y="586"/>
                  </a:cubicBezTo>
                  <a:cubicBezTo>
                    <a:pt x="856" y="638"/>
                    <a:pt x="843" y="690"/>
                    <a:pt x="823" y="742"/>
                  </a:cubicBezTo>
                  <a:cubicBezTo>
                    <a:pt x="814" y="772"/>
                    <a:pt x="804" y="794"/>
                    <a:pt x="794" y="814"/>
                  </a:cubicBezTo>
                  <a:cubicBezTo>
                    <a:pt x="781" y="846"/>
                    <a:pt x="794" y="875"/>
                    <a:pt x="823" y="895"/>
                  </a:cubicBezTo>
                  <a:cubicBezTo>
                    <a:pt x="829" y="898"/>
                    <a:pt x="835" y="900"/>
                    <a:pt x="842" y="900"/>
                  </a:cubicBezTo>
                  <a:cubicBezTo>
                    <a:pt x="863" y="900"/>
                    <a:pt x="888" y="888"/>
                    <a:pt x="895" y="866"/>
                  </a:cubicBezTo>
                  <a:cubicBezTo>
                    <a:pt x="927" y="794"/>
                    <a:pt x="957" y="710"/>
                    <a:pt x="967" y="628"/>
                  </a:cubicBezTo>
                  <a:lnTo>
                    <a:pt x="967" y="505"/>
                  </a:lnTo>
                  <a:cubicBezTo>
                    <a:pt x="957" y="475"/>
                    <a:pt x="957" y="433"/>
                    <a:pt x="947" y="401"/>
                  </a:cubicBezTo>
                  <a:cubicBezTo>
                    <a:pt x="937" y="362"/>
                    <a:pt x="917" y="329"/>
                    <a:pt x="905" y="300"/>
                  </a:cubicBezTo>
                  <a:cubicBezTo>
                    <a:pt x="885" y="268"/>
                    <a:pt x="875" y="238"/>
                    <a:pt x="856" y="216"/>
                  </a:cubicBezTo>
                  <a:cubicBezTo>
                    <a:pt x="833" y="186"/>
                    <a:pt x="804" y="166"/>
                    <a:pt x="781" y="134"/>
                  </a:cubicBezTo>
                  <a:cubicBezTo>
                    <a:pt x="762" y="114"/>
                    <a:pt x="732" y="92"/>
                    <a:pt x="700" y="82"/>
                  </a:cubicBezTo>
                  <a:cubicBezTo>
                    <a:pt x="658" y="43"/>
                    <a:pt x="596" y="21"/>
                    <a:pt x="534" y="11"/>
                  </a:cubicBezTo>
                  <a:cubicBezTo>
                    <a:pt x="505" y="1"/>
                    <a:pt x="473" y="1"/>
                    <a:pt x="44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6;p76">
              <a:extLst>
                <a:ext uri="{FF2B5EF4-FFF2-40B4-BE49-F238E27FC236}">
                  <a16:creationId xmlns:a16="http://schemas.microsoft.com/office/drawing/2014/main" id="{7E934982-F136-4FD9-90C4-C192A7C8ED8E}"/>
                </a:ext>
              </a:extLst>
            </p:cNvPr>
            <p:cNvSpPr/>
            <p:nvPr/>
          </p:nvSpPr>
          <p:spPr>
            <a:xfrm>
              <a:off x="5509070" y="3460187"/>
              <a:ext cx="52030" cy="138810"/>
            </a:xfrm>
            <a:custGeom>
              <a:avLst/>
              <a:gdLst/>
              <a:ahLst/>
              <a:cxnLst/>
              <a:rect l="l" t="t" r="r" b="b"/>
              <a:pathLst>
                <a:path w="277" h="739" extrusionOk="0">
                  <a:moveTo>
                    <a:pt x="134" y="1"/>
                  </a:moveTo>
                  <a:lnTo>
                    <a:pt x="124" y="13"/>
                  </a:lnTo>
                  <a:cubicBezTo>
                    <a:pt x="111" y="13"/>
                    <a:pt x="111" y="33"/>
                    <a:pt x="124" y="33"/>
                  </a:cubicBezTo>
                  <a:cubicBezTo>
                    <a:pt x="134" y="43"/>
                    <a:pt x="144" y="53"/>
                    <a:pt x="153" y="63"/>
                  </a:cubicBezTo>
                  <a:cubicBezTo>
                    <a:pt x="163" y="85"/>
                    <a:pt x="173" y="95"/>
                    <a:pt x="186" y="114"/>
                  </a:cubicBezTo>
                  <a:lnTo>
                    <a:pt x="186" y="105"/>
                  </a:lnTo>
                  <a:cubicBezTo>
                    <a:pt x="195" y="124"/>
                    <a:pt x="195" y="147"/>
                    <a:pt x="205" y="166"/>
                  </a:cubicBezTo>
                  <a:lnTo>
                    <a:pt x="205" y="270"/>
                  </a:lnTo>
                  <a:cubicBezTo>
                    <a:pt x="205" y="300"/>
                    <a:pt x="205" y="322"/>
                    <a:pt x="195" y="352"/>
                  </a:cubicBezTo>
                  <a:cubicBezTo>
                    <a:pt x="195" y="371"/>
                    <a:pt x="186" y="404"/>
                    <a:pt x="173" y="423"/>
                  </a:cubicBezTo>
                  <a:cubicBezTo>
                    <a:pt x="153" y="475"/>
                    <a:pt x="134" y="527"/>
                    <a:pt x="102" y="579"/>
                  </a:cubicBezTo>
                  <a:cubicBezTo>
                    <a:pt x="82" y="599"/>
                    <a:pt x="62" y="619"/>
                    <a:pt x="40" y="641"/>
                  </a:cubicBezTo>
                  <a:cubicBezTo>
                    <a:pt x="30" y="651"/>
                    <a:pt x="30" y="651"/>
                    <a:pt x="20" y="661"/>
                  </a:cubicBezTo>
                  <a:cubicBezTo>
                    <a:pt x="0" y="670"/>
                    <a:pt x="0" y="703"/>
                    <a:pt x="10" y="722"/>
                  </a:cubicBezTo>
                  <a:cubicBezTo>
                    <a:pt x="16" y="734"/>
                    <a:pt x="28" y="739"/>
                    <a:pt x="42" y="739"/>
                  </a:cubicBezTo>
                  <a:cubicBezTo>
                    <a:pt x="52" y="739"/>
                    <a:pt x="63" y="736"/>
                    <a:pt x="72" y="732"/>
                  </a:cubicBezTo>
                  <a:cubicBezTo>
                    <a:pt x="111" y="703"/>
                    <a:pt x="153" y="651"/>
                    <a:pt x="186" y="599"/>
                  </a:cubicBezTo>
                  <a:cubicBezTo>
                    <a:pt x="215" y="547"/>
                    <a:pt x="235" y="485"/>
                    <a:pt x="257" y="423"/>
                  </a:cubicBezTo>
                  <a:cubicBezTo>
                    <a:pt x="267" y="362"/>
                    <a:pt x="277" y="300"/>
                    <a:pt x="267" y="228"/>
                  </a:cubicBezTo>
                  <a:cubicBezTo>
                    <a:pt x="267" y="198"/>
                    <a:pt x="257" y="176"/>
                    <a:pt x="247" y="147"/>
                  </a:cubicBezTo>
                  <a:cubicBezTo>
                    <a:pt x="235" y="114"/>
                    <a:pt x="215" y="95"/>
                    <a:pt x="205" y="63"/>
                  </a:cubicBezTo>
                  <a:cubicBezTo>
                    <a:pt x="186" y="43"/>
                    <a:pt x="163" y="23"/>
                    <a:pt x="144" y="1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7;p76">
              <a:extLst>
                <a:ext uri="{FF2B5EF4-FFF2-40B4-BE49-F238E27FC236}">
                  <a16:creationId xmlns:a16="http://schemas.microsoft.com/office/drawing/2014/main" id="{FE29414C-4B8C-485D-92A5-774125910ECE}"/>
                </a:ext>
              </a:extLst>
            </p:cNvPr>
            <p:cNvSpPr/>
            <p:nvPr/>
          </p:nvSpPr>
          <p:spPr>
            <a:xfrm>
              <a:off x="4696688" y="3824210"/>
              <a:ext cx="73631" cy="42263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258" y="0"/>
                  </a:moveTo>
                  <a:cubicBezTo>
                    <a:pt x="226" y="0"/>
                    <a:pt x="196" y="0"/>
                    <a:pt x="164" y="10"/>
                  </a:cubicBezTo>
                  <a:cubicBezTo>
                    <a:pt x="134" y="20"/>
                    <a:pt x="102" y="30"/>
                    <a:pt x="73" y="52"/>
                  </a:cubicBezTo>
                  <a:cubicBezTo>
                    <a:pt x="63" y="62"/>
                    <a:pt x="50" y="72"/>
                    <a:pt x="40" y="82"/>
                  </a:cubicBezTo>
                  <a:cubicBezTo>
                    <a:pt x="31" y="92"/>
                    <a:pt x="21" y="101"/>
                    <a:pt x="11" y="124"/>
                  </a:cubicBezTo>
                  <a:cubicBezTo>
                    <a:pt x="1" y="124"/>
                    <a:pt x="1" y="134"/>
                    <a:pt x="1" y="153"/>
                  </a:cubicBezTo>
                  <a:lnTo>
                    <a:pt x="1" y="176"/>
                  </a:lnTo>
                  <a:cubicBezTo>
                    <a:pt x="1" y="185"/>
                    <a:pt x="11" y="195"/>
                    <a:pt x="21" y="205"/>
                  </a:cubicBezTo>
                  <a:cubicBezTo>
                    <a:pt x="31" y="205"/>
                    <a:pt x="40" y="215"/>
                    <a:pt x="63" y="215"/>
                  </a:cubicBezTo>
                  <a:cubicBezTo>
                    <a:pt x="82" y="225"/>
                    <a:pt x="102" y="225"/>
                    <a:pt x="124" y="225"/>
                  </a:cubicBezTo>
                  <a:lnTo>
                    <a:pt x="196" y="225"/>
                  </a:lnTo>
                  <a:cubicBezTo>
                    <a:pt x="226" y="215"/>
                    <a:pt x="248" y="205"/>
                    <a:pt x="268" y="195"/>
                  </a:cubicBezTo>
                  <a:cubicBezTo>
                    <a:pt x="288" y="185"/>
                    <a:pt x="310" y="176"/>
                    <a:pt x="330" y="153"/>
                  </a:cubicBezTo>
                  <a:cubicBezTo>
                    <a:pt x="339" y="143"/>
                    <a:pt x="359" y="124"/>
                    <a:pt x="372" y="101"/>
                  </a:cubicBezTo>
                  <a:cubicBezTo>
                    <a:pt x="372" y="92"/>
                    <a:pt x="381" y="82"/>
                    <a:pt x="381" y="72"/>
                  </a:cubicBezTo>
                  <a:cubicBezTo>
                    <a:pt x="381" y="62"/>
                    <a:pt x="391" y="52"/>
                    <a:pt x="391" y="30"/>
                  </a:cubicBezTo>
                  <a:lnTo>
                    <a:pt x="381" y="20"/>
                  </a:lnTo>
                  <a:lnTo>
                    <a:pt x="372" y="20"/>
                  </a:lnTo>
                  <a:cubicBezTo>
                    <a:pt x="359" y="20"/>
                    <a:pt x="349" y="10"/>
                    <a:pt x="339" y="10"/>
                  </a:cubicBezTo>
                  <a:lnTo>
                    <a:pt x="320" y="10"/>
                  </a:lnTo>
                  <a:cubicBezTo>
                    <a:pt x="297" y="0"/>
                    <a:pt x="278" y="0"/>
                    <a:pt x="268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18;p76">
              <a:extLst>
                <a:ext uri="{FF2B5EF4-FFF2-40B4-BE49-F238E27FC236}">
                  <a16:creationId xmlns:a16="http://schemas.microsoft.com/office/drawing/2014/main" id="{5CD84235-7BE7-4C84-80E0-C7883BD6EB19}"/>
                </a:ext>
              </a:extLst>
            </p:cNvPr>
            <p:cNvSpPr/>
            <p:nvPr/>
          </p:nvSpPr>
          <p:spPr>
            <a:xfrm>
              <a:off x="4669452" y="3785140"/>
              <a:ext cx="108756" cy="85653"/>
            </a:xfrm>
            <a:custGeom>
              <a:avLst/>
              <a:gdLst/>
              <a:ahLst/>
              <a:cxnLst/>
              <a:rect l="l" t="t" r="r" b="b"/>
              <a:pathLst>
                <a:path w="579" h="456" extrusionOk="0">
                  <a:moveTo>
                    <a:pt x="403" y="208"/>
                  </a:moveTo>
                  <a:cubicBezTo>
                    <a:pt x="423" y="208"/>
                    <a:pt x="433" y="208"/>
                    <a:pt x="455" y="218"/>
                  </a:cubicBezTo>
                  <a:cubicBezTo>
                    <a:pt x="465" y="218"/>
                    <a:pt x="484" y="228"/>
                    <a:pt x="494" y="228"/>
                  </a:cubicBezTo>
                  <a:cubicBezTo>
                    <a:pt x="504" y="238"/>
                    <a:pt x="517" y="238"/>
                    <a:pt x="517" y="248"/>
                  </a:cubicBezTo>
                  <a:cubicBezTo>
                    <a:pt x="517" y="260"/>
                    <a:pt x="517" y="270"/>
                    <a:pt x="504" y="290"/>
                  </a:cubicBezTo>
                  <a:cubicBezTo>
                    <a:pt x="494" y="309"/>
                    <a:pt x="484" y="332"/>
                    <a:pt x="465" y="351"/>
                  </a:cubicBezTo>
                  <a:cubicBezTo>
                    <a:pt x="455" y="361"/>
                    <a:pt x="433" y="371"/>
                    <a:pt x="423" y="393"/>
                  </a:cubicBezTo>
                  <a:cubicBezTo>
                    <a:pt x="403" y="403"/>
                    <a:pt x="393" y="403"/>
                    <a:pt x="371" y="413"/>
                  </a:cubicBezTo>
                  <a:cubicBezTo>
                    <a:pt x="351" y="423"/>
                    <a:pt x="331" y="423"/>
                    <a:pt x="309" y="423"/>
                  </a:cubicBezTo>
                  <a:lnTo>
                    <a:pt x="237" y="423"/>
                  </a:lnTo>
                  <a:cubicBezTo>
                    <a:pt x="218" y="423"/>
                    <a:pt x="195" y="413"/>
                    <a:pt x="176" y="403"/>
                  </a:cubicBezTo>
                  <a:cubicBezTo>
                    <a:pt x="166" y="403"/>
                    <a:pt x="156" y="393"/>
                    <a:pt x="146" y="384"/>
                  </a:cubicBezTo>
                  <a:cubicBezTo>
                    <a:pt x="156" y="361"/>
                    <a:pt x="156" y="351"/>
                    <a:pt x="166" y="342"/>
                  </a:cubicBezTo>
                  <a:cubicBezTo>
                    <a:pt x="166" y="332"/>
                    <a:pt x="176" y="322"/>
                    <a:pt x="185" y="309"/>
                  </a:cubicBezTo>
                  <a:lnTo>
                    <a:pt x="185" y="300"/>
                  </a:lnTo>
                  <a:cubicBezTo>
                    <a:pt x="195" y="290"/>
                    <a:pt x="218" y="280"/>
                    <a:pt x="237" y="270"/>
                  </a:cubicBezTo>
                  <a:cubicBezTo>
                    <a:pt x="257" y="248"/>
                    <a:pt x="289" y="238"/>
                    <a:pt x="309" y="228"/>
                  </a:cubicBezTo>
                  <a:cubicBezTo>
                    <a:pt x="341" y="218"/>
                    <a:pt x="371" y="208"/>
                    <a:pt x="393" y="208"/>
                  </a:cubicBezTo>
                  <a:close/>
                  <a:moveTo>
                    <a:pt x="10" y="1"/>
                  </a:moveTo>
                  <a:lnTo>
                    <a:pt x="10" y="13"/>
                  </a:lnTo>
                  <a:cubicBezTo>
                    <a:pt x="0" y="43"/>
                    <a:pt x="0" y="85"/>
                    <a:pt x="0" y="114"/>
                  </a:cubicBezTo>
                  <a:cubicBezTo>
                    <a:pt x="0" y="156"/>
                    <a:pt x="10" y="186"/>
                    <a:pt x="10" y="218"/>
                  </a:cubicBezTo>
                  <a:cubicBezTo>
                    <a:pt x="22" y="270"/>
                    <a:pt x="42" y="322"/>
                    <a:pt x="72" y="351"/>
                  </a:cubicBezTo>
                  <a:cubicBezTo>
                    <a:pt x="104" y="393"/>
                    <a:pt x="146" y="423"/>
                    <a:pt x="195" y="433"/>
                  </a:cubicBezTo>
                  <a:cubicBezTo>
                    <a:pt x="218" y="445"/>
                    <a:pt x="247" y="455"/>
                    <a:pt x="269" y="455"/>
                  </a:cubicBezTo>
                  <a:lnTo>
                    <a:pt x="289" y="455"/>
                  </a:lnTo>
                  <a:cubicBezTo>
                    <a:pt x="309" y="455"/>
                    <a:pt x="331" y="455"/>
                    <a:pt x="341" y="445"/>
                  </a:cubicBezTo>
                  <a:cubicBezTo>
                    <a:pt x="393" y="433"/>
                    <a:pt x="433" y="413"/>
                    <a:pt x="465" y="393"/>
                  </a:cubicBezTo>
                  <a:cubicBezTo>
                    <a:pt x="494" y="361"/>
                    <a:pt x="517" y="322"/>
                    <a:pt x="536" y="280"/>
                  </a:cubicBezTo>
                  <a:cubicBezTo>
                    <a:pt x="556" y="238"/>
                    <a:pt x="566" y="198"/>
                    <a:pt x="566" y="146"/>
                  </a:cubicBezTo>
                  <a:cubicBezTo>
                    <a:pt x="578" y="94"/>
                    <a:pt x="578" y="52"/>
                    <a:pt x="566" y="1"/>
                  </a:cubicBezTo>
                  <a:cubicBezTo>
                    <a:pt x="526" y="13"/>
                    <a:pt x="484" y="23"/>
                    <a:pt x="433" y="33"/>
                  </a:cubicBezTo>
                  <a:cubicBezTo>
                    <a:pt x="381" y="43"/>
                    <a:pt x="331" y="43"/>
                    <a:pt x="279" y="43"/>
                  </a:cubicBezTo>
                  <a:lnTo>
                    <a:pt x="257" y="43"/>
                  </a:lnTo>
                  <a:cubicBezTo>
                    <a:pt x="208" y="43"/>
                    <a:pt x="146" y="33"/>
                    <a:pt x="94" y="23"/>
                  </a:cubicBezTo>
                  <a:cubicBezTo>
                    <a:pt x="62" y="23"/>
                    <a:pt x="32" y="13"/>
                    <a:pt x="1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19;p76">
              <a:extLst>
                <a:ext uri="{FF2B5EF4-FFF2-40B4-BE49-F238E27FC236}">
                  <a16:creationId xmlns:a16="http://schemas.microsoft.com/office/drawing/2014/main" id="{FFFD09CE-A875-4A9C-9138-386D1B1EA23F}"/>
                </a:ext>
              </a:extLst>
            </p:cNvPr>
            <p:cNvSpPr/>
            <p:nvPr/>
          </p:nvSpPr>
          <p:spPr>
            <a:xfrm>
              <a:off x="4528201" y="3613460"/>
              <a:ext cx="116270" cy="96735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352" y="0"/>
                  </a:moveTo>
                  <a:cubicBezTo>
                    <a:pt x="310" y="0"/>
                    <a:pt x="258" y="10"/>
                    <a:pt x="228" y="30"/>
                  </a:cubicBezTo>
                  <a:cubicBezTo>
                    <a:pt x="176" y="50"/>
                    <a:pt x="134" y="92"/>
                    <a:pt x="95" y="144"/>
                  </a:cubicBezTo>
                  <a:cubicBezTo>
                    <a:pt x="53" y="205"/>
                    <a:pt x="21" y="267"/>
                    <a:pt x="1" y="349"/>
                  </a:cubicBezTo>
                  <a:lnTo>
                    <a:pt x="1" y="391"/>
                  </a:lnTo>
                  <a:cubicBezTo>
                    <a:pt x="11" y="401"/>
                    <a:pt x="21" y="401"/>
                    <a:pt x="33" y="410"/>
                  </a:cubicBezTo>
                  <a:lnTo>
                    <a:pt x="43" y="410"/>
                  </a:lnTo>
                  <a:cubicBezTo>
                    <a:pt x="63" y="410"/>
                    <a:pt x="82" y="391"/>
                    <a:pt x="82" y="381"/>
                  </a:cubicBezTo>
                  <a:cubicBezTo>
                    <a:pt x="95" y="339"/>
                    <a:pt x="105" y="309"/>
                    <a:pt x="124" y="277"/>
                  </a:cubicBezTo>
                  <a:cubicBezTo>
                    <a:pt x="134" y="235"/>
                    <a:pt x="166" y="195"/>
                    <a:pt x="186" y="163"/>
                  </a:cubicBezTo>
                  <a:cubicBezTo>
                    <a:pt x="206" y="134"/>
                    <a:pt x="218" y="124"/>
                    <a:pt x="238" y="102"/>
                  </a:cubicBezTo>
                  <a:cubicBezTo>
                    <a:pt x="258" y="92"/>
                    <a:pt x="280" y="82"/>
                    <a:pt x="290" y="72"/>
                  </a:cubicBezTo>
                  <a:cubicBezTo>
                    <a:pt x="310" y="72"/>
                    <a:pt x="330" y="62"/>
                    <a:pt x="342" y="62"/>
                  </a:cubicBezTo>
                  <a:lnTo>
                    <a:pt x="381" y="62"/>
                  </a:lnTo>
                  <a:cubicBezTo>
                    <a:pt x="404" y="62"/>
                    <a:pt x="414" y="72"/>
                    <a:pt x="423" y="72"/>
                  </a:cubicBezTo>
                  <a:cubicBezTo>
                    <a:pt x="443" y="82"/>
                    <a:pt x="453" y="92"/>
                    <a:pt x="475" y="102"/>
                  </a:cubicBezTo>
                  <a:lnTo>
                    <a:pt x="505" y="134"/>
                  </a:lnTo>
                  <a:cubicBezTo>
                    <a:pt x="527" y="153"/>
                    <a:pt x="537" y="173"/>
                    <a:pt x="547" y="195"/>
                  </a:cubicBezTo>
                  <a:cubicBezTo>
                    <a:pt x="557" y="225"/>
                    <a:pt x="567" y="257"/>
                    <a:pt x="567" y="287"/>
                  </a:cubicBezTo>
                  <a:cubicBezTo>
                    <a:pt x="577" y="329"/>
                    <a:pt x="577" y="381"/>
                    <a:pt x="567" y="433"/>
                  </a:cubicBezTo>
                  <a:cubicBezTo>
                    <a:pt x="567" y="452"/>
                    <a:pt x="557" y="472"/>
                    <a:pt x="557" y="482"/>
                  </a:cubicBezTo>
                  <a:cubicBezTo>
                    <a:pt x="557" y="494"/>
                    <a:pt x="557" y="504"/>
                    <a:pt x="567" y="514"/>
                  </a:cubicBezTo>
                  <a:lnTo>
                    <a:pt x="577" y="514"/>
                  </a:lnTo>
                  <a:cubicBezTo>
                    <a:pt x="577" y="514"/>
                    <a:pt x="589" y="504"/>
                    <a:pt x="589" y="494"/>
                  </a:cubicBezTo>
                  <a:cubicBezTo>
                    <a:pt x="619" y="391"/>
                    <a:pt x="619" y="297"/>
                    <a:pt x="599" y="215"/>
                  </a:cubicBezTo>
                  <a:cubicBezTo>
                    <a:pt x="577" y="163"/>
                    <a:pt x="547" y="92"/>
                    <a:pt x="485" y="40"/>
                  </a:cubicBezTo>
                  <a:cubicBezTo>
                    <a:pt x="443" y="10"/>
                    <a:pt x="404" y="0"/>
                    <a:pt x="362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0;p76">
              <a:extLst>
                <a:ext uri="{FF2B5EF4-FFF2-40B4-BE49-F238E27FC236}">
                  <a16:creationId xmlns:a16="http://schemas.microsoft.com/office/drawing/2014/main" id="{3CB3F3DD-2839-4412-BEB6-3C1A4C3B8CF0}"/>
                </a:ext>
              </a:extLst>
            </p:cNvPr>
            <p:cNvSpPr/>
            <p:nvPr/>
          </p:nvSpPr>
          <p:spPr>
            <a:xfrm>
              <a:off x="4855032" y="3676948"/>
              <a:ext cx="124159" cy="106502"/>
            </a:xfrm>
            <a:custGeom>
              <a:avLst/>
              <a:gdLst/>
              <a:ahLst/>
              <a:cxnLst/>
              <a:rect l="l" t="t" r="r" b="b"/>
              <a:pathLst>
                <a:path w="661" h="567" extrusionOk="0">
                  <a:moveTo>
                    <a:pt x="319" y="1"/>
                  </a:moveTo>
                  <a:cubicBezTo>
                    <a:pt x="238" y="21"/>
                    <a:pt x="176" y="72"/>
                    <a:pt x="134" y="114"/>
                  </a:cubicBezTo>
                  <a:cubicBezTo>
                    <a:pt x="72" y="186"/>
                    <a:pt x="33" y="280"/>
                    <a:pt x="1" y="391"/>
                  </a:cubicBezTo>
                  <a:cubicBezTo>
                    <a:pt x="1" y="391"/>
                    <a:pt x="1" y="404"/>
                    <a:pt x="10" y="404"/>
                  </a:cubicBezTo>
                  <a:cubicBezTo>
                    <a:pt x="10" y="413"/>
                    <a:pt x="10" y="413"/>
                    <a:pt x="23" y="413"/>
                  </a:cubicBezTo>
                  <a:cubicBezTo>
                    <a:pt x="33" y="413"/>
                    <a:pt x="43" y="413"/>
                    <a:pt x="43" y="404"/>
                  </a:cubicBezTo>
                  <a:cubicBezTo>
                    <a:pt x="52" y="381"/>
                    <a:pt x="52" y="362"/>
                    <a:pt x="62" y="342"/>
                  </a:cubicBezTo>
                  <a:cubicBezTo>
                    <a:pt x="72" y="290"/>
                    <a:pt x="94" y="248"/>
                    <a:pt x="124" y="206"/>
                  </a:cubicBezTo>
                  <a:lnTo>
                    <a:pt x="124" y="196"/>
                  </a:lnTo>
                  <a:cubicBezTo>
                    <a:pt x="146" y="176"/>
                    <a:pt x="166" y="144"/>
                    <a:pt x="196" y="124"/>
                  </a:cubicBezTo>
                  <a:cubicBezTo>
                    <a:pt x="218" y="105"/>
                    <a:pt x="238" y="95"/>
                    <a:pt x="258" y="82"/>
                  </a:cubicBezTo>
                  <a:cubicBezTo>
                    <a:pt x="270" y="72"/>
                    <a:pt x="290" y="72"/>
                    <a:pt x="309" y="63"/>
                  </a:cubicBezTo>
                  <a:lnTo>
                    <a:pt x="361" y="63"/>
                  </a:lnTo>
                  <a:cubicBezTo>
                    <a:pt x="371" y="63"/>
                    <a:pt x="393" y="63"/>
                    <a:pt x="403" y="72"/>
                  </a:cubicBezTo>
                  <a:cubicBezTo>
                    <a:pt x="423" y="72"/>
                    <a:pt x="433" y="82"/>
                    <a:pt x="455" y="95"/>
                  </a:cubicBezTo>
                  <a:lnTo>
                    <a:pt x="485" y="124"/>
                  </a:lnTo>
                  <a:cubicBezTo>
                    <a:pt x="505" y="134"/>
                    <a:pt x="517" y="156"/>
                    <a:pt x="527" y="176"/>
                  </a:cubicBezTo>
                  <a:cubicBezTo>
                    <a:pt x="537" y="206"/>
                    <a:pt x="547" y="228"/>
                    <a:pt x="547" y="258"/>
                  </a:cubicBezTo>
                  <a:cubicBezTo>
                    <a:pt x="557" y="300"/>
                    <a:pt x="566" y="342"/>
                    <a:pt x="566" y="404"/>
                  </a:cubicBezTo>
                  <a:lnTo>
                    <a:pt x="557" y="391"/>
                  </a:lnTo>
                  <a:lnTo>
                    <a:pt x="557" y="404"/>
                  </a:lnTo>
                  <a:cubicBezTo>
                    <a:pt x="557" y="433"/>
                    <a:pt x="557" y="465"/>
                    <a:pt x="547" y="505"/>
                  </a:cubicBezTo>
                  <a:cubicBezTo>
                    <a:pt x="547" y="537"/>
                    <a:pt x="557" y="557"/>
                    <a:pt x="589" y="567"/>
                  </a:cubicBezTo>
                  <a:lnTo>
                    <a:pt x="599" y="567"/>
                  </a:lnTo>
                  <a:cubicBezTo>
                    <a:pt x="618" y="567"/>
                    <a:pt x="641" y="547"/>
                    <a:pt x="641" y="527"/>
                  </a:cubicBezTo>
                  <a:cubicBezTo>
                    <a:pt x="660" y="433"/>
                    <a:pt x="660" y="362"/>
                    <a:pt x="650" y="290"/>
                  </a:cubicBezTo>
                  <a:cubicBezTo>
                    <a:pt x="628" y="218"/>
                    <a:pt x="608" y="156"/>
                    <a:pt x="579" y="114"/>
                  </a:cubicBezTo>
                  <a:cubicBezTo>
                    <a:pt x="547" y="72"/>
                    <a:pt x="517" y="43"/>
                    <a:pt x="475" y="21"/>
                  </a:cubicBezTo>
                  <a:lnTo>
                    <a:pt x="465" y="21"/>
                  </a:lnTo>
                  <a:cubicBezTo>
                    <a:pt x="433" y="1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1;p76">
              <a:extLst>
                <a:ext uri="{FF2B5EF4-FFF2-40B4-BE49-F238E27FC236}">
                  <a16:creationId xmlns:a16="http://schemas.microsoft.com/office/drawing/2014/main" id="{B638ED07-3934-445F-BC7E-D2D798A1F9F0}"/>
                </a:ext>
              </a:extLst>
            </p:cNvPr>
            <p:cNvSpPr/>
            <p:nvPr/>
          </p:nvSpPr>
          <p:spPr>
            <a:xfrm>
              <a:off x="4928851" y="3537763"/>
              <a:ext cx="106502" cy="71565"/>
            </a:xfrm>
            <a:custGeom>
              <a:avLst/>
              <a:gdLst/>
              <a:ahLst/>
              <a:cxnLst/>
              <a:rect l="l" t="t" r="r" b="b"/>
              <a:pathLst>
                <a:path w="567" h="381" extrusionOk="0">
                  <a:moveTo>
                    <a:pt x="82" y="0"/>
                  </a:moveTo>
                  <a:cubicBezTo>
                    <a:pt x="50" y="0"/>
                    <a:pt x="30" y="10"/>
                    <a:pt x="20" y="33"/>
                  </a:cubicBezTo>
                  <a:cubicBezTo>
                    <a:pt x="0" y="52"/>
                    <a:pt x="20" y="94"/>
                    <a:pt x="62" y="144"/>
                  </a:cubicBezTo>
                  <a:cubicBezTo>
                    <a:pt x="102" y="196"/>
                    <a:pt x="154" y="238"/>
                    <a:pt x="225" y="290"/>
                  </a:cubicBezTo>
                  <a:cubicBezTo>
                    <a:pt x="329" y="341"/>
                    <a:pt x="421" y="381"/>
                    <a:pt x="495" y="381"/>
                  </a:cubicBezTo>
                  <a:cubicBezTo>
                    <a:pt x="524" y="381"/>
                    <a:pt x="544" y="371"/>
                    <a:pt x="556" y="351"/>
                  </a:cubicBezTo>
                  <a:cubicBezTo>
                    <a:pt x="566" y="329"/>
                    <a:pt x="556" y="290"/>
                    <a:pt x="514" y="238"/>
                  </a:cubicBezTo>
                  <a:cubicBezTo>
                    <a:pt x="472" y="196"/>
                    <a:pt x="411" y="144"/>
                    <a:pt x="339" y="104"/>
                  </a:cubicBezTo>
                  <a:cubicBezTo>
                    <a:pt x="248" y="42"/>
                    <a:pt x="144" y="0"/>
                    <a:pt x="82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2;p76">
              <a:extLst>
                <a:ext uri="{FF2B5EF4-FFF2-40B4-BE49-F238E27FC236}">
                  <a16:creationId xmlns:a16="http://schemas.microsoft.com/office/drawing/2014/main" id="{C7C2E69E-63A4-48EB-807F-C417BAE86A77}"/>
                </a:ext>
              </a:extLst>
            </p:cNvPr>
            <p:cNvSpPr/>
            <p:nvPr/>
          </p:nvSpPr>
          <p:spPr>
            <a:xfrm>
              <a:off x="4551492" y="3509024"/>
              <a:ext cx="118148" cy="44329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443" y="0"/>
                  </a:moveTo>
                  <a:cubicBezTo>
                    <a:pt x="391" y="0"/>
                    <a:pt x="351" y="10"/>
                    <a:pt x="299" y="10"/>
                  </a:cubicBezTo>
                  <a:cubicBezTo>
                    <a:pt x="218" y="30"/>
                    <a:pt x="144" y="50"/>
                    <a:pt x="82" y="82"/>
                  </a:cubicBezTo>
                  <a:cubicBezTo>
                    <a:pt x="33" y="111"/>
                    <a:pt x="0" y="144"/>
                    <a:pt x="10" y="173"/>
                  </a:cubicBezTo>
                  <a:cubicBezTo>
                    <a:pt x="20" y="215"/>
                    <a:pt x="82" y="235"/>
                    <a:pt x="196" y="235"/>
                  </a:cubicBezTo>
                  <a:cubicBezTo>
                    <a:pt x="238" y="235"/>
                    <a:pt x="290" y="235"/>
                    <a:pt x="341" y="225"/>
                  </a:cubicBezTo>
                  <a:cubicBezTo>
                    <a:pt x="423" y="215"/>
                    <a:pt x="495" y="186"/>
                    <a:pt x="547" y="153"/>
                  </a:cubicBezTo>
                  <a:cubicBezTo>
                    <a:pt x="598" y="124"/>
                    <a:pt x="628" y="92"/>
                    <a:pt x="628" y="62"/>
                  </a:cubicBezTo>
                  <a:cubicBezTo>
                    <a:pt x="618" y="30"/>
                    <a:pt x="547" y="0"/>
                    <a:pt x="443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3;p76">
              <a:extLst>
                <a:ext uri="{FF2B5EF4-FFF2-40B4-BE49-F238E27FC236}">
                  <a16:creationId xmlns:a16="http://schemas.microsoft.com/office/drawing/2014/main" id="{BC710242-BF2C-4BF4-9A27-19BF2D388679}"/>
                </a:ext>
              </a:extLst>
            </p:cNvPr>
            <p:cNvSpPr/>
            <p:nvPr/>
          </p:nvSpPr>
          <p:spPr>
            <a:xfrm>
              <a:off x="4694434" y="3642198"/>
              <a:ext cx="69875" cy="118148"/>
            </a:xfrm>
            <a:custGeom>
              <a:avLst/>
              <a:gdLst/>
              <a:ahLst/>
              <a:cxnLst/>
              <a:rect l="l" t="t" r="r" b="b"/>
              <a:pathLst>
                <a:path w="372" h="629" extrusionOk="0">
                  <a:moveTo>
                    <a:pt x="361" y="0"/>
                  </a:moveTo>
                  <a:cubicBezTo>
                    <a:pt x="361" y="0"/>
                    <a:pt x="351" y="10"/>
                    <a:pt x="351" y="20"/>
                  </a:cubicBezTo>
                  <a:lnTo>
                    <a:pt x="351" y="114"/>
                  </a:lnTo>
                  <a:lnTo>
                    <a:pt x="351" y="134"/>
                  </a:lnTo>
                  <a:lnTo>
                    <a:pt x="351" y="228"/>
                  </a:lnTo>
                  <a:lnTo>
                    <a:pt x="351" y="329"/>
                  </a:lnTo>
                  <a:lnTo>
                    <a:pt x="351" y="341"/>
                  </a:lnTo>
                  <a:lnTo>
                    <a:pt x="351" y="371"/>
                  </a:lnTo>
                  <a:cubicBezTo>
                    <a:pt x="332" y="341"/>
                    <a:pt x="309" y="309"/>
                    <a:pt x="280" y="290"/>
                  </a:cubicBezTo>
                  <a:cubicBezTo>
                    <a:pt x="260" y="257"/>
                    <a:pt x="238" y="248"/>
                    <a:pt x="208" y="238"/>
                  </a:cubicBezTo>
                  <a:cubicBezTo>
                    <a:pt x="186" y="228"/>
                    <a:pt x="166" y="218"/>
                    <a:pt x="156" y="218"/>
                  </a:cubicBezTo>
                  <a:lnTo>
                    <a:pt x="146" y="218"/>
                  </a:lnTo>
                  <a:cubicBezTo>
                    <a:pt x="124" y="228"/>
                    <a:pt x="114" y="228"/>
                    <a:pt x="104" y="228"/>
                  </a:cubicBezTo>
                  <a:cubicBezTo>
                    <a:pt x="94" y="238"/>
                    <a:pt x="85" y="238"/>
                    <a:pt x="75" y="248"/>
                  </a:cubicBezTo>
                  <a:cubicBezTo>
                    <a:pt x="52" y="257"/>
                    <a:pt x="43" y="280"/>
                    <a:pt x="33" y="299"/>
                  </a:cubicBezTo>
                  <a:cubicBezTo>
                    <a:pt x="23" y="319"/>
                    <a:pt x="13" y="329"/>
                    <a:pt x="13" y="351"/>
                  </a:cubicBezTo>
                  <a:cubicBezTo>
                    <a:pt x="13" y="361"/>
                    <a:pt x="1" y="371"/>
                    <a:pt x="1" y="391"/>
                  </a:cubicBezTo>
                  <a:lnTo>
                    <a:pt x="1" y="495"/>
                  </a:lnTo>
                  <a:cubicBezTo>
                    <a:pt x="13" y="537"/>
                    <a:pt x="23" y="576"/>
                    <a:pt x="33" y="608"/>
                  </a:cubicBezTo>
                  <a:cubicBezTo>
                    <a:pt x="43" y="618"/>
                    <a:pt x="43" y="628"/>
                    <a:pt x="52" y="628"/>
                  </a:cubicBezTo>
                  <a:lnTo>
                    <a:pt x="75" y="628"/>
                  </a:lnTo>
                  <a:cubicBezTo>
                    <a:pt x="85" y="628"/>
                    <a:pt x="85" y="628"/>
                    <a:pt x="94" y="618"/>
                  </a:cubicBezTo>
                  <a:lnTo>
                    <a:pt x="94" y="598"/>
                  </a:lnTo>
                  <a:cubicBezTo>
                    <a:pt x="85" y="556"/>
                    <a:pt x="75" y="527"/>
                    <a:pt x="62" y="485"/>
                  </a:cubicBezTo>
                  <a:lnTo>
                    <a:pt x="62" y="391"/>
                  </a:lnTo>
                  <a:cubicBezTo>
                    <a:pt x="62" y="371"/>
                    <a:pt x="75" y="351"/>
                    <a:pt x="75" y="329"/>
                  </a:cubicBezTo>
                  <a:cubicBezTo>
                    <a:pt x="85" y="319"/>
                    <a:pt x="85" y="309"/>
                    <a:pt x="94" y="299"/>
                  </a:cubicBezTo>
                  <a:cubicBezTo>
                    <a:pt x="104" y="299"/>
                    <a:pt x="104" y="290"/>
                    <a:pt x="114" y="290"/>
                  </a:cubicBezTo>
                  <a:cubicBezTo>
                    <a:pt x="114" y="280"/>
                    <a:pt x="124" y="280"/>
                    <a:pt x="124" y="280"/>
                  </a:cubicBezTo>
                  <a:cubicBezTo>
                    <a:pt x="136" y="267"/>
                    <a:pt x="146" y="267"/>
                    <a:pt x="146" y="267"/>
                  </a:cubicBezTo>
                  <a:lnTo>
                    <a:pt x="166" y="267"/>
                  </a:lnTo>
                  <a:cubicBezTo>
                    <a:pt x="176" y="267"/>
                    <a:pt x="186" y="267"/>
                    <a:pt x="198" y="280"/>
                  </a:cubicBezTo>
                  <a:cubicBezTo>
                    <a:pt x="208" y="280"/>
                    <a:pt x="228" y="290"/>
                    <a:pt x="238" y="299"/>
                  </a:cubicBezTo>
                  <a:cubicBezTo>
                    <a:pt x="260" y="319"/>
                    <a:pt x="280" y="341"/>
                    <a:pt x="300" y="371"/>
                  </a:cubicBezTo>
                  <a:cubicBezTo>
                    <a:pt x="309" y="381"/>
                    <a:pt x="322" y="391"/>
                    <a:pt x="332" y="413"/>
                  </a:cubicBezTo>
                  <a:lnTo>
                    <a:pt x="342" y="433"/>
                  </a:lnTo>
                  <a:cubicBezTo>
                    <a:pt x="351" y="433"/>
                    <a:pt x="351" y="443"/>
                    <a:pt x="361" y="443"/>
                  </a:cubicBezTo>
                  <a:cubicBezTo>
                    <a:pt x="371" y="433"/>
                    <a:pt x="371" y="433"/>
                    <a:pt x="371" y="423"/>
                  </a:cubicBezTo>
                  <a:lnTo>
                    <a:pt x="371" y="371"/>
                  </a:lnTo>
                  <a:lnTo>
                    <a:pt x="371" y="319"/>
                  </a:lnTo>
                  <a:lnTo>
                    <a:pt x="371" y="218"/>
                  </a:lnTo>
                  <a:lnTo>
                    <a:pt x="371" y="134"/>
                  </a:lnTo>
                  <a:lnTo>
                    <a:pt x="371" y="20"/>
                  </a:lnTo>
                  <a:lnTo>
                    <a:pt x="371" y="1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88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4;p76">
              <a:extLst>
                <a:ext uri="{FF2B5EF4-FFF2-40B4-BE49-F238E27FC236}">
                  <a16:creationId xmlns:a16="http://schemas.microsoft.com/office/drawing/2014/main" id="{F38F5397-1031-458B-AD38-B961CD4D0D8F}"/>
                </a:ext>
              </a:extLst>
            </p:cNvPr>
            <p:cNvSpPr/>
            <p:nvPr/>
          </p:nvSpPr>
          <p:spPr>
            <a:xfrm>
              <a:off x="4772009" y="3580401"/>
              <a:ext cx="309740" cy="307486"/>
            </a:xfrm>
            <a:custGeom>
              <a:avLst/>
              <a:gdLst/>
              <a:ahLst/>
              <a:cxnLst/>
              <a:rect l="l" t="t" r="r" b="b"/>
              <a:pathLst>
                <a:path w="1649" h="1637" extrusionOk="0">
                  <a:moveTo>
                    <a:pt x="927" y="63"/>
                  </a:moveTo>
                  <a:cubicBezTo>
                    <a:pt x="989" y="72"/>
                    <a:pt x="1050" y="92"/>
                    <a:pt x="1112" y="114"/>
                  </a:cubicBezTo>
                  <a:cubicBezTo>
                    <a:pt x="1174" y="144"/>
                    <a:pt x="1236" y="176"/>
                    <a:pt x="1288" y="216"/>
                  </a:cubicBezTo>
                  <a:cubicBezTo>
                    <a:pt x="1340" y="258"/>
                    <a:pt x="1379" y="300"/>
                    <a:pt x="1421" y="349"/>
                  </a:cubicBezTo>
                  <a:lnTo>
                    <a:pt x="1421" y="362"/>
                  </a:lnTo>
                  <a:cubicBezTo>
                    <a:pt x="1463" y="411"/>
                    <a:pt x="1493" y="463"/>
                    <a:pt x="1525" y="525"/>
                  </a:cubicBezTo>
                  <a:cubicBezTo>
                    <a:pt x="1545" y="586"/>
                    <a:pt x="1564" y="648"/>
                    <a:pt x="1577" y="720"/>
                  </a:cubicBezTo>
                  <a:cubicBezTo>
                    <a:pt x="1587" y="782"/>
                    <a:pt x="1587" y="843"/>
                    <a:pt x="1577" y="918"/>
                  </a:cubicBezTo>
                  <a:cubicBezTo>
                    <a:pt x="1564" y="979"/>
                    <a:pt x="1545" y="1051"/>
                    <a:pt x="1525" y="1113"/>
                  </a:cubicBezTo>
                  <a:lnTo>
                    <a:pt x="1515" y="1113"/>
                  </a:lnTo>
                  <a:cubicBezTo>
                    <a:pt x="1493" y="1175"/>
                    <a:pt x="1463" y="1226"/>
                    <a:pt x="1421" y="1276"/>
                  </a:cubicBezTo>
                  <a:cubicBezTo>
                    <a:pt x="1379" y="1328"/>
                    <a:pt x="1340" y="1370"/>
                    <a:pt x="1288" y="1412"/>
                  </a:cubicBezTo>
                  <a:cubicBezTo>
                    <a:pt x="1236" y="1451"/>
                    <a:pt x="1174" y="1483"/>
                    <a:pt x="1122" y="1513"/>
                  </a:cubicBezTo>
                  <a:lnTo>
                    <a:pt x="1112" y="1513"/>
                  </a:lnTo>
                  <a:cubicBezTo>
                    <a:pt x="1050" y="1535"/>
                    <a:pt x="989" y="1555"/>
                    <a:pt x="927" y="1565"/>
                  </a:cubicBezTo>
                  <a:cubicBezTo>
                    <a:pt x="896" y="1570"/>
                    <a:pt x="863" y="1572"/>
                    <a:pt x="828" y="1572"/>
                  </a:cubicBezTo>
                  <a:cubicBezTo>
                    <a:pt x="793" y="1572"/>
                    <a:pt x="758" y="1570"/>
                    <a:pt x="722" y="1565"/>
                  </a:cubicBezTo>
                  <a:cubicBezTo>
                    <a:pt x="670" y="1555"/>
                    <a:pt x="618" y="1545"/>
                    <a:pt x="576" y="1523"/>
                  </a:cubicBezTo>
                  <a:lnTo>
                    <a:pt x="566" y="1523"/>
                  </a:lnTo>
                  <a:cubicBezTo>
                    <a:pt x="556" y="1523"/>
                    <a:pt x="546" y="1513"/>
                    <a:pt x="536" y="1513"/>
                  </a:cubicBezTo>
                  <a:cubicBezTo>
                    <a:pt x="527" y="1513"/>
                    <a:pt x="527" y="1503"/>
                    <a:pt x="514" y="1503"/>
                  </a:cubicBezTo>
                  <a:cubicBezTo>
                    <a:pt x="475" y="1483"/>
                    <a:pt x="423" y="1461"/>
                    <a:pt x="381" y="1432"/>
                  </a:cubicBezTo>
                  <a:cubicBezTo>
                    <a:pt x="381" y="1422"/>
                    <a:pt x="371" y="1422"/>
                    <a:pt x="361" y="1412"/>
                  </a:cubicBezTo>
                  <a:cubicBezTo>
                    <a:pt x="309" y="1370"/>
                    <a:pt x="267" y="1328"/>
                    <a:pt x="228" y="1276"/>
                  </a:cubicBezTo>
                  <a:cubicBezTo>
                    <a:pt x="205" y="1246"/>
                    <a:pt x="176" y="1214"/>
                    <a:pt x="166" y="1175"/>
                  </a:cubicBezTo>
                  <a:lnTo>
                    <a:pt x="156" y="1175"/>
                  </a:lnTo>
                  <a:cubicBezTo>
                    <a:pt x="144" y="1152"/>
                    <a:pt x="134" y="1133"/>
                    <a:pt x="124" y="1113"/>
                  </a:cubicBezTo>
                  <a:cubicBezTo>
                    <a:pt x="124" y="1091"/>
                    <a:pt x="114" y="1061"/>
                    <a:pt x="104" y="1041"/>
                  </a:cubicBezTo>
                  <a:cubicBezTo>
                    <a:pt x="94" y="1009"/>
                    <a:pt x="82" y="967"/>
                    <a:pt x="82" y="937"/>
                  </a:cubicBezTo>
                  <a:lnTo>
                    <a:pt x="82" y="927"/>
                  </a:lnTo>
                  <a:lnTo>
                    <a:pt x="72" y="927"/>
                  </a:lnTo>
                  <a:lnTo>
                    <a:pt x="72" y="918"/>
                  </a:lnTo>
                  <a:lnTo>
                    <a:pt x="72" y="834"/>
                  </a:lnTo>
                  <a:lnTo>
                    <a:pt x="72" y="710"/>
                  </a:lnTo>
                  <a:lnTo>
                    <a:pt x="82" y="700"/>
                  </a:lnTo>
                  <a:lnTo>
                    <a:pt x="82" y="690"/>
                  </a:lnTo>
                  <a:lnTo>
                    <a:pt x="82" y="680"/>
                  </a:lnTo>
                  <a:lnTo>
                    <a:pt x="82" y="670"/>
                  </a:lnTo>
                  <a:lnTo>
                    <a:pt x="82" y="658"/>
                  </a:lnTo>
                  <a:lnTo>
                    <a:pt x="82" y="648"/>
                  </a:lnTo>
                  <a:lnTo>
                    <a:pt x="94" y="648"/>
                  </a:lnTo>
                  <a:lnTo>
                    <a:pt x="94" y="638"/>
                  </a:lnTo>
                  <a:cubicBezTo>
                    <a:pt x="104" y="596"/>
                    <a:pt x="114" y="557"/>
                    <a:pt x="134" y="525"/>
                  </a:cubicBezTo>
                  <a:cubicBezTo>
                    <a:pt x="156" y="473"/>
                    <a:pt x="176" y="423"/>
                    <a:pt x="205" y="381"/>
                  </a:cubicBezTo>
                  <a:lnTo>
                    <a:pt x="205" y="371"/>
                  </a:lnTo>
                  <a:lnTo>
                    <a:pt x="218" y="371"/>
                  </a:lnTo>
                  <a:cubicBezTo>
                    <a:pt x="218" y="371"/>
                    <a:pt x="218" y="362"/>
                    <a:pt x="228" y="362"/>
                  </a:cubicBezTo>
                  <a:cubicBezTo>
                    <a:pt x="247" y="329"/>
                    <a:pt x="279" y="300"/>
                    <a:pt x="299" y="268"/>
                  </a:cubicBezTo>
                  <a:cubicBezTo>
                    <a:pt x="319" y="248"/>
                    <a:pt x="341" y="238"/>
                    <a:pt x="361" y="216"/>
                  </a:cubicBezTo>
                  <a:cubicBezTo>
                    <a:pt x="413" y="176"/>
                    <a:pt x="475" y="144"/>
                    <a:pt x="536" y="124"/>
                  </a:cubicBezTo>
                  <a:lnTo>
                    <a:pt x="527" y="124"/>
                  </a:lnTo>
                  <a:cubicBezTo>
                    <a:pt x="588" y="92"/>
                    <a:pt x="660" y="72"/>
                    <a:pt x="722" y="63"/>
                  </a:cubicBezTo>
                  <a:close/>
                  <a:moveTo>
                    <a:pt x="761" y="1"/>
                  </a:moveTo>
                  <a:cubicBezTo>
                    <a:pt x="732" y="1"/>
                    <a:pt x="700" y="11"/>
                    <a:pt x="670" y="11"/>
                  </a:cubicBezTo>
                  <a:cubicBezTo>
                    <a:pt x="576" y="30"/>
                    <a:pt x="485" y="63"/>
                    <a:pt x="403" y="114"/>
                  </a:cubicBezTo>
                  <a:cubicBezTo>
                    <a:pt x="351" y="144"/>
                    <a:pt x="309" y="186"/>
                    <a:pt x="257" y="226"/>
                  </a:cubicBezTo>
                  <a:cubicBezTo>
                    <a:pt x="186" y="287"/>
                    <a:pt x="134" y="371"/>
                    <a:pt x="94" y="453"/>
                  </a:cubicBezTo>
                  <a:cubicBezTo>
                    <a:pt x="72" y="485"/>
                    <a:pt x="62" y="505"/>
                    <a:pt x="52" y="535"/>
                  </a:cubicBezTo>
                  <a:cubicBezTo>
                    <a:pt x="52" y="547"/>
                    <a:pt x="52" y="557"/>
                    <a:pt x="42" y="567"/>
                  </a:cubicBezTo>
                  <a:cubicBezTo>
                    <a:pt x="20" y="628"/>
                    <a:pt x="10" y="690"/>
                    <a:pt x="10" y="752"/>
                  </a:cubicBezTo>
                  <a:cubicBezTo>
                    <a:pt x="0" y="824"/>
                    <a:pt x="10" y="895"/>
                    <a:pt x="20" y="967"/>
                  </a:cubicBezTo>
                  <a:lnTo>
                    <a:pt x="20" y="979"/>
                  </a:lnTo>
                  <a:cubicBezTo>
                    <a:pt x="20" y="989"/>
                    <a:pt x="32" y="999"/>
                    <a:pt x="32" y="1009"/>
                  </a:cubicBezTo>
                  <a:cubicBezTo>
                    <a:pt x="32" y="1019"/>
                    <a:pt x="32" y="1041"/>
                    <a:pt x="42" y="1051"/>
                  </a:cubicBezTo>
                  <a:cubicBezTo>
                    <a:pt x="52" y="1091"/>
                    <a:pt x="72" y="1133"/>
                    <a:pt x="82" y="1175"/>
                  </a:cubicBezTo>
                  <a:cubicBezTo>
                    <a:pt x="144" y="1298"/>
                    <a:pt x="237" y="1399"/>
                    <a:pt x="351" y="1483"/>
                  </a:cubicBezTo>
                  <a:lnTo>
                    <a:pt x="361" y="1483"/>
                  </a:lnTo>
                  <a:cubicBezTo>
                    <a:pt x="371" y="1493"/>
                    <a:pt x="371" y="1503"/>
                    <a:pt x="381" y="1503"/>
                  </a:cubicBezTo>
                  <a:cubicBezTo>
                    <a:pt x="475" y="1565"/>
                    <a:pt x="566" y="1597"/>
                    <a:pt x="660" y="1617"/>
                  </a:cubicBezTo>
                  <a:lnTo>
                    <a:pt x="670" y="1617"/>
                  </a:lnTo>
                  <a:cubicBezTo>
                    <a:pt x="700" y="1627"/>
                    <a:pt x="742" y="1627"/>
                    <a:pt x="774" y="1637"/>
                  </a:cubicBezTo>
                  <a:cubicBezTo>
                    <a:pt x="875" y="1637"/>
                    <a:pt x="979" y="1627"/>
                    <a:pt x="1070" y="1597"/>
                  </a:cubicBezTo>
                  <a:cubicBezTo>
                    <a:pt x="1122" y="1585"/>
                    <a:pt x="1164" y="1565"/>
                    <a:pt x="1206" y="1535"/>
                  </a:cubicBezTo>
                  <a:cubicBezTo>
                    <a:pt x="1256" y="1513"/>
                    <a:pt x="1298" y="1483"/>
                    <a:pt x="1330" y="1451"/>
                  </a:cubicBezTo>
                  <a:cubicBezTo>
                    <a:pt x="1411" y="1399"/>
                    <a:pt x="1473" y="1318"/>
                    <a:pt x="1525" y="1236"/>
                  </a:cubicBezTo>
                  <a:cubicBezTo>
                    <a:pt x="1577" y="1152"/>
                    <a:pt x="1616" y="1061"/>
                    <a:pt x="1626" y="957"/>
                  </a:cubicBezTo>
                  <a:cubicBezTo>
                    <a:pt x="1648" y="866"/>
                    <a:pt x="1648" y="762"/>
                    <a:pt x="1626" y="658"/>
                  </a:cubicBezTo>
                  <a:cubicBezTo>
                    <a:pt x="1597" y="473"/>
                    <a:pt x="1483" y="287"/>
                    <a:pt x="1330" y="176"/>
                  </a:cubicBezTo>
                  <a:cubicBezTo>
                    <a:pt x="1246" y="114"/>
                    <a:pt x="1164" y="63"/>
                    <a:pt x="1060" y="30"/>
                  </a:cubicBezTo>
                  <a:cubicBezTo>
                    <a:pt x="989" y="11"/>
                    <a:pt x="917" y="1"/>
                    <a:pt x="8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5;p76">
              <a:extLst>
                <a:ext uri="{FF2B5EF4-FFF2-40B4-BE49-F238E27FC236}">
                  <a16:creationId xmlns:a16="http://schemas.microsoft.com/office/drawing/2014/main" id="{A96B304C-2FF6-4381-AD01-06A2F5A406AA}"/>
                </a:ext>
              </a:extLst>
            </p:cNvPr>
            <p:cNvSpPr/>
            <p:nvPr/>
          </p:nvSpPr>
          <p:spPr>
            <a:xfrm>
              <a:off x="4454946" y="3537763"/>
              <a:ext cx="239677" cy="292459"/>
            </a:xfrm>
            <a:custGeom>
              <a:avLst/>
              <a:gdLst/>
              <a:ahLst/>
              <a:cxnLst/>
              <a:rect l="l" t="t" r="r" b="b"/>
              <a:pathLst>
                <a:path w="1276" h="1557" extrusionOk="0">
                  <a:moveTo>
                    <a:pt x="710" y="62"/>
                  </a:moveTo>
                  <a:cubicBezTo>
                    <a:pt x="742" y="62"/>
                    <a:pt x="781" y="72"/>
                    <a:pt x="823" y="82"/>
                  </a:cubicBezTo>
                  <a:lnTo>
                    <a:pt x="833" y="94"/>
                  </a:lnTo>
                  <a:cubicBezTo>
                    <a:pt x="885" y="104"/>
                    <a:pt x="927" y="134"/>
                    <a:pt x="967" y="166"/>
                  </a:cubicBezTo>
                  <a:cubicBezTo>
                    <a:pt x="1009" y="196"/>
                    <a:pt x="1051" y="238"/>
                    <a:pt x="1080" y="280"/>
                  </a:cubicBezTo>
                  <a:lnTo>
                    <a:pt x="1090" y="280"/>
                  </a:lnTo>
                  <a:cubicBezTo>
                    <a:pt x="1122" y="319"/>
                    <a:pt x="1142" y="371"/>
                    <a:pt x="1164" y="423"/>
                  </a:cubicBezTo>
                  <a:cubicBezTo>
                    <a:pt x="1184" y="485"/>
                    <a:pt x="1204" y="537"/>
                    <a:pt x="1214" y="598"/>
                  </a:cubicBezTo>
                  <a:cubicBezTo>
                    <a:pt x="1226" y="660"/>
                    <a:pt x="1226" y="722"/>
                    <a:pt x="1226" y="784"/>
                  </a:cubicBezTo>
                  <a:cubicBezTo>
                    <a:pt x="1214" y="846"/>
                    <a:pt x="1204" y="907"/>
                    <a:pt x="1194" y="969"/>
                  </a:cubicBezTo>
                  <a:cubicBezTo>
                    <a:pt x="1174" y="1031"/>
                    <a:pt x="1142" y="1093"/>
                    <a:pt x="1122" y="1145"/>
                  </a:cubicBezTo>
                  <a:lnTo>
                    <a:pt x="1112" y="1154"/>
                  </a:lnTo>
                  <a:cubicBezTo>
                    <a:pt x="1090" y="1206"/>
                    <a:pt x="1051" y="1246"/>
                    <a:pt x="1019" y="1288"/>
                  </a:cubicBezTo>
                  <a:cubicBezTo>
                    <a:pt x="979" y="1340"/>
                    <a:pt x="937" y="1369"/>
                    <a:pt x="885" y="1402"/>
                  </a:cubicBezTo>
                  <a:cubicBezTo>
                    <a:pt x="843" y="1431"/>
                    <a:pt x="794" y="1453"/>
                    <a:pt x="752" y="1473"/>
                  </a:cubicBezTo>
                  <a:lnTo>
                    <a:pt x="742" y="1473"/>
                  </a:lnTo>
                  <a:cubicBezTo>
                    <a:pt x="692" y="1483"/>
                    <a:pt x="641" y="1492"/>
                    <a:pt x="591" y="1493"/>
                  </a:cubicBezTo>
                  <a:lnTo>
                    <a:pt x="591" y="1493"/>
                  </a:lnTo>
                  <a:cubicBezTo>
                    <a:pt x="543" y="1492"/>
                    <a:pt x="493" y="1483"/>
                    <a:pt x="443" y="1473"/>
                  </a:cubicBezTo>
                  <a:cubicBezTo>
                    <a:pt x="401" y="1453"/>
                    <a:pt x="361" y="1441"/>
                    <a:pt x="329" y="1411"/>
                  </a:cubicBezTo>
                  <a:cubicBezTo>
                    <a:pt x="319" y="1402"/>
                    <a:pt x="309" y="1402"/>
                    <a:pt x="299" y="1392"/>
                  </a:cubicBezTo>
                  <a:lnTo>
                    <a:pt x="287" y="1392"/>
                  </a:lnTo>
                  <a:cubicBezTo>
                    <a:pt x="257" y="1360"/>
                    <a:pt x="225" y="1330"/>
                    <a:pt x="206" y="1298"/>
                  </a:cubicBezTo>
                  <a:lnTo>
                    <a:pt x="186" y="1278"/>
                  </a:lnTo>
                  <a:cubicBezTo>
                    <a:pt x="154" y="1236"/>
                    <a:pt x="134" y="1184"/>
                    <a:pt x="114" y="1132"/>
                  </a:cubicBezTo>
                  <a:cubicBezTo>
                    <a:pt x="92" y="1103"/>
                    <a:pt x="82" y="1061"/>
                    <a:pt x="72" y="1031"/>
                  </a:cubicBezTo>
                  <a:cubicBezTo>
                    <a:pt x="72" y="1009"/>
                    <a:pt x="62" y="989"/>
                    <a:pt x="62" y="969"/>
                  </a:cubicBezTo>
                  <a:cubicBezTo>
                    <a:pt x="62" y="937"/>
                    <a:pt x="52" y="917"/>
                    <a:pt x="52" y="897"/>
                  </a:cubicBezTo>
                  <a:lnTo>
                    <a:pt x="52" y="794"/>
                  </a:lnTo>
                  <a:lnTo>
                    <a:pt x="52" y="784"/>
                  </a:lnTo>
                  <a:lnTo>
                    <a:pt x="52" y="774"/>
                  </a:lnTo>
                  <a:cubicBezTo>
                    <a:pt x="52" y="752"/>
                    <a:pt x="62" y="722"/>
                    <a:pt x="62" y="700"/>
                  </a:cubicBezTo>
                  <a:cubicBezTo>
                    <a:pt x="72" y="660"/>
                    <a:pt x="72" y="618"/>
                    <a:pt x="82" y="589"/>
                  </a:cubicBezTo>
                  <a:lnTo>
                    <a:pt x="92" y="576"/>
                  </a:lnTo>
                  <a:lnTo>
                    <a:pt x="92" y="566"/>
                  </a:lnTo>
                  <a:lnTo>
                    <a:pt x="92" y="556"/>
                  </a:lnTo>
                  <a:lnTo>
                    <a:pt x="92" y="547"/>
                  </a:lnTo>
                  <a:lnTo>
                    <a:pt x="102" y="547"/>
                  </a:lnTo>
                  <a:lnTo>
                    <a:pt x="102" y="537"/>
                  </a:lnTo>
                  <a:lnTo>
                    <a:pt x="102" y="527"/>
                  </a:lnTo>
                  <a:lnTo>
                    <a:pt x="114" y="514"/>
                  </a:lnTo>
                  <a:cubicBezTo>
                    <a:pt x="124" y="485"/>
                    <a:pt x="144" y="443"/>
                    <a:pt x="154" y="413"/>
                  </a:cubicBezTo>
                  <a:cubicBezTo>
                    <a:pt x="186" y="361"/>
                    <a:pt x="215" y="319"/>
                    <a:pt x="248" y="290"/>
                  </a:cubicBezTo>
                  <a:lnTo>
                    <a:pt x="248" y="280"/>
                  </a:lnTo>
                  <a:lnTo>
                    <a:pt x="257" y="267"/>
                  </a:lnTo>
                  <a:cubicBezTo>
                    <a:pt x="277" y="238"/>
                    <a:pt x="309" y="218"/>
                    <a:pt x="329" y="196"/>
                  </a:cubicBezTo>
                  <a:cubicBezTo>
                    <a:pt x="349" y="186"/>
                    <a:pt x="371" y="166"/>
                    <a:pt x="391" y="156"/>
                  </a:cubicBezTo>
                  <a:cubicBezTo>
                    <a:pt x="433" y="124"/>
                    <a:pt x="485" y="104"/>
                    <a:pt x="534" y="82"/>
                  </a:cubicBezTo>
                  <a:lnTo>
                    <a:pt x="524" y="82"/>
                  </a:lnTo>
                  <a:cubicBezTo>
                    <a:pt x="576" y="72"/>
                    <a:pt x="628" y="62"/>
                    <a:pt x="690" y="62"/>
                  </a:cubicBezTo>
                  <a:close/>
                  <a:moveTo>
                    <a:pt x="658" y="0"/>
                  </a:moveTo>
                  <a:cubicBezTo>
                    <a:pt x="576" y="10"/>
                    <a:pt x="505" y="33"/>
                    <a:pt x="433" y="62"/>
                  </a:cubicBezTo>
                  <a:cubicBezTo>
                    <a:pt x="391" y="82"/>
                    <a:pt x="349" y="114"/>
                    <a:pt x="309" y="144"/>
                  </a:cubicBezTo>
                  <a:lnTo>
                    <a:pt x="299" y="156"/>
                  </a:lnTo>
                  <a:cubicBezTo>
                    <a:pt x="238" y="206"/>
                    <a:pt x="186" y="267"/>
                    <a:pt x="144" y="341"/>
                  </a:cubicBezTo>
                  <a:cubicBezTo>
                    <a:pt x="124" y="361"/>
                    <a:pt x="114" y="391"/>
                    <a:pt x="102" y="413"/>
                  </a:cubicBezTo>
                  <a:cubicBezTo>
                    <a:pt x="92" y="423"/>
                    <a:pt x="92" y="433"/>
                    <a:pt x="82" y="443"/>
                  </a:cubicBezTo>
                  <a:cubicBezTo>
                    <a:pt x="62" y="495"/>
                    <a:pt x="40" y="556"/>
                    <a:pt x="30" y="608"/>
                  </a:cubicBezTo>
                  <a:cubicBezTo>
                    <a:pt x="10" y="680"/>
                    <a:pt x="0" y="752"/>
                    <a:pt x="0" y="813"/>
                  </a:cubicBezTo>
                  <a:lnTo>
                    <a:pt x="0" y="823"/>
                  </a:lnTo>
                  <a:lnTo>
                    <a:pt x="0" y="855"/>
                  </a:lnTo>
                  <a:lnTo>
                    <a:pt x="0" y="897"/>
                  </a:lnTo>
                  <a:cubicBezTo>
                    <a:pt x="10" y="937"/>
                    <a:pt x="10" y="979"/>
                    <a:pt x="20" y="1021"/>
                  </a:cubicBezTo>
                  <a:cubicBezTo>
                    <a:pt x="40" y="1145"/>
                    <a:pt x="92" y="1256"/>
                    <a:pt x="176" y="1350"/>
                  </a:cubicBezTo>
                  <a:cubicBezTo>
                    <a:pt x="176" y="1360"/>
                    <a:pt x="186" y="1360"/>
                    <a:pt x="196" y="1369"/>
                  </a:cubicBezTo>
                  <a:cubicBezTo>
                    <a:pt x="248" y="1431"/>
                    <a:pt x="309" y="1483"/>
                    <a:pt x="381" y="1515"/>
                  </a:cubicBezTo>
                  <a:lnTo>
                    <a:pt x="391" y="1515"/>
                  </a:lnTo>
                  <a:cubicBezTo>
                    <a:pt x="411" y="1525"/>
                    <a:pt x="443" y="1535"/>
                    <a:pt x="463" y="1545"/>
                  </a:cubicBezTo>
                  <a:cubicBezTo>
                    <a:pt x="504" y="1551"/>
                    <a:pt x="549" y="1556"/>
                    <a:pt x="596" y="1556"/>
                  </a:cubicBezTo>
                  <a:cubicBezTo>
                    <a:pt x="630" y="1556"/>
                    <a:pt x="665" y="1553"/>
                    <a:pt x="700" y="1545"/>
                  </a:cubicBezTo>
                  <a:cubicBezTo>
                    <a:pt x="732" y="1535"/>
                    <a:pt x="771" y="1525"/>
                    <a:pt x="813" y="1515"/>
                  </a:cubicBezTo>
                  <a:cubicBezTo>
                    <a:pt x="843" y="1493"/>
                    <a:pt x="885" y="1473"/>
                    <a:pt x="917" y="1453"/>
                  </a:cubicBezTo>
                  <a:cubicBezTo>
                    <a:pt x="989" y="1402"/>
                    <a:pt x="1051" y="1340"/>
                    <a:pt x="1103" y="1268"/>
                  </a:cubicBezTo>
                  <a:cubicBezTo>
                    <a:pt x="1152" y="1194"/>
                    <a:pt x="1194" y="1112"/>
                    <a:pt x="1226" y="1021"/>
                  </a:cubicBezTo>
                  <a:cubicBezTo>
                    <a:pt x="1256" y="927"/>
                    <a:pt x="1266" y="836"/>
                    <a:pt x="1276" y="742"/>
                  </a:cubicBezTo>
                  <a:cubicBezTo>
                    <a:pt x="1276" y="556"/>
                    <a:pt x="1226" y="371"/>
                    <a:pt x="1122" y="238"/>
                  </a:cubicBezTo>
                  <a:cubicBezTo>
                    <a:pt x="1080" y="176"/>
                    <a:pt x="1019" y="114"/>
                    <a:pt x="947" y="72"/>
                  </a:cubicBezTo>
                  <a:cubicBezTo>
                    <a:pt x="895" y="42"/>
                    <a:pt x="843" y="20"/>
                    <a:pt x="781" y="10"/>
                  </a:cubicBezTo>
                  <a:lnTo>
                    <a:pt x="762" y="10"/>
                  </a:lnTo>
                  <a:cubicBezTo>
                    <a:pt x="752" y="10"/>
                    <a:pt x="742" y="0"/>
                    <a:pt x="73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6;p76">
              <a:extLst>
                <a:ext uri="{FF2B5EF4-FFF2-40B4-BE49-F238E27FC236}">
                  <a16:creationId xmlns:a16="http://schemas.microsoft.com/office/drawing/2014/main" id="{316CA230-DA47-40DE-AB0C-A9B47B308FCF}"/>
                </a:ext>
              </a:extLst>
            </p:cNvPr>
            <p:cNvSpPr/>
            <p:nvPr/>
          </p:nvSpPr>
          <p:spPr>
            <a:xfrm>
              <a:off x="4685230" y="3667180"/>
              <a:ext cx="102182" cy="32683"/>
            </a:xfrm>
            <a:custGeom>
              <a:avLst/>
              <a:gdLst/>
              <a:ahLst/>
              <a:cxnLst/>
              <a:rect l="l" t="t" r="r" b="b"/>
              <a:pathLst>
                <a:path w="544" h="174" extrusionOk="0">
                  <a:moveTo>
                    <a:pt x="153" y="1"/>
                  </a:moveTo>
                  <a:cubicBezTo>
                    <a:pt x="101" y="11"/>
                    <a:pt x="62" y="23"/>
                    <a:pt x="20" y="43"/>
                  </a:cubicBezTo>
                  <a:cubicBezTo>
                    <a:pt x="10" y="53"/>
                    <a:pt x="0" y="73"/>
                    <a:pt x="10" y="85"/>
                  </a:cubicBezTo>
                  <a:cubicBezTo>
                    <a:pt x="20" y="95"/>
                    <a:pt x="20" y="105"/>
                    <a:pt x="30" y="105"/>
                  </a:cubicBezTo>
                  <a:cubicBezTo>
                    <a:pt x="40" y="105"/>
                    <a:pt x="50" y="105"/>
                    <a:pt x="50" y="95"/>
                  </a:cubicBezTo>
                  <a:lnTo>
                    <a:pt x="62" y="95"/>
                  </a:lnTo>
                  <a:cubicBezTo>
                    <a:pt x="82" y="85"/>
                    <a:pt x="101" y="73"/>
                    <a:pt x="134" y="73"/>
                  </a:cubicBezTo>
                  <a:cubicBezTo>
                    <a:pt x="148" y="68"/>
                    <a:pt x="164" y="65"/>
                    <a:pt x="179" y="65"/>
                  </a:cubicBezTo>
                  <a:cubicBezTo>
                    <a:pt x="195" y="65"/>
                    <a:pt x="210" y="68"/>
                    <a:pt x="225" y="73"/>
                  </a:cubicBezTo>
                  <a:cubicBezTo>
                    <a:pt x="267" y="73"/>
                    <a:pt x="319" y="85"/>
                    <a:pt x="358" y="95"/>
                  </a:cubicBezTo>
                  <a:cubicBezTo>
                    <a:pt x="410" y="115"/>
                    <a:pt x="452" y="134"/>
                    <a:pt x="494" y="166"/>
                  </a:cubicBezTo>
                  <a:cubicBezTo>
                    <a:pt x="499" y="171"/>
                    <a:pt x="504" y="174"/>
                    <a:pt x="509" y="174"/>
                  </a:cubicBezTo>
                  <a:cubicBezTo>
                    <a:pt x="514" y="174"/>
                    <a:pt x="519" y="171"/>
                    <a:pt x="524" y="166"/>
                  </a:cubicBezTo>
                  <a:cubicBezTo>
                    <a:pt x="524" y="166"/>
                    <a:pt x="534" y="166"/>
                    <a:pt x="534" y="157"/>
                  </a:cubicBezTo>
                  <a:cubicBezTo>
                    <a:pt x="544" y="147"/>
                    <a:pt x="544" y="134"/>
                    <a:pt x="544" y="124"/>
                  </a:cubicBezTo>
                  <a:cubicBezTo>
                    <a:pt x="534" y="124"/>
                    <a:pt x="534" y="115"/>
                    <a:pt x="524" y="115"/>
                  </a:cubicBezTo>
                  <a:cubicBezTo>
                    <a:pt x="494" y="85"/>
                    <a:pt x="452" y="63"/>
                    <a:pt x="410" y="53"/>
                  </a:cubicBezTo>
                  <a:cubicBezTo>
                    <a:pt x="371" y="33"/>
                    <a:pt x="329" y="23"/>
                    <a:pt x="277" y="11"/>
                  </a:cubicBezTo>
                  <a:cubicBezTo>
                    <a:pt x="257" y="11"/>
                    <a:pt x="225" y="1"/>
                    <a:pt x="1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7;p76">
              <a:extLst>
                <a:ext uri="{FF2B5EF4-FFF2-40B4-BE49-F238E27FC236}">
                  <a16:creationId xmlns:a16="http://schemas.microsoft.com/office/drawing/2014/main" id="{9F8823DC-6109-44C5-844C-4F3684578DDF}"/>
                </a:ext>
              </a:extLst>
            </p:cNvPr>
            <p:cNvSpPr/>
            <p:nvPr/>
          </p:nvSpPr>
          <p:spPr>
            <a:xfrm>
              <a:off x="5075549" y="3723343"/>
              <a:ext cx="124159" cy="31368"/>
            </a:xfrm>
            <a:custGeom>
              <a:avLst/>
              <a:gdLst/>
              <a:ahLst/>
              <a:cxnLst/>
              <a:rect l="l" t="t" r="r" b="b"/>
              <a:pathLst>
                <a:path w="661" h="167" extrusionOk="0">
                  <a:moveTo>
                    <a:pt x="32" y="1"/>
                  </a:moveTo>
                  <a:cubicBezTo>
                    <a:pt x="10" y="1"/>
                    <a:pt x="0" y="11"/>
                    <a:pt x="0" y="33"/>
                  </a:cubicBezTo>
                  <a:cubicBezTo>
                    <a:pt x="0" y="43"/>
                    <a:pt x="10" y="63"/>
                    <a:pt x="32" y="63"/>
                  </a:cubicBezTo>
                  <a:cubicBezTo>
                    <a:pt x="166" y="73"/>
                    <a:pt x="299" y="95"/>
                    <a:pt x="433" y="124"/>
                  </a:cubicBezTo>
                  <a:cubicBezTo>
                    <a:pt x="494" y="134"/>
                    <a:pt x="556" y="144"/>
                    <a:pt x="618" y="166"/>
                  </a:cubicBezTo>
                  <a:lnTo>
                    <a:pt x="650" y="166"/>
                  </a:lnTo>
                  <a:cubicBezTo>
                    <a:pt x="650" y="157"/>
                    <a:pt x="660" y="157"/>
                    <a:pt x="660" y="144"/>
                  </a:cubicBezTo>
                  <a:lnTo>
                    <a:pt x="660" y="115"/>
                  </a:lnTo>
                  <a:cubicBezTo>
                    <a:pt x="660" y="115"/>
                    <a:pt x="650" y="105"/>
                    <a:pt x="640" y="105"/>
                  </a:cubicBezTo>
                  <a:cubicBezTo>
                    <a:pt x="443" y="53"/>
                    <a:pt x="238" y="21"/>
                    <a:pt x="3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28;p76">
              <a:extLst>
                <a:ext uri="{FF2B5EF4-FFF2-40B4-BE49-F238E27FC236}">
                  <a16:creationId xmlns:a16="http://schemas.microsoft.com/office/drawing/2014/main" id="{001273FE-844F-4B2C-8F32-1AA136CB1ED9}"/>
                </a:ext>
              </a:extLst>
            </p:cNvPr>
            <p:cNvSpPr/>
            <p:nvPr/>
          </p:nvSpPr>
          <p:spPr>
            <a:xfrm>
              <a:off x="4599766" y="4936188"/>
              <a:ext cx="210939" cy="425446"/>
            </a:xfrm>
            <a:custGeom>
              <a:avLst/>
              <a:gdLst/>
              <a:ahLst/>
              <a:cxnLst/>
              <a:rect l="l" t="t" r="r" b="b"/>
              <a:pathLst>
                <a:path w="1123" h="2265" extrusionOk="0">
                  <a:moveTo>
                    <a:pt x="0" y="1"/>
                  </a:moveTo>
                  <a:lnTo>
                    <a:pt x="0" y="297"/>
                  </a:lnTo>
                  <a:lnTo>
                    <a:pt x="0" y="885"/>
                  </a:lnTo>
                  <a:lnTo>
                    <a:pt x="10" y="2264"/>
                  </a:lnTo>
                  <a:lnTo>
                    <a:pt x="855" y="2254"/>
                  </a:lnTo>
                  <a:lnTo>
                    <a:pt x="1122" y="112"/>
                  </a:lnTo>
                  <a:cubicBezTo>
                    <a:pt x="1103" y="102"/>
                    <a:pt x="1083" y="102"/>
                    <a:pt x="1051" y="92"/>
                  </a:cubicBezTo>
                  <a:cubicBezTo>
                    <a:pt x="1041" y="82"/>
                    <a:pt x="1031" y="82"/>
                    <a:pt x="1021" y="72"/>
                  </a:cubicBezTo>
                  <a:cubicBezTo>
                    <a:pt x="855" y="72"/>
                    <a:pt x="702" y="63"/>
                    <a:pt x="547" y="50"/>
                  </a:cubicBezTo>
                  <a:cubicBezTo>
                    <a:pt x="361" y="40"/>
                    <a:pt x="176" y="21"/>
                    <a:pt x="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29;p76">
              <a:extLst>
                <a:ext uri="{FF2B5EF4-FFF2-40B4-BE49-F238E27FC236}">
                  <a16:creationId xmlns:a16="http://schemas.microsoft.com/office/drawing/2014/main" id="{E020B63F-68C7-4E0B-8DD9-79FAF7FF1370}"/>
                </a:ext>
              </a:extLst>
            </p:cNvPr>
            <p:cNvSpPr/>
            <p:nvPr/>
          </p:nvSpPr>
          <p:spPr>
            <a:xfrm>
              <a:off x="4501341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505" y="0"/>
                  </a:moveTo>
                  <a:lnTo>
                    <a:pt x="534" y="1236"/>
                  </a:lnTo>
                  <a:lnTo>
                    <a:pt x="485" y="1307"/>
                  </a:lnTo>
                  <a:lnTo>
                    <a:pt x="361" y="1399"/>
                  </a:lnTo>
                  <a:lnTo>
                    <a:pt x="277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206" y="1779"/>
                  </a:cubicBezTo>
                  <a:cubicBezTo>
                    <a:pt x="251" y="1791"/>
                    <a:pt x="340" y="1795"/>
                    <a:pt x="452" y="1795"/>
                  </a:cubicBezTo>
                  <a:cubicBezTo>
                    <a:pt x="844" y="1795"/>
                    <a:pt x="1513" y="1740"/>
                    <a:pt x="1513" y="1740"/>
                  </a:cubicBezTo>
                  <a:cubicBezTo>
                    <a:pt x="1555" y="1574"/>
                    <a:pt x="1473" y="1359"/>
                    <a:pt x="1473" y="1359"/>
                  </a:cubicBezTo>
                  <a:lnTo>
                    <a:pt x="1461" y="1285"/>
                  </a:lnTo>
                  <a:lnTo>
                    <a:pt x="1565" y="40"/>
                  </a:lnTo>
                  <a:lnTo>
                    <a:pt x="1288" y="3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0;p76">
              <a:extLst>
                <a:ext uri="{FF2B5EF4-FFF2-40B4-BE49-F238E27FC236}">
                  <a16:creationId xmlns:a16="http://schemas.microsoft.com/office/drawing/2014/main" id="{4264EFBA-6988-4C86-B524-31CD0A6B3905}"/>
                </a:ext>
              </a:extLst>
            </p:cNvPr>
            <p:cNvSpPr/>
            <p:nvPr/>
          </p:nvSpPr>
          <p:spPr>
            <a:xfrm>
              <a:off x="4453067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742" y="0"/>
                  </a:moveTo>
                  <a:lnTo>
                    <a:pt x="700" y="42"/>
                  </a:lnTo>
                  <a:cubicBezTo>
                    <a:pt x="823" y="74"/>
                    <a:pt x="1009" y="185"/>
                    <a:pt x="1090" y="247"/>
                  </a:cubicBezTo>
                  <a:cubicBezTo>
                    <a:pt x="1062" y="250"/>
                    <a:pt x="1035" y="251"/>
                    <a:pt x="1010" y="251"/>
                  </a:cubicBezTo>
                  <a:cubicBezTo>
                    <a:pt x="732" y="251"/>
                    <a:pt x="628" y="104"/>
                    <a:pt x="628" y="104"/>
                  </a:cubicBezTo>
                  <a:cubicBezTo>
                    <a:pt x="628" y="104"/>
                    <a:pt x="277" y="237"/>
                    <a:pt x="134" y="309"/>
                  </a:cubicBezTo>
                  <a:cubicBezTo>
                    <a:pt x="1" y="383"/>
                    <a:pt x="10" y="484"/>
                    <a:pt x="10" y="484"/>
                  </a:cubicBezTo>
                  <a:cubicBezTo>
                    <a:pt x="144" y="546"/>
                    <a:pt x="384" y="567"/>
                    <a:pt x="645" y="567"/>
                  </a:cubicBezTo>
                  <a:cubicBezTo>
                    <a:pt x="1166" y="567"/>
                    <a:pt x="1770" y="484"/>
                    <a:pt x="1770" y="484"/>
                  </a:cubicBezTo>
                  <a:cubicBezTo>
                    <a:pt x="1854" y="321"/>
                    <a:pt x="1730" y="52"/>
                    <a:pt x="1730" y="52"/>
                  </a:cubicBezTo>
                  <a:cubicBezTo>
                    <a:pt x="1730" y="52"/>
                    <a:pt x="1698" y="124"/>
                    <a:pt x="1246" y="227"/>
                  </a:cubicBezTo>
                  <a:cubicBezTo>
                    <a:pt x="1214" y="237"/>
                    <a:pt x="1184" y="237"/>
                    <a:pt x="1162" y="247"/>
                  </a:cubicBezTo>
                  <a:cubicBezTo>
                    <a:pt x="1090" y="198"/>
                    <a:pt x="895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1;p76">
              <a:extLst>
                <a:ext uri="{FF2B5EF4-FFF2-40B4-BE49-F238E27FC236}">
                  <a16:creationId xmlns:a16="http://schemas.microsoft.com/office/drawing/2014/main" id="{7EC2E543-4625-48E8-99CA-FAB35F4E4437}"/>
                </a:ext>
              </a:extLst>
            </p:cNvPr>
            <p:cNvSpPr/>
            <p:nvPr/>
          </p:nvSpPr>
          <p:spPr>
            <a:xfrm>
              <a:off x="4944065" y="4913084"/>
              <a:ext cx="212817" cy="448550"/>
            </a:xfrm>
            <a:custGeom>
              <a:avLst/>
              <a:gdLst/>
              <a:ahLst/>
              <a:cxnLst/>
              <a:rect l="l" t="t" r="r" b="b"/>
              <a:pathLst>
                <a:path w="1133" h="2388" extrusionOk="0">
                  <a:moveTo>
                    <a:pt x="1133" y="0"/>
                  </a:moveTo>
                  <a:cubicBezTo>
                    <a:pt x="918" y="72"/>
                    <a:pt x="700" y="124"/>
                    <a:pt x="475" y="163"/>
                  </a:cubicBezTo>
                  <a:cubicBezTo>
                    <a:pt x="310" y="186"/>
                    <a:pt x="154" y="205"/>
                    <a:pt x="1" y="215"/>
                  </a:cubicBezTo>
                  <a:lnTo>
                    <a:pt x="268" y="2377"/>
                  </a:lnTo>
                  <a:lnTo>
                    <a:pt x="1113" y="2387"/>
                  </a:lnTo>
                  <a:lnTo>
                    <a:pt x="1123" y="1008"/>
                  </a:lnTo>
                  <a:lnTo>
                    <a:pt x="1133" y="452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2;p76">
              <a:extLst>
                <a:ext uri="{FF2B5EF4-FFF2-40B4-BE49-F238E27FC236}">
                  <a16:creationId xmlns:a16="http://schemas.microsoft.com/office/drawing/2014/main" id="{D0C261FC-3FFE-4EC3-9F08-CFF871534EB0}"/>
                </a:ext>
              </a:extLst>
            </p:cNvPr>
            <p:cNvSpPr/>
            <p:nvPr/>
          </p:nvSpPr>
          <p:spPr>
            <a:xfrm>
              <a:off x="4963600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1061" y="0"/>
                  </a:moveTo>
                  <a:lnTo>
                    <a:pt x="258" y="30"/>
                  </a:lnTo>
                  <a:lnTo>
                    <a:pt x="1" y="40"/>
                  </a:lnTo>
                  <a:lnTo>
                    <a:pt x="102" y="1285"/>
                  </a:lnTo>
                  <a:lnTo>
                    <a:pt x="92" y="1359"/>
                  </a:lnTo>
                  <a:cubicBezTo>
                    <a:pt x="92" y="1359"/>
                    <a:pt x="11" y="1574"/>
                    <a:pt x="50" y="1740"/>
                  </a:cubicBezTo>
                  <a:cubicBezTo>
                    <a:pt x="50" y="1740"/>
                    <a:pt x="719" y="1795"/>
                    <a:pt x="1113" y="1795"/>
                  </a:cubicBezTo>
                  <a:cubicBezTo>
                    <a:pt x="1224" y="1795"/>
                    <a:pt x="1314" y="1791"/>
                    <a:pt x="1360" y="1779"/>
                  </a:cubicBezTo>
                  <a:cubicBezTo>
                    <a:pt x="1565" y="1740"/>
                    <a:pt x="1565" y="1554"/>
                    <a:pt x="1565" y="1554"/>
                  </a:cubicBezTo>
                  <a:lnTo>
                    <a:pt x="1276" y="1431"/>
                  </a:lnTo>
                  <a:lnTo>
                    <a:pt x="1204" y="1399"/>
                  </a:lnTo>
                  <a:lnTo>
                    <a:pt x="1081" y="1307"/>
                  </a:lnTo>
                  <a:lnTo>
                    <a:pt x="1029" y="12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3;p76">
              <a:extLst>
                <a:ext uri="{FF2B5EF4-FFF2-40B4-BE49-F238E27FC236}">
                  <a16:creationId xmlns:a16="http://schemas.microsoft.com/office/drawing/2014/main" id="{9CB04054-79D1-4039-BC7B-501502506C5C}"/>
                </a:ext>
              </a:extLst>
            </p:cNvPr>
            <p:cNvSpPr/>
            <p:nvPr/>
          </p:nvSpPr>
          <p:spPr>
            <a:xfrm>
              <a:off x="4957589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1113" y="0"/>
                  </a:moveTo>
                  <a:cubicBezTo>
                    <a:pt x="959" y="42"/>
                    <a:pt x="752" y="198"/>
                    <a:pt x="690" y="247"/>
                  </a:cubicBezTo>
                  <a:cubicBezTo>
                    <a:pt x="670" y="237"/>
                    <a:pt x="638" y="237"/>
                    <a:pt x="609" y="227"/>
                  </a:cubicBezTo>
                  <a:cubicBezTo>
                    <a:pt x="156" y="124"/>
                    <a:pt x="124" y="52"/>
                    <a:pt x="124" y="52"/>
                  </a:cubicBezTo>
                  <a:cubicBezTo>
                    <a:pt x="124" y="52"/>
                    <a:pt x="1" y="321"/>
                    <a:pt x="82" y="484"/>
                  </a:cubicBezTo>
                  <a:cubicBezTo>
                    <a:pt x="82" y="484"/>
                    <a:pt x="682" y="567"/>
                    <a:pt x="1204" y="567"/>
                  </a:cubicBezTo>
                  <a:cubicBezTo>
                    <a:pt x="1465" y="567"/>
                    <a:pt x="1706" y="546"/>
                    <a:pt x="1844" y="484"/>
                  </a:cubicBezTo>
                  <a:cubicBezTo>
                    <a:pt x="1844" y="484"/>
                    <a:pt x="1854" y="383"/>
                    <a:pt x="1720" y="309"/>
                  </a:cubicBezTo>
                  <a:cubicBezTo>
                    <a:pt x="1577" y="237"/>
                    <a:pt x="1226" y="104"/>
                    <a:pt x="1226" y="104"/>
                  </a:cubicBezTo>
                  <a:cubicBezTo>
                    <a:pt x="1226" y="104"/>
                    <a:pt x="1123" y="251"/>
                    <a:pt x="835" y="251"/>
                  </a:cubicBezTo>
                  <a:cubicBezTo>
                    <a:pt x="809" y="251"/>
                    <a:pt x="781" y="250"/>
                    <a:pt x="752" y="247"/>
                  </a:cubicBezTo>
                  <a:cubicBezTo>
                    <a:pt x="846" y="185"/>
                    <a:pt x="1031" y="74"/>
                    <a:pt x="1155" y="4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4;p76">
              <a:extLst>
                <a:ext uri="{FF2B5EF4-FFF2-40B4-BE49-F238E27FC236}">
                  <a16:creationId xmlns:a16="http://schemas.microsoft.com/office/drawing/2014/main" id="{72391BD2-4438-41CC-8635-0F35B1F0CFF1}"/>
                </a:ext>
              </a:extLst>
            </p:cNvPr>
            <p:cNvSpPr/>
            <p:nvPr/>
          </p:nvSpPr>
          <p:spPr>
            <a:xfrm>
              <a:off x="5061837" y="4150102"/>
              <a:ext cx="328336" cy="718845"/>
            </a:xfrm>
            <a:custGeom>
              <a:avLst/>
              <a:gdLst/>
              <a:ahLst/>
              <a:cxnLst/>
              <a:rect l="l" t="t" r="r" b="b"/>
              <a:pathLst>
                <a:path w="1748" h="3827" extrusionOk="0">
                  <a:moveTo>
                    <a:pt x="17" y="0"/>
                  </a:moveTo>
                  <a:cubicBezTo>
                    <a:pt x="6" y="0"/>
                    <a:pt x="0" y="2"/>
                    <a:pt x="2" y="5"/>
                  </a:cubicBezTo>
                  <a:lnTo>
                    <a:pt x="229" y="808"/>
                  </a:lnTo>
                  <a:lnTo>
                    <a:pt x="558" y="1888"/>
                  </a:lnTo>
                  <a:lnTo>
                    <a:pt x="1146" y="3145"/>
                  </a:lnTo>
                  <a:cubicBezTo>
                    <a:pt x="1146" y="3145"/>
                    <a:pt x="1104" y="3578"/>
                    <a:pt x="1146" y="3598"/>
                  </a:cubicBezTo>
                  <a:cubicBezTo>
                    <a:pt x="1151" y="3603"/>
                    <a:pt x="1156" y="3605"/>
                    <a:pt x="1161" y="3605"/>
                  </a:cubicBezTo>
                  <a:cubicBezTo>
                    <a:pt x="1165" y="3605"/>
                    <a:pt x="1170" y="3603"/>
                    <a:pt x="1175" y="3598"/>
                  </a:cubicBezTo>
                  <a:cubicBezTo>
                    <a:pt x="1217" y="3578"/>
                    <a:pt x="1247" y="3494"/>
                    <a:pt x="1247" y="3494"/>
                  </a:cubicBezTo>
                  <a:cubicBezTo>
                    <a:pt x="1247" y="3494"/>
                    <a:pt x="1370" y="3827"/>
                    <a:pt x="1417" y="3827"/>
                  </a:cubicBezTo>
                  <a:cubicBezTo>
                    <a:pt x="1419" y="3827"/>
                    <a:pt x="1421" y="3826"/>
                    <a:pt x="1422" y="3825"/>
                  </a:cubicBezTo>
                  <a:cubicBezTo>
                    <a:pt x="1464" y="3803"/>
                    <a:pt x="1413" y="3556"/>
                    <a:pt x="1413" y="3556"/>
                  </a:cubicBezTo>
                  <a:lnTo>
                    <a:pt x="1413" y="3556"/>
                  </a:lnTo>
                  <a:cubicBezTo>
                    <a:pt x="1413" y="3556"/>
                    <a:pt x="1540" y="3766"/>
                    <a:pt x="1581" y="3766"/>
                  </a:cubicBezTo>
                  <a:cubicBezTo>
                    <a:pt x="1584" y="3766"/>
                    <a:pt x="1586" y="3765"/>
                    <a:pt x="1588" y="3763"/>
                  </a:cubicBezTo>
                  <a:cubicBezTo>
                    <a:pt x="1618" y="3731"/>
                    <a:pt x="1526" y="3464"/>
                    <a:pt x="1526" y="3454"/>
                  </a:cubicBezTo>
                  <a:lnTo>
                    <a:pt x="1526" y="3454"/>
                  </a:lnTo>
                  <a:cubicBezTo>
                    <a:pt x="1559" y="3522"/>
                    <a:pt x="1664" y="3611"/>
                    <a:pt x="1705" y="3611"/>
                  </a:cubicBezTo>
                  <a:cubicBezTo>
                    <a:pt x="1714" y="3611"/>
                    <a:pt x="1720" y="3607"/>
                    <a:pt x="1721" y="3598"/>
                  </a:cubicBezTo>
                  <a:cubicBezTo>
                    <a:pt x="1721" y="3556"/>
                    <a:pt x="1598" y="3331"/>
                    <a:pt x="1598" y="3331"/>
                  </a:cubicBezTo>
                  <a:lnTo>
                    <a:pt x="1598" y="3331"/>
                  </a:lnTo>
                  <a:cubicBezTo>
                    <a:pt x="1598" y="3331"/>
                    <a:pt x="1685" y="3396"/>
                    <a:pt x="1724" y="3396"/>
                  </a:cubicBezTo>
                  <a:cubicBezTo>
                    <a:pt x="1739" y="3396"/>
                    <a:pt x="1747" y="3386"/>
                    <a:pt x="1741" y="3360"/>
                  </a:cubicBezTo>
                  <a:cubicBezTo>
                    <a:pt x="1712" y="3279"/>
                    <a:pt x="1474" y="2950"/>
                    <a:pt x="1474" y="2950"/>
                  </a:cubicBezTo>
                  <a:lnTo>
                    <a:pt x="1455" y="2898"/>
                  </a:lnTo>
                  <a:cubicBezTo>
                    <a:pt x="1403" y="2671"/>
                    <a:pt x="1351" y="2444"/>
                    <a:pt x="1299" y="2219"/>
                  </a:cubicBezTo>
                  <a:cubicBezTo>
                    <a:pt x="1247" y="2011"/>
                    <a:pt x="1207" y="1816"/>
                    <a:pt x="1156" y="1621"/>
                  </a:cubicBezTo>
                  <a:cubicBezTo>
                    <a:pt x="1133" y="1559"/>
                    <a:pt x="1114" y="1497"/>
                    <a:pt x="1104" y="1435"/>
                  </a:cubicBezTo>
                  <a:cubicBezTo>
                    <a:pt x="1032" y="1178"/>
                    <a:pt x="970" y="921"/>
                    <a:pt x="876" y="674"/>
                  </a:cubicBezTo>
                  <a:cubicBezTo>
                    <a:pt x="775" y="356"/>
                    <a:pt x="538" y="138"/>
                    <a:pt x="269" y="47"/>
                  </a:cubicBezTo>
                  <a:cubicBezTo>
                    <a:pt x="260" y="36"/>
                    <a:pt x="72" y="0"/>
                    <a:pt x="17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5;p76">
              <a:extLst>
                <a:ext uri="{FF2B5EF4-FFF2-40B4-BE49-F238E27FC236}">
                  <a16:creationId xmlns:a16="http://schemas.microsoft.com/office/drawing/2014/main" id="{FA48F3E1-D657-404E-BEC8-8DCA967908EE}"/>
                </a:ext>
              </a:extLst>
            </p:cNvPr>
            <p:cNvSpPr/>
            <p:nvPr/>
          </p:nvSpPr>
          <p:spPr>
            <a:xfrm>
              <a:off x="4333229" y="4130567"/>
              <a:ext cx="354069" cy="718657"/>
            </a:xfrm>
            <a:custGeom>
              <a:avLst/>
              <a:gdLst/>
              <a:ahLst/>
              <a:cxnLst/>
              <a:rect l="l" t="t" r="r" b="b"/>
              <a:pathLst>
                <a:path w="1885" h="3826" extrusionOk="0">
                  <a:moveTo>
                    <a:pt x="1865" y="0"/>
                  </a:moveTo>
                  <a:cubicBezTo>
                    <a:pt x="1802" y="0"/>
                    <a:pt x="1603" y="37"/>
                    <a:pt x="1595" y="37"/>
                  </a:cubicBezTo>
                  <a:cubicBezTo>
                    <a:pt x="1296" y="128"/>
                    <a:pt x="1143" y="356"/>
                    <a:pt x="1029" y="675"/>
                  </a:cubicBezTo>
                  <a:cubicBezTo>
                    <a:pt x="935" y="922"/>
                    <a:pt x="762" y="1179"/>
                    <a:pt x="688" y="1436"/>
                  </a:cubicBezTo>
                  <a:cubicBezTo>
                    <a:pt x="678" y="1497"/>
                    <a:pt x="658" y="1559"/>
                    <a:pt x="639" y="1621"/>
                  </a:cubicBezTo>
                  <a:cubicBezTo>
                    <a:pt x="587" y="1819"/>
                    <a:pt x="535" y="2014"/>
                    <a:pt x="483" y="2209"/>
                  </a:cubicBezTo>
                  <a:cubicBezTo>
                    <a:pt x="421" y="2436"/>
                    <a:pt x="369" y="2661"/>
                    <a:pt x="307" y="2889"/>
                  </a:cubicBezTo>
                  <a:lnTo>
                    <a:pt x="298" y="2950"/>
                  </a:lnTo>
                  <a:cubicBezTo>
                    <a:pt x="298" y="2950"/>
                    <a:pt x="31" y="3279"/>
                    <a:pt x="8" y="3363"/>
                  </a:cubicBezTo>
                  <a:cubicBezTo>
                    <a:pt x="0" y="3388"/>
                    <a:pt x="8" y="3397"/>
                    <a:pt x="24" y="3397"/>
                  </a:cubicBezTo>
                  <a:cubicBezTo>
                    <a:pt x="65" y="3397"/>
                    <a:pt x="164" y="3331"/>
                    <a:pt x="164" y="3331"/>
                  </a:cubicBezTo>
                  <a:lnTo>
                    <a:pt x="164" y="3331"/>
                  </a:lnTo>
                  <a:cubicBezTo>
                    <a:pt x="164" y="3331"/>
                    <a:pt x="21" y="3558"/>
                    <a:pt x="31" y="3598"/>
                  </a:cubicBezTo>
                  <a:cubicBezTo>
                    <a:pt x="32" y="3607"/>
                    <a:pt x="38" y="3611"/>
                    <a:pt x="47" y="3611"/>
                  </a:cubicBezTo>
                  <a:cubicBezTo>
                    <a:pt x="88" y="3611"/>
                    <a:pt x="195" y="3520"/>
                    <a:pt x="246" y="3445"/>
                  </a:cubicBezTo>
                  <a:lnTo>
                    <a:pt x="246" y="3445"/>
                  </a:lnTo>
                  <a:cubicBezTo>
                    <a:pt x="236" y="3464"/>
                    <a:pt x="144" y="3721"/>
                    <a:pt x="174" y="3754"/>
                  </a:cubicBezTo>
                  <a:cubicBezTo>
                    <a:pt x="177" y="3757"/>
                    <a:pt x="180" y="3759"/>
                    <a:pt x="184" y="3759"/>
                  </a:cubicBezTo>
                  <a:cubicBezTo>
                    <a:pt x="230" y="3759"/>
                    <a:pt x="359" y="3558"/>
                    <a:pt x="359" y="3558"/>
                  </a:cubicBezTo>
                  <a:lnTo>
                    <a:pt x="359" y="3558"/>
                  </a:lnTo>
                  <a:cubicBezTo>
                    <a:pt x="359" y="3558"/>
                    <a:pt x="298" y="3805"/>
                    <a:pt x="349" y="3825"/>
                  </a:cubicBezTo>
                  <a:cubicBezTo>
                    <a:pt x="351" y="3826"/>
                    <a:pt x="352" y="3826"/>
                    <a:pt x="353" y="3826"/>
                  </a:cubicBezTo>
                  <a:cubicBezTo>
                    <a:pt x="399" y="3826"/>
                    <a:pt x="535" y="3497"/>
                    <a:pt x="535" y="3497"/>
                  </a:cubicBezTo>
                  <a:cubicBezTo>
                    <a:pt x="535" y="3497"/>
                    <a:pt x="577" y="3578"/>
                    <a:pt x="616" y="3598"/>
                  </a:cubicBezTo>
                  <a:lnTo>
                    <a:pt x="648" y="3598"/>
                  </a:lnTo>
                  <a:cubicBezTo>
                    <a:pt x="688" y="3568"/>
                    <a:pt x="648" y="3146"/>
                    <a:pt x="648" y="3146"/>
                  </a:cubicBezTo>
                  <a:lnTo>
                    <a:pt x="1286" y="1890"/>
                  </a:lnTo>
                  <a:lnTo>
                    <a:pt x="1790" y="870"/>
                  </a:lnTo>
                  <a:lnTo>
                    <a:pt x="1884" y="5"/>
                  </a:lnTo>
                  <a:cubicBezTo>
                    <a:pt x="1884" y="2"/>
                    <a:pt x="1877" y="0"/>
                    <a:pt x="1865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6;p76">
              <a:extLst>
                <a:ext uri="{FF2B5EF4-FFF2-40B4-BE49-F238E27FC236}">
                  <a16:creationId xmlns:a16="http://schemas.microsoft.com/office/drawing/2014/main" id="{EBD0C1B0-A947-4ABA-B3FF-0DFF64D5CCB5}"/>
                </a:ext>
              </a:extLst>
            </p:cNvPr>
            <p:cNvSpPr/>
            <p:nvPr/>
          </p:nvSpPr>
          <p:spPr>
            <a:xfrm>
              <a:off x="4743271" y="4131318"/>
              <a:ext cx="270670" cy="199481"/>
            </a:xfrm>
            <a:custGeom>
              <a:avLst/>
              <a:gdLst/>
              <a:ahLst/>
              <a:cxnLst/>
              <a:rect l="l" t="t" r="r" b="b"/>
              <a:pathLst>
                <a:path w="1441" h="1062" extrusionOk="0">
                  <a:moveTo>
                    <a:pt x="20" y="1"/>
                  </a:moveTo>
                  <a:cubicBezTo>
                    <a:pt x="20" y="1"/>
                    <a:pt x="72" y="270"/>
                    <a:pt x="0" y="537"/>
                  </a:cubicBezTo>
                  <a:cubicBezTo>
                    <a:pt x="62" y="589"/>
                    <a:pt x="82" y="680"/>
                    <a:pt x="82" y="764"/>
                  </a:cubicBezTo>
                  <a:lnTo>
                    <a:pt x="339" y="898"/>
                  </a:lnTo>
                  <a:cubicBezTo>
                    <a:pt x="371" y="846"/>
                    <a:pt x="420" y="804"/>
                    <a:pt x="494" y="804"/>
                  </a:cubicBezTo>
                  <a:cubicBezTo>
                    <a:pt x="638" y="804"/>
                    <a:pt x="699" y="937"/>
                    <a:pt x="699" y="1061"/>
                  </a:cubicBezTo>
                  <a:lnTo>
                    <a:pt x="751" y="1061"/>
                  </a:lnTo>
                  <a:cubicBezTo>
                    <a:pt x="751" y="950"/>
                    <a:pt x="813" y="814"/>
                    <a:pt x="956" y="814"/>
                  </a:cubicBezTo>
                  <a:cubicBezTo>
                    <a:pt x="1028" y="814"/>
                    <a:pt x="1080" y="856"/>
                    <a:pt x="1112" y="908"/>
                  </a:cubicBezTo>
                  <a:lnTo>
                    <a:pt x="1297" y="804"/>
                  </a:lnTo>
                  <a:cubicBezTo>
                    <a:pt x="1245" y="671"/>
                    <a:pt x="1297" y="495"/>
                    <a:pt x="1441" y="466"/>
                  </a:cubicBezTo>
                  <a:cubicBezTo>
                    <a:pt x="1389" y="209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7;p76">
              <a:extLst>
                <a:ext uri="{FF2B5EF4-FFF2-40B4-BE49-F238E27FC236}">
                  <a16:creationId xmlns:a16="http://schemas.microsoft.com/office/drawing/2014/main" id="{F17A6987-24EF-4BBE-9ACD-8B23A72E0CA1}"/>
                </a:ext>
              </a:extLst>
            </p:cNvPr>
            <p:cNvSpPr/>
            <p:nvPr/>
          </p:nvSpPr>
          <p:spPr>
            <a:xfrm>
              <a:off x="4543603" y="4792870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5" y="0"/>
                    <a:pt x="0" y="146"/>
                    <a:pt x="0" y="146"/>
                  </a:cubicBezTo>
                  <a:cubicBezTo>
                    <a:pt x="9" y="151"/>
                    <a:pt x="19" y="153"/>
                    <a:pt x="30" y="153"/>
                  </a:cubicBezTo>
                  <a:cubicBezTo>
                    <a:pt x="82" y="153"/>
                    <a:pt x="146" y="104"/>
                    <a:pt x="146" y="104"/>
                  </a:cubicBezTo>
                  <a:cubicBezTo>
                    <a:pt x="146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38;p76">
              <a:extLst>
                <a:ext uri="{FF2B5EF4-FFF2-40B4-BE49-F238E27FC236}">
                  <a16:creationId xmlns:a16="http://schemas.microsoft.com/office/drawing/2014/main" id="{ABB9AD1B-42CA-4000-8152-32ACB70C8241}"/>
                </a:ext>
              </a:extLst>
            </p:cNvPr>
            <p:cNvSpPr/>
            <p:nvPr/>
          </p:nvSpPr>
          <p:spPr>
            <a:xfrm>
              <a:off x="4530079" y="4794748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2" y="0"/>
                    <a:pt x="1" y="146"/>
                    <a:pt x="1" y="146"/>
                  </a:cubicBezTo>
                  <a:cubicBezTo>
                    <a:pt x="10" y="151"/>
                    <a:pt x="20" y="153"/>
                    <a:pt x="31" y="153"/>
                  </a:cubicBezTo>
                  <a:cubicBezTo>
                    <a:pt x="82" y="153"/>
                    <a:pt x="147" y="104"/>
                    <a:pt x="147" y="104"/>
                  </a:cubicBezTo>
                  <a:cubicBezTo>
                    <a:pt x="147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39;p76">
              <a:extLst>
                <a:ext uri="{FF2B5EF4-FFF2-40B4-BE49-F238E27FC236}">
                  <a16:creationId xmlns:a16="http://schemas.microsoft.com/office/drawing/2014/main" id="{E51D6B59-4548-4EB8-8D6B-8A81D67CC10F}"/>
                </a:ext>
              </a:extLst>
            </p:cNvPr>
            <p:cNvSpPr/>
            <p:nvPr/>
          </p:nvSpPr>
          <p:spPr>
            <a:xfrm>
              <a:off x="4514865" y="4701771"/>
              <a:ext cx="152898" cy="166797"/>
            </a:xfrm>
            <a:custGeom>
              <a:avLst/>
              <a:gdLst/>
              <a:ahLst/>
              <a:cxnLst/>
              <a:rect l="l" t="t" r="r" b="b"/>
              <a:pathLst>
                <a:path w="814" h="888" extrusionOk="0">
                  <a:moveTo>
                    <a:pt x="478" y="1"/>
                  </a:moveTo>
                  <a:cubicBezTo>
                    <a:pt x="362" y="1"/>
                    <a:pt x="153" y="290"/>
                    <a:pt x="153" y="290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66" y="537"/>
                  </a:lnTo>
                  <a:cubicBezTo>
                    <a:pt x="174" y="521"/>
                    <a:pt x="161" y="504"/>
                    <a:pt x="151" y="504"/>
                  </a:cubicBezTo>
                  <a:cubicBezTo>
                    <a:pt x="148" y="504"/>
                    <a:pt x="146" y="505"/>
                    <a:pt x="144" y="507"/>
                  </a:cubicBezTo>
                  <a:cubicBezTo>
                    <a:pt x="82" y="527"/>
                    <a:pt x="0" y="589"/>
                    <a:pt x="10" y="703"/>
                  </a:cubicBezTo>
                  <a:cubicBezTo>
                    <a:pt x="20" y="774"/>
                    <a:pt x="176" y="836"/>
                    <a:pt x="289" y="878"/>
                  </a:cubicBezTo>
                  <a:cubicBezTo>
                    <a:pt x="315" y="884"/>
                    <a:pt x="340" y="888"/>
                    <a:pt x="365" y="888"/>
                  </a:cubicBezTo>
                  <a:cubicBezTo>
                    <a:pt x="420" y="888"/>
                    <a:pt x="472" y="872"/>
                    <a:pt x="514" y="836"/>
                  </a:cubicBezTo>
                  <a:cubicBezTo>
                    <a:pt x="608" y="774"/>
                    <a:pt x="732" y="661"/>
                    <a:pt x="761" y="589"/>
                  </a:cubicBezTo>
                  <a:cubicBezTo>
                    <a:pt x="813" y="465"/>
                    <a:pt x="628" y="95"/>
                    <a:pt x="514" y="13"/>
                  </a:cubicBezTo>
                  <a:cubicBezTo>
                    <a:pt x="504" y="4"/>
                    <a:pt x="491" y="1"/>
                    <a:pt x="47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0;p76">
              <a:extLst>
                <a:ext uri="{FF2B5EF4-FFF2-40B4-BE49-F238E27FC236}">
                  <a16:creationId xmlns:a16="http://schemas.microsoft.com/office/drawing/2014/main" id="{8B050C7E-090C-4F74-8CE5-BE08422E8C04}"/>
                </a:ext>
              </a:extLst>
            </p:cNvPr>
            <p:cNvSpPr/>
            <p:nvPr/>
          </p:nvSpPr>
          <p:spPr>
            <a:xfrm>
              <a:off x="5009995" y="4102204"/>
              <a:ext cx="295840" cy="276869"/>
            </a:xfrm>
            <a:custGeom>
              <a:avLst/>
              <a:gdLst/>
              <a:ahLst/>
              <a:cxnLst/>
              <a:rect l="l" t="t" r="r" b="b"/>
              <a:pathLst>
                <a:path w="1575" h="1474" extrusionOk="0">
                  <a:moveTo>
                    <a:pt x="795" y="0"/>
                  </a:moveTo>
                  <a:cubicBezTo>
                    <a:pt x="515" y="0"/>
                    <a:pt x="320" y="156"/>
                    <a:pt x="320" y="156"/>
                  </a:cubicBezTo>
                  <a:lnTo>
                    <a:pt x="1" y="1021"/>
                  </a:lnTo>
                  <a:lnTo>
                    <a:pt x="473" y="1268"/>
                  </a:lnTo>
                  <a:lnTo>
                    <a:pt x="401" y="1433"/>
                  </a:lnTo>
                  <a:cubicBezTo>
                    <a:pt x="516" y="1462"/>
                    <a:pt x="634" y="1473"/>
                    <a:pt x="748" y="1473"/>
                  </a:cubicBezTo>
                  <a:cubicBezTo>
                    <a:pt x="1127" y="1473"/>
                    <a:pt x="1461" y="1352"/>
                    <a:pt x="1461" y="1352"/>
                  </a:cubicBezTo>
                  <a:lnTo>
                    <a:pt x="1318" y="1167"/>
                  </a:lnTo>
                  <a:cubicBezTo>
                    <a:pt x="1503" y="877"/>
                    <a:pt x="1575" y="279"/>
                    <a:pt x="1123" y="74"/>
                  </a:cubicBezTo>
                  <a:cubicBezTo>
                    <a:pt x="1006" y="20"/>
                    <a:pt x="895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1;p76">
              <a:extLst>
                <a:ext uri="{FF2B5EF4-FFF2-40B4-BE49-F238E27FC236}">
                  <a16:creationId xmlns:a16="http://schemas.microsoft.com/office/drawing/2014/main" id="{249005D8-C996-4C92-90C6-499C78743A81}"/>
                </a:ext>
              </a:extLst>
            </p:cNvPr>
            <p:cNvSpPr/>
            <p:nvPr/>
          </p:nvSpPr>
          <p:spPr>
            <a:xfrm>
              <a:off x="5257372" y="4313330"/>
              <a:ext cx="3945" cy="8077"/>
            </a:xfrm>
            <a:custGeom>
              <a:avLst/>
              <a:gdLst/>
              <a:ahLst/>
              <a:cxnLst/>
              <a:rect l="l" t="t" r="r" b="b"/>
              <a:pathLst>
                <a:path w="21" h="43" extrusionOk="0">
                  <a:moveTo>
                    <a:pt x="1" y="30"/>
                  </a:moveTo>
                  <a:lnTo>
                    <a:pt x="1" y="43"/>
                  </a:lnTo>
                  <a:lnTo>
                    <a:pt x="1" y="30"/>
                  </a:lnTo>
                  <a:close/>
                  <a:moveTo>
                    <a:pt x="1" y="30"/>
                  </a:moveTo>
                  <a:lnTo>
                    <a:pt x="1" y="30"/>
                  </a:lnTo>
                  <a:lnTo>
                    <a:pt x="1" y="30"/>
                  </a:lnTo>
                  <a:close/>
                  <a:moveTo>
                    <a:pt x="11" y="30"/>
                  </a:moveTo>
                  <a:lnTo>
                    <a:pt x="1" y="30"/>
                  </a:lnTo>
                  <a:lnTo>
                    <a:pt x="11" y="30"/>
                  </a:lnTo>
                  <a:close/>
                  <a:moveTo>
                    <a:pt x="11" y="20"/>
                  </a:moveTo>
                  <a:lnTo>
                    <a:pt x="11" y="3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21" y="10"/>
                  </a:moveTo>
                  <a:lnTo>
                    <a:pt x="1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"/>
                  </a:moveTo>
                  <a:lnTo>
                    <a:pt x="21" y="1"/>
                  </a:lnTo>
                  <a:lnTo>
                    <a:pt x="21" y="1"/>
                  </a:lnTo>
                  <a:close/>
                  <a:moveTo>
                    <a:pt x="2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2;p76">
              <a:extLst>
                <a:ext uri="{FF2B5EF4-FFF2-40B4-BE49-F238E27FC236}">
                  <a16:creationId xmlns:a16="http://schemas.microsoft.com/office/drawing/2014/main" id="{32EEA3DE-FD3F-4063-9568-23214FEA59D2}"/>
                </a:ext>
              </a:extLst>
            </p:cNvPr>
            <p:cNvSpPr/>
            <p:nvPr/>
          </p:nvSpPr>
          <p:spPr>
            <a:xfrm>
              <a:off x="5087195" y="4123993"/>
              <a:ext cx="213193" cy="255456"/>
            </a:xfrm>
            <a:custGeom>
              <a:avLst/>
              <a:gdLst/>
              <a:ahLst/>
              <a:cxnLst/>
              <a:rect l="l" t="t" r="r" b="b"/>
              <a:pathLst>
                <a:path w="1135" h="1360" extrusionOk="0">
                  <a:moveTo>
                    <a:pt x="793" y="0"/>
                  </a:moveTo>
                  <a:lnTo>
                    <a:pt x="793" y="0"/>
                  </a:lnTo>
                  <a:cubicBezTo>
                    <a:pt x="1011" y="297"/>
                    <a:pt x="937" y="658"/>
                    <a:pt x="803" y="843"/>
                  </a:cubicBezTo>
                  <a:cubicBezTo>
                    <a:pt x="689" y="999"/>
                    <a:pt x="403" y="1070"/>
                    <a:pt x="156" y="1070"/>
                  </a:cubicBezTo>
                  <a:lnTo>
                    <a:pt x="52" y="1070"/>
                  </a:lnTo>
                  <a:cubicBezTo>
                    <a:pt x="52" y="1070"/>
                    <a:pt x="32" y="1090"/>
                    <a:pt x="0" y="1122"/>
                  </a:cubicBezTo>
                  <a:lnTo>
                    <a:pt x="62" y="1152"/>
                  </a:lnTo>
                  <a:lnTo>
                    <a:pt x="0" y="1308"/>
                  </a:lnTo>
                  <a:lnTo>
                    <a:pt x="10" y="1317"/>
                  </a:lnTo>
                  <a:cubicBezTo>
                    <a:pt x="124" y="1347"/>
                    <a:pt x="227" y="1359"/>
                    <a:pt x="341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1"/>
                  </a:lnTo>
                  <a:lnTo>
                    <a:pt x="907" y="1038"/>
                  </a:lnTo>
                  <a:lnTo>
                    <a:pt x="917" y="1038"/>
                  </a:lnTo>
                  <a:lnTo>
                    <a:pt x="917" y="1028"/>
                  </a:lnTo>
                  <a:lnTo>
                    <a:pt x="917" y="1018"/>
                  </a:lnTo>
                  <a:lnTo>
                    <a:pt x="927" y="1018"/>
                  </a:lnTo>
                  <a:lnTo>
                    <a:pt x="927" y="1009"/>
                  </a:lnTo>
                  <a:cubicBezTo>
                    <a:pt x="1092" y="729"/>
                    <a:pt x="1134" y="225"/>
                    <a:pt x="793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3;p76">
              <a:extLst>
                <a:ext uri="{FF2B5EF4-FFF2-40B4-BE49-F238E27FC236}">
                  <a16:creationId xmlns:a16="http://schemas.microsoft.com/office/drawing/2014/main" id="{666D96E4-B35F-46EF-901E-B1CD42D401B2}"/>
                </a:ext>
              </a:extLst>
            </p:cNvPr>
            <p:cNvSpPr/>
            <p:nvPr/>
          </p:nvSpPr>
          <p:spPr>
            <a:xfrm>
              <a:off x="5065782" y="4119861"/>
              <a:ext cx="89222" cy="48461"/>
            </a:xfrm>
            <a:custGeom>
              <a:avLst/>
              <a:gdLst/>
              <a:ahLst/>
              <a:cxnLst/>
              <a:rect l="l" t="t" r="r" b="b"/>
              <a:pathLst>
                <a:path w="475" h="258" extrusionOk="0">
                  <a:moveTo>
                    <a:pt x="455" y="0"/>
                  </a:moveTo>
                  <a:cubicBezTo>
                    <a:pt x="228" y="0"/>
                    <a:pt x="84" y="84"/>
                    <a:pt x="13" y="156"/>
                  </a:cubicBezTo>
                  <a:cubicBezTo>
                    <a:pt x="0" y="185"/>
                    <a:pt x="0" y="218"/>
                    <a:pt x="0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4;p76">
              <a:extLst>
                <a:ext uri="{FF2B5EF4-FFF2-40B4-BE49-F238E27FC236}">
                  <a16:creationId xmlns:a16="http://schemas.microsoft.com/office/drawing/2014/main" id="{8BFC0FA7-E400-4EBA-B4CC-DF0391E887BE}"/>
                </a:ext>
              </a:extLst>
            </p:cNvPr>
            <p:cNvSpPr/>
            <p:nvPr/>
          </p:nvSpPr>
          <p:spPr>
            <a:xfrm>
              <a:off x="5063903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47" y="1"/>
                  </a:moveTo>
                  <a:cubicBezTo>
                    <a:pt x="258" y="1"/>
                    <a:pt x="94" y="124"/>
                    <a:pt x="1" y="208"/>
                  </a:cubicBezTo>
                  <a:cubicBezTo>
                    <a:pt x="1" y="248"/>
                    <a:pt x="1" y="290"/>
                    <a:pt x="10" y="332"/>
                  </a:cubicBezTo>
                  <a:cubicBezTo>
                    <a:pt x="248" y="11"/>
                    <a:pt x="670" y="11"/>
                    <a:pt x="670" y="11"/>
                  </a:cubicBezTo>
                  <a:cubicBezTo>
                    <a:pt x="628" y="11"/>
                    <a:pt x="589" y="1"/>
                    <a:pt x="547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5;p76">
              <a:extLst>
                <a:ext uri="{FF2B5EF4-FFF2-40B4-BE49-F238E27FC236}">
                  <a16:creationId xmlns:a16="http://schemas.microsoft.com/office/drawing/2014/main" id="{36719349-79C1-4281-A0BE-41CB576A3CC9}"/>
                </a:ext>
              </a:extLst>
            </p:cNvPr>
            <p:cNvSpPr/>
            <p:nvPr/>
          </p:nvSpPr>
          <p:spPr>
            <a:xfrm>
              <a:off x="4448935" y="4102204"/>
              <a:ext cx="296216" cy="276869"/>
            </a:xfrm>
            <a:custGeom>
              <a:avLst/>
              <a:gdLst/>
              <a:ahLst/>
              <a:cxnLst/>
              <a:rect l="l" t="t" r="r" b="b"/>
              <a:pathLst>
                <a:path w="1577" h="1474" extrusionOk="0">
                  <a:moveTo>
                    <a:pt x="783" y="0"/>
                  </a:moveTo>
                  <a:cubicBezTo>
                    <a:pt x="682" y="0"/>
                    <a:pt x="572" y="20"/>
                    <a:pt x="455" y="74"/>
                  </a:cubicBezTo>
                  <a:cubicBezTo>
                    <a:pt x="0" y="279"/>
                    <a:pt x="72" y="877"/>
                    <a:pt x="257" y="1167"/>
                  </a:cubicBezTo>
                  <a:lnTo>
                    <a:pt x="114" y="1352"/>
                  </a:lnTo>
                  <a:cubicBezTo>
                    <a:pt x="114" y="1352"/>
                    <a:pt x="448" y="1473"/>
                    <a:pt x="827" y="1473"/>
                  </a:cubicBezTo>
                  <a:cubicBezTo>
                    <a:pt x="941" y="1473"/>
                    <a:pt x="1060" y="1462"/>
                    <a:pt x="1174" y="1433"/>
                  </a:cubicBezTo>
                  <a:lnTo>
                    <a:pt x="1102" y="1268"/>
                  </a:lnTo>
                  <a:lnTo>
                    <a:pt x="1577" y="1021"/>
                  </a:lnTo>
                  <a:lnTo>
                    <a:pt x="1258" y="156"/>
                  </a:lnTo>
                  <a:cubicBezTo>
                    <a:pt x="1258" y="156"/>
                    <a:pt x="1062" y="0"/>
                    <a:pt x="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6;p76">
              <a:extLst>
                <a:ext uri="{FF2B5EF4-FFF2-40B4-BE49-F238E27FC236}">
                  <a16:creationId xmlns:a16="http://schemas.microsoft.com/office/drawing/2014/main" id="{BF09B88A-11FF-4D32-95FE-2DD73FB7D11D}"/>
                </a:ext>
              </a:extLst>
            </p:cNvPr>
            <p:cNvSpPr/>
            <p:nvPr/>
          </p:nvSpPr>
          <p:spPr>
            <a:xfrm>
              <a:off x="4493452" y="4313330"/>
              <a:ext cx="3945" cy="5823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0" y="30"/>
                  </a:moveTo>
                  <a:lnTo>
                    <a:pt x="20" y="30"/>
                  </a:lnTo>
                  <a:lnTo>
                    <a:pt x="10" y="30"/>
                  </a:lnTo>
                  <a:close/>
                  <a:moveTo>
                    <a:pt x="10" y="20"/>
                  </a:moveTo>
                  <a:lnTo>
                    <a:pt x="10" y="3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" y="10"/>
                  </a:moveTo>
                  <a:lnTo>
                    <a:pt x="10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7;p76">
              <a:extLst>
                <a:ext uri="{FF2B5EF4-FFF2-40B4-BE49-F238E27FC236}">
                  <a16:creationId xmlns:a16="http://schemas.microsoft.com/office/drawing/2014/main" id="{07BF5DC3-958E-416F-A5D4-B7035B8F1FCB}"/>
                </a:ext>
              </a:extLst>
            </p:cNvPr>
            <p:cNvSpPr/>
            <p:nvPr/>
          </p:nvSpPr>
          <p:spPr>
            <a:xfrm>
              <a:off x="4497208" y="4318965"/>
              <a:ext cx="188" cy="24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48;p76">
              <a:extLst>
                <a:ext uri="{FF2B5EF4-FFF2-40B4-BE49-F238E27FC236}">
                  <a16:creationId xmlns:a16="http://schemas.microsoft.com/office/drawing/2014/main" id="{C86B1AA9-D085-410A-B54F-F9FDC8BE393E}"/>
                </a:ext>
              </a:extLst>
            </p:cNvPr>
            <p:cNvSpPr/>
            <p:nvPr/>
          </p:nvSpPr>
          <p:spPr>
            <a:xfrm>
              <a:off x="4454946" y="4123993"/>
              <a:ext cx="212817" cy="255456"/>
            </a:xfrm>
            <a:custGeom>
              <a:avLst/>
              <a:gdLst/>
              <a:ahLst/>
              <a:cxnLst/>
              <a:rect l="l" t="t" r="r" b="b"/>
              <a:pathLst>
                <a:path w="1133" h="1360" extrusionOk="0">
                  <a:moveTo>
                    <a:pt x="339" y="0"/>
                  </a:moveTo>
                  <a:cubicBezTo>
                    <a:pt x="0" y="225"/>
                    <a:pt x="40" y="729"/>
                    <a:pt x="206" y="1009"/>
                  </a:cubicBezTo>
                  <a:lnTo>
                    <a:pt x="206" y="1018"/>
                  </a:lnTo>
                  <a:lnTo>
                    <a:pt x="215" y="1018"/>
                  </a:lnTo>
                  <a:lnTo>
                    <a:pt x="215" y="1028"/>
                  </a:lnTo>
                  <a:lnTo>
                    <a:pt x="215" y="1038"/>
                  </a:lnTo>
                  <a:lnTo>
                    <a:pt x="225" y="1038"/>
                  </a:lnTo>
                  <a:lnTo>
                    <a:pt x="225" y="1051"/>
                  </a:lnTo>
                  <a:lnTo>
                    <a:pt x="82" y="1236"/>
                  </a:lnTo>
                  <a:cubicBezTo>
                    <a:pt x="82" y="1236"/>
                    <a:pt x="423" y="1359"/>
                    <a:pt x="794" y="1359"/>
                  </a:cubicBezTo>
                  <a:cubicBezTo>
                    <a:pt x="905" y="1359"/>
                    <a:pt x="1019" y="1347"/>
                    <a:pt x="1122" y="1317"/>
                  </a:cubicBezTo>
                  <a:lnTo>
                    <a:pt x="1132" y="1308"/>
                  </a:lnTo>
                  <a:lnTo>
                    <a:pt x="1070" y="1152"/>
                  </a:lnTo>
                  <a:lnTo>
                    <a:pt x="1122" y="1122"/>
                  </a:lnTo>
                  <a:cubicBezTo>
                    <a:pt x="1090" y="1100"/>
                    <a:pt x="1070" y="1080"/>
                    <a:pt x="1061" y="1070"/>
                  </a:cubicBezTo>
                  <a:lnTo>
                    <a:pt x="979" y="1070"/>
                  </a:lnTo>
                  <a:cubicBezTo>
                    <a:pt x="732" y="1070"/>
                    <a:pt x="443" y="999"/>
                    <a:pt x="329" y="843"/>
                  </a:cubicBezTo>
                  <a:cubicBezTo>
                    <a:pt x="196" y="658"/>
                    <a:pt x="124" y="297"/>
                    <a:pt x="33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49;p76">
              <a:extLst>
                <a:ext uri="{FF2B5EF4-FFF2-40B4-BE49-F238E27FC236}">
                  <a16:creationId xmlns:a16="http://schemas.microsoft.com/office/drawing/2014/main" id="{FBE56E4E-1E19-43A3-9184-0058C77BE77E}"/>
                </a:ext>
              </a:extLst>
            </p:cNvPr>
            <p:cNvSpPr/>
            <p:nvPr/>
          </p:nvSpPr>
          <p:spPr>
            <a:xfrm>
              <a:off x="4596009" y="4119861"/>
              <a:ext cx="89409" cy="50715"/>
            </a:xfrm>
            <a:custGeom>
              <a:avLst/>
              <a:gdLst/>
              <a:ahLst/>
              <a:cxnLst/>
              <a:rect l="l" t="t" r="r" b="b"/>
              <a:pathLst>
                <a:path w="476" h="270" extrusionOk="0">
                  <a:moveTo>
                    <a:pt x="1" y="0"/>
                  </a:moveTo>
                  <a:cubicBezTo>
                    <a:pt x="1" y="0"/>
                    <a:pt x="319" y="62"/>
                    <a:pt x="475" y="270"/>
                  </a:cubicBezTo>
                  <a:cubicBezTo>
                    <a:pt x="475" y="228"/>
                    <a:pt x="475" y="185"/>
                    <a:pt x="463" y="156"/>
                  </a:cubicBezTo>
                  <a:cubicBezTo>
                    <a:pt x="391" y="84"/>
                    <a:pt x="248" y="0"/>
                    <a:pt x="20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0;p76">
              <a:extLst>
                <a:ext uri="{FF2B5EF4-FFF2-40B4-BE49-F238E27FC236}">
                  <a16:creationId xmlns:a16="http://schemas.microsoft.com/office/drawing/2014/main" id="{9C6786A1-FE88-456F-A714-EFA8B1FAD794}"/>
                </a:ext>
              </a:extLst>
            </p:cNvPr>
            <p:cNvSpPr/>
            <p:nvPr/>
          </p:nvSpPr>
          <p:spPr>
            <a:xfrm>
              <a:off x="4561260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124" y="1"/>
                  </a:moveTo>
                  <a:cubicBezTo>
                    <a:pt x="82" y="1"/>
                    <a:pt x="42" y="11"/>
                    <a:pt x="0" y="11"/>
                  </a:cubicBezTo>
                  <a:cubicBezTo>
                    <a:pt x="0" y="11"/>
                    <a:pt x="423" y="11"/>
                    <a:pt x="660" y="332"/>
                  </a:cubicBezTo>
                  <a:cubicBezTo>
                    <a:pt x="670" y="290"/>
                    <a:pt x="670" y="248"/>
                    <a:pt x="670" y="218"/>
                  </a:cubicBezTo>
                  <a:cubicBezTo>
                    <a:pt x="586" y="134"/>
                    <a:pt x="413" y="1"/>
                    <a:pt x="124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1;p76">
              <a:extLst>
                <a:ext uri="{FF2B5EF4-FFF2-40B4-BE49-F238E27FC236}">
                  <a16:creationId xmlns:a16="http://schemas.microsoft.com/office/drawing/2014/main" id="{2C39FC35-E08D-43D7-95BD-1F66999CC31D}"/>
                </a:ext>
              </a:extLst>
            </p:cNvPr>
            <p:cNvSpPr/>
            <p:nvPr/>
          </p:nvSpPr>
          <p:spPr>
            <a:xfrm>
              <a:off x="4309750" y="4124556"/>
              <a:ext cx="1131706" cy="1156124"/>
            </a:xfrm>
            <a:custGeom>
              <a:avLst/>
              <a:gdLst/>
              <a:ahLst/>
              <a:cxnLst/>
              <a:rect l="l" t="t" r="r" b="b"/>
              <a:pathLst>
                <a:path w="6025" h="6155" extrusionOk="0">
                  <a:moveTo>
                    <a:pt x="2190" y="1"/>
                  </a:moveTo>
                  <a:cubicBezTo>
                    <a:pt x="2137" y="1"/>
                    <a:pt x="2067" y="10"/>
                    <a:pt x="1977" y="37"/>
                  </a:cubicBezTo>
                  <a:cubicBezTo>
                    <a:pt x="1977" y="37"/>
                    <a:pt x="2100" y="583"/>
                    <a:pt x="1824" y="1067"/>
                  </a:cubicBezTo>
                  <a:cubicBezTo>
                    <a:pt x="1824" y="1067"/>
                    <a:pt x="2318" y="1448"/>
                    <a:pt x="2184" y="1900"/>
                  </a:cubicBezTo>
                  <a:cubicBezTo>
                    <a:pt x="2184" y="1900"/>
                    <a:pt x="1359" y="2036"/>
                    <a:pt x="1040" y="3281"/>
                  </a:cubicBezTo>
                  <a:cubicBezTo>
                    <a:pt x="722" y="4527"/>
                    <a:pt x="640" y="5320"/>
                    <a:pt x="0" y="5691"/>
                  </a:cubicBezTo>
                  <a:cubicBezTo>
                    <a:pt x="0" y="5691"/>
                    <a:pt x="1008" y="6155"/>
                    <a:pt x="2388" y="6155"/>
                  </a:cubicBezTo>
                  <a:cubicBezTo>
                    <a:pt x="2588" y="6155"/>
                    <a:pt x="2794" y="6145"/>
                    <a:pt x="3007" y="6123"/>
                  </a:cubicBezTo>
                  <a:cubicBezTo>
                    <a:pt x="3221" y="6145"/>
                    <a:pt x="3429" y="6155"/>
                    <a:pt x="3630" y="6155"/>
                  </a:cubicBezTo>
                  <a:cubicBezTo>
                    <a:pt x="5017" y="6155"/>
                    <a:pt x="6024" y="5691"/>
                    <a:pt x="6024" y="5691"/>
                  </a:cubicBezTo>
                  <a:cubicBezTo>
                    <a:pt x="5384" y="5320"/>
                    <a:pt x="5303" y="4527"/>
                    <a:pt x="4984" y="3281"/>
                  </a:cubicBezTo>
                  <a:cubicBezTo>
                    <a:pt x="4665" y="2036"/>
                    <a:pt x="3840" y="1900"/>
                    <a:pt x="3840" y="1900"/>
                  </a:cubicBezTo>
                  <a:cubicBezTo>
                    <a:pt x="3707" y="1448"/>
                    <a:pt x="4201" y="1067"/>
                    <a:pt x="4201" y="1067"/>
                  </a:cubicBezTo>
                  <a:cubicBezTo>
                    <a:pt x="3924" y="583"/>
                    <a:pt x="4048" y="37"/>
                    <a:pt x="4048" y="37"/>
                  </a:cubicBezTo>
                  <a:cubicBezTo>
                    <a:pt x="3958" y="10"/>
                    <a:pt x="3888" y="1"/>
                    <a:pt x="3834" y="1"/>
                  </a:cubicBezTo>
                  <a:cubicBezTo>
                    <a:pt x="3727" y="1"/>
                    <a:pt x="3687" y="37"/>
                    <a:pt x="3687" y="37"/>
                  </a:cubicBezTo>
                  <a:cubicBezTo>
                    <a:pt x="3593" y="479"/>
                    <a:pt x="3368" y="645"/>
                    <a:pt x="3183" y="697"/>
                  </a:cubicBezTo>
                  <a:lnTo>
                    <a:pt x="3183" y="687"/>
                  </a:lnTo>
                  <a:cubicBezTo>
                    <a:pt x="3183" y="687"/>
                    <a:pt x="3111" y="707"/>
                    <a:pt x="3007" y="707"/>
                  </a:cubicBezTo>
                  <a:cubicBezTo>
                    <a:pt x="2913" y="707"/>
                    <a:pt x="2842" y="687"/>
                    <a:pt x="2842" y="687"/>
                  </a:cubicBezTo>
                  <a:lnTo>
                    <a:pt x="2842" y="697"/>
                  </a:lnTo>
                  <a:cubicBezTo>
                    <a:pt x="2647" y="645"/>
                    <a:pt x="2432" y="479"/>
                    <a:pt x="2338" y="37"/>
                  </a:cubicBezTo>
                  <a:cubicBezTo>
                    <a:pt x="2338" y="37"/>
                    <a:pt x="2297" y="1"/>
                    <a:pt x="219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2;p76">
              <a:extLst>
                <a:ext uri="{FF2B5EF4-FFF2-40B4-BE49-F238E27FC236}">
                  <a16:creationId xmlns:a16="http://schemas.microsoft.com/office/drawing/2014/main" id="{ED4B76B9-B60E-4C64-BDD2-99752B65439A}"/>
                </a:ext>
              </a:extLst>
            </p:cNvPr>
            <p:cNvSpPr/>
            <p:nvPr/>
          </p:nvSpPr>
          <p:spPr>
            <a:xfrm>
              <a:off x="4526510" y="4502666"/>
              <a:ext cx="727485" cy="640330"/>
            </a:xfrm>
            <a:custGeom>
              <a:avLst/>
              <a:gdLst/>
              <a:ahLst/>
              <a:cxnLst/>
              <a:rect l="l" t="t" r="r" b="b"/>
              <a:pathLst>
                <a:path w="3873" h="3409" extrusionOk="0">
                  <a:moveTo>
                    <a:pt x="1473" y="1"/>
                  </a:moveTo>
                  <a:cubicBezTo>
                    <a:pt x="1473" y="1"/>
                    <a:pt x="956" y="114"/>
                    <a:pt x="689" y="814"/>
                  </a:cubicBezTo>
                  <a:cubicBezTo>
                    <a:pt x="423" y="1506"/>
                    <a:pt x="576" y="2823"/>
                    <a:pt x="0" y="3235"/>
                  </a:cubicBezTo>
                  <a:cubicBezTo>
                    <a:pt x="0" y="3235"/>
                    <a:pt x="670" y="3408"/>
                    <a:pt x="1935" y="3408"/>
                  </a:cubicBezTo>
                  <a:cubicBezTo>
                    <a:pt x="2810" y="3408"/>
                    <a:pt x="3872" y="3235"/>
                    <a:pt x="3872" y="3235"/>
                  </a:cubicBezTo>
                  <a:cubicBezTo>
                    <a:pt x="3284" y="2823"/>
                    <a:pt x="3450" y="1506"/>
                    <a:pt x="3170" y="814"/>
                  </a:cubicBezTo>
                  <a:cubicBezTo>
                    <a:pt x="2904" y="114"/>
                    <a:pt x="2390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3;p76">
              <a:extLst>
                <a:ext uri="{FF2B5EF4-FFF2-40B4-BE49-F238E27FC236}">
                  <a16:creationId xmlns:a16="http://schemas.microsoft.com/office/drawing/2014/main" id="{E1F54442-96CC-41D0-AD8E-AA48B360E4FF}"/>
                </a:ext>
              </a:extLst>
            </p:cNvPr>
            <p:cNvSpPr/>
            <p:nvPr/>
          </p:nvSpPr>
          <p:spPr>
            <a:xfrm>
              <a:off x="4938054" y="4500788"/>
              <a:ext cx="49025" cy="6386"/>
            </a:xfrm>
            <a:custGeom>
              <a:avLst/>
              <a:gdLst/>
              <a:ahLst/>
              <a:cxnLst/>
              <a:rect l="l" t="t" r="r" b="b"/>
              <a:pathLst>
                <a:path w="261" h="34" extrusionOk="0">
                  <a:moveTo>
                    <a:pt x="63" y="1"/>
                  </a:moveTo>
                  <a:cubicBezTo>
                    <a:pt x="33" y="1"/>
                    <a:pt x="1" y="1"/>
                    <a:pt x="1" y="11"/>
                  </a:cubicBezTo>
                  <a:lnTo>
                    <a:pt x="199" y="11"/>
                  </a:lnTo>
                  <a:cubicBezTo>
                    <a:pt x="199" y="11"/>
                    <a:pt x="218" y="11"/>
                    <a:pt x="260" y="33"/>
                  </a:cubicBezTo>
                  <a:cubicBezTo>
                    <a:pt x="248" y="11"/>
                    <a:pt x="238" y="11"/>
                    <a:pt x="238" y="11"/>
                  </a:cubicBezTo>
                  <a:cubicBezTo>
                    <a:pt x="238" y="11"/>
                    <a:pt x="137" y="1"/>
                    <a:pt x="63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4;p76">
              <a:extLst>
                <a:ext uri="{FF2B5EF4-FFF2-40B4-BE49-F238E27FC236}">
                  <a16:creationId xmlns:a16="http://schemas.microsoft.com/office/drawing/2014/main" id="{B344CC46-ACCF-45CD-A970-B6E4D395B19D}"/>
                </a:ext>
              </a:extLst>
            </p:cNvPr>
            <p:cNvSpPr/>
            <p:nvPr/>
          </p:nvSpPr>
          <p:spPr>
            <a:xfrm>
              <a:off x="4938054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1" y="1"/>
                  </a:moveTo>
                  <a:cubicBezTo>
                    <a:pt x="475" y="455"/>
                    <a:pt x="557" y="1123"/>
                    <a:pt x="557" y="1123"/>
                  </a:cubicBezTo>
                  <a:cubicBezTo>
                    <a:pt x="557" y="371"/>
                    <a:pt x="332" y="95"/>
                    <a:pt x="260" y="23"/>
                  </a:cubicBezTo>
                  <a:cubicBezTo>
                    <a:pt x="218" y="1"/>
                    <a:pt x="199" y="1"/>
                    <a:pt x="199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5;p76">
              <a:extLst>
                <a:ext uri="{FF2B5EF4-FFF2-40B4-BE49-F238E27FC236}">
                  <a16:creationId xmlns:a16="http://schemas.microsoft.com/office/drawing/2014/main" id="{A3716947-434E-4416-9FA9-77727F7510E9}"/>
                </a:ext>
              </a:extLst>
            </p:cNvPr>
            <p:cNvSpPr/>
            <p:nvPr/>
          </p:nvSpPr>
          <p:spPr>
            <a:xfrm>
              <a:off x="4810515" y="4500788"/>
              <a:ext cx="44705" cy="2066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76" y="1"/>
                  </a:moveTo>
                  <a:cubicBezTo>
                    <a:pt x="104" y="1"/>
                    <a:pt x="0" y="11"/>
                    <a:pt x="0" y="11"/>
                  </a:cubicBezTo>
                  <a:lnTo>
                    <a:pt x="238" y="11"/>
                  </a:lnTo>
                  <a:cubicBezTo>
                    <a:pt x="238" y="1"/>
                    <a:pt x="208" y="1"/>
                    <a:pt x="176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6;p76">
              <a:extLst>
                <a:ext uri="{FF2B5EF4-FFF2-40B4-BE49-F238E27FC236}">
                  <a16:creationId xmlns:a16="http://schemas.microsoft.com/office/drawing/2014/main" id="{ED792C31-788A-441F-ACBF-C6C7B953A786}"/>
                </a:ext>
              </a:extLst>
            </p:cNvPr>
            <p:cNvSpPr/>
            <p:nvPr/>
          </p:nvSpPr>
          <p:spPr>
            <a:xfrm>
              <a:off x="4750596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19" y="1"/>
                  </a:moveTo>
                  <a:cubicBezTo>
                    <a:pt x="319" y="1"/>
                    <a:pt x="1" y="228"/>
                    <a:pt x="1" y="1123"/>
                  </a:cubicBezTo>
                  <a:cubicBezTo>
                    <a:pt x="1" y="1123"/>
                    <a:pt x="94" y="455"/>
                    <a:pt x="55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7;p76">
              <a:extLst>
                <a:ext uri="{FF2B5EF4-FFF2-40B4-BE49-F238E27FC236}">
                  <a16:creationId xmlns:a16="http://schemas.microsoft.com/office/drawing/2014/main" id="{FAAC221B-AB46-47B6-8202-44F9CBDE9505}"/>
                </a:ext>
              </a:extLst>
            </p:cNvPr>
            <p:cNvSpPr/>
            <p:nvPr/>
          </p:nvSpPr>
          <p:spPr>
            <a:xfrm>
              <a:off x="4874567" y="4473364"/>
              <a:ext cx="172433" cy="62549"/>
            </a:xfrm>
            <a:custGeom>
              <a:avLst/>
              <a:gdLst/>
              <a:ahLst/>
              <a:cxnLst/>
              <a:rect l="l" t="t" r="r" b="b"/>
              <a:pathLst>
                <a:path w="918" h="333" extrusionOk="0">
                  <a:moveTo>
                    <a:pt x="768" y="0"/>
                  </a:moveTo>
                  <a:cubicBezTo>
                    <a:pt x="756" y="0"/>
                    <a:pt x="744" y="1"/>
                    <a:pt x="732" y="4"/>
                  </a:cubicBezTo>
                  <a:cubicBezTo>
                    <a:pt x="495" y="43"/>
                    <a:pt x="238" y="65"/>
                    <a:pt x="0" y="65"/>
                  </a:cubicBezTo>
                  <a:lnTo>
                    <a:pt x="0" y="332"/>
                  </a:lnTo>
                  <a:cubicBezTo>
                    <a:pt x="361" y="312"/>
                    <a:pt x="700" y="270"/>
                    <a:pt x="794" y="219"/>
                  </a:cubicBezTo>
                  <a:cubicBezTo>
                    <a:pt x="917" y="137"/>
                    <a:pt x="907" y="75"/>
                    <a:pt x="865" y="43"/>
                  </a:cubicBezTo>
                  <a:cubicBezTo>
                    <a:pt x="841" y="13"/>
                    <a:pt x="806" y="0"/>
                    <a:pt x="76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58;p76">
              <a:extLst>
                <a:ext uri="{FF2B5EF4-FFF2-40B4-BE49-F238E27FC236}">
                  <a16:creationId xmlns:a16="http://schemas.microsoft.com/office/drawing/2014/main" id="{89A9F2F7-4898-491B-870B-1269720C8114}"/>
                </a:ext>
              </a:extLst>
            </p:cNvPr>
            <p:cNvSpPr/>
            <p:nvPr/>
          </p:nvSpPr>
          <p:spPr>
            <a:xfrm>
              <a:off x="4704201" y="4473364"/>
              <a:ext cx="170554" cy="62549"/>
            </a:xfrm>
            <a:custGeom>
              <a:avLst/>
              <a:gdLst/>
              <a:ahLst/>
              <a:cxnLst/>
              <a:rect l="l" t="t" r="r" b="b"/>
              <a:pathLst>
                <a:path w="908" h="333" extrusionOk="0">
                  <a:moveTo>
                    <a:pt x="145" y="0"/>
                  </a:moveTo>
                  <a:cubicBezTo>
                    <a:pt x="111" y="0"/>
                    <a:pt x="75" y="13"/>
                    <a:pt x="42" y="43"/>
                  </a:cubicBezTo>
                  <a:cubicBezTo>
                    <a:pt x="10" y="75"/>
                    <a:pt x="0" y="137"/>
                    <a:pt x="124" y="219"/>
                  </a:cubicBezTo>
                  <a:cubicBezTo>
                    <a:pt x="208" y="270"/>
                    <a:pt x="547" y="312"/>
                    <a:pt x="907" y="332"/>
                  </a:cubicBezTo>
                  <a:lnTo>
                    <a:pt x="907" y="65"/>
                  </a:lnTo>
                  <a:cubicBezTo>
                    <a:pt x="680" y="65"/>
                    <a:pt x="423" y="43"/>
                    <a:pt x="176" y="4"/>
                  </a:cubicBezTo>
                  <a:cubicBezTo>
                    <a:pt x="166" y="1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59;p76">
              <a:extLst>
                <a:ext uri="{FF2B5EF4-FFF2-40B4-BE49-F238E27FC236}">
                  <a16:creationId xmlns:a16="http://schemas.microsoft.com/office/drawing/2014/main" id="{AB8BFC93-53A5-4D2A-AC8A-53D477A8DF91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1"/>
                  </a:moveTo>
                  <a:cubicBezTo>
                    <a:pt x="15" y="1"/>
                    <a:pt x="13" y="3"/>
                    <a:pt x="13" y="8"/>
                  </a:cubicBezTo>
                  <a:cubicBezTo>
                    <a:pt x="0" y="8"/>
                    <a:pt x="0" y="18"/>
                    <a:pt x="13" y="28"/>
                  </a:cubicBezTo>
                  <a:cubicBezTo>
                    <a:pt x="13" y="28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5"/>
                    <a:pt x="1226" y="275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3"/>
                    <a:pt x="248" y="141"/>
                  </a:cubicBezTo>
                  <a:cubicBezTo>
                    <a:pt x="176" y="112"/>
                    <a:pt x="114" y="70"/>
                    <a:pt x="84" y="50"/>
                  </a:cubicBezTo>
                  <a:cubicBezTo>
                    <a:pt x="62" y="40"/>
                    <a:pt x="52" y="28"/>
                    <a:pt x="42" y="18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0;p76">
              <a:extLst>
                <a:ext uri="{FF2B5EF4-FFF2-40B4-BE49-F238E27FC236}">
                  <a16:creationId xmlns:a16="http://schemas.microsoft.com/office/drawing/2014/main" id="{462D73DD-B690-4523-A103-7AA1A4B8BD22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1"/>
                  </a:moveTo>
                  <a:cubicBezTo>
                    <a:pt x="1219" y="1"/>
                    <a:pt x="1216" y="3"/>
                    <a:pt x="1216" y="8"/>
                  </a:cubicBezTo>
                  <a:cubicBezTo>
                    <a:pt x="1196" y="18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5"/>
                  </a:cubicBezTo>
                  <a:cubicBezTo>
                    <a:pt x="13" y="275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28"/>
                    <a:pt x="1236" y="28"/>
                  </a:cubicBezTo>
                  <a:cubicBezTo>
                    <a:pt x="1248" y="18"/>
                    <a:pt x="1248" y="8"/>
                    <a:pt x="1236" y="8"/>
                  </a:cubicBezTo>
                  <a:cubicBezTo>
                    <a:pt x="1231" y="3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1;p76">
              <a:extLst>
                <a:ext uri="{FF2B5EF4-FFF2-40B4-BE49-F238E27FC236}">
                  <a16:creationId xmlns:a16="http://schemas.microsoft.com/office/drawing/2014/main" id="{569A99E1-D6AC-4259-8337-9BDD30A34F02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9" y="1"/>
                  </a:moveTo>
                  <a:cubicBezTo>
                    <a:pt x="15" y="1"/>
                    <a:pt x="13" y="4"/>
                    <a:pt x="13" y="10"/>
                  </a:cubicBezTo>
                  <a:cubicBezTo>
                    <a:pt x="0" y="10"/>
                    <a:pt x="0" y="20"/>
                    <a:pt x="13" y="30"/>
                  </a:cubicBezTo>
                  <a:cubicBezTo>
                    <a:pt x="13" y="30"/>
                    <a:pt x="290" y="319"/>
                    <a:pt x="1011" y="319"/>
                  </a:cubicBezTo>
                  <a:lnTo>
                    <a:pt x="1226" y="319"/>
                  </a:lnTo>
                  <a:cubicBezTo>
                    <a:pt x="1236" y="319"/>
                    <a:pt x="1248" y="307"/>
                    <a:pt x="1248" y="297"/>
                  </a:cubicBezTo>
                  <a:cubicBezTo>
                    <a:pt x="1248" y="290"/>
                    <a:pt x="1242" y="283"/>
                    <a:pt x="1235" y="283"/>
                  </a:cubicBezTo>
                  <a:cubicBezTo>
                    <a:pt x="1232" y="283"/>
                    <a:pt x="1229" y="284"/>
                    <a:pt x="1226" y="287"/>
                  </a:cubicBezTo>
                  <a:lnTo>
                    <a:pt x="1011" y="287"/>
                  </a:ln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82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lnTo>
                    <a:pt x="33" y="10"/>
                  </a:lnTo>
                  <a:cubicBezTo>
                    <a:pt x="28" y="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2;p76">
              <a:extLst>
                <a:ext uri="{FF2B5EF4-FFF2-40B4-BE49-F238E27FC236}">
                  <a16:creationId xmlns:a16="http://schemas.microsoft.com/office/drawing/2014/main" id="{DBFA89CC-FF47-430F-A0D6-34EF268AED73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222" y="1"/>
                  </a:moveTo>
                  <a:cubicBezTo>
                    <a:pt x="1219" y="1"/>
                    <a:pt x="1216" y="4"/>
                    <a:pt x="1216" y="10"/>
                  </a:cubicBezTo>
                  <a:cubicBezTo>
                    <a:pt x="1196" y="20"/>
                    <a:pt x="927" y="287"/>
                    <a:pt x="238" y="287"/>
                  </a:cubicBezTo>
                  <a:lnTo>
                    <a:pt x="23" y="287"/>
                  </a:lnTo>
                  <a:cubicBezTo>
                    <a:pt x="20" y="284"/>
                    <a:pt x="17" y="283"/>
                    <a:pt x="14" y="283"/>
                  </a:cubicBezTo>
                  <a:cubicBezTo>
                    <a:pt x="7" y="283"/>
                    <a:pt x="0" y="290"/>
                    <a:pt x="0" y="297"/>
                  </a:cubicBezTo>
                  <a:cubicBezTo>
                    <a:pt x="0" y="307"/>
                    <a:pt x="13" y="319"/>
                    <a:pt x="23" y="319"/>
                  </a:cubicBezTo>
                  <a:lnTo>
                    <a:pt x="238" y="319"/>
                  </a:lnTo>
                  <a:cubicBezTo>
                    <a:pt x="959" y="319"/>
                    <a:pt x="1236" y="30"/>
                    <a:pt x="1236" y="30"/>
                  </a:cubicBezTo>
                  <a:cubicBezTo>
                    <a:pt x="1248" y="20"/>
                    <a:pt x="1248" y="10"/>
                    <a:pt x="1236" y="10"/>
                  </a:cubicBezTo>
                  <a:cubicBezTo>
                    <a:pt x="1231" y="4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3;p76">
              <a:extLst>
                <a:ext uri="{FF2B5EF4-FFF2-40B4-BE49-F238E27FC236}">
                  <a16:creationId xmlns:a16="http://schemas.microsoft.com/office/drawing/2014/main" id="{36A63734-1EF1-48EE-9DB1-64911AF7010F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0"/>
                  </a:moveTo>
                  <a:cubicBezTo>
                    <a:pt x="15" y="0"/>
                    <a:pt x="13" y="3"/>
                    <a:pt x="13" y="8"/>
                  </a:cubicBezTo>
                  <a:cubicBezTo>
                    <a:pt x="0" y="8"/>
                    <a:pt x="0" y="20"/>
                    <a:pt x="13" y="30"/>
                  </a:cubicBezTo>
                  <a:cubicBezTo>
                    <a:pt x="13" y="30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7"/>
                    <a:pt x="1226" y="277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69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4;p76">
              <a:extLst>
                <a:ext uri="{FF2B5EF4-FFF2-40B4-BE49-F238E27FC236}">
                  <a16:creationId xmlns:a16="http://schemas.microsoft.com/office/drawing/2014/main" id="{3EBBE9A1-F2E2-4631-9ADE-E9E739E61C62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0"/>
                  </a:moveTo>
                  <a:cubicBezTo>
                    <a:pt x="1219" y="0"/>
                    <a:pt x="1216" y="3"/>
                    <a:pt x="1216" y="8"/>
                  </a:cubicBezTo>
                  <a:cubicBezTo>
                    <a:pt x="1196" y="20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7"/>
                  </a:cubicBezTo>
                  <a:cubicBezTo>
                    <a:pt x="13" y="277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30"/>
                    <a:pt x="1236" y="30"/>
                  </a:cubicBezTo>
                  <a:cubicBezTo>
                    <a:pt x="1248" y="20"/>
                    <a:pt x="1248" y="8"/>
                    <a:pt x="1236" y="8"/>
                  </a:cubicBezTo>
                  <a:cubicBezTo>
                    <a:pt x="1231" y="3"/>
                    <a:pt x="1226" y="0"/>
                    <a:pt x="12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265;p76">
            <a:extLst>
              <a:ext uri="{FF2B5EF4-FFF2-40B4-BE49-F238E27FC236}">
                <a16:creationId xmlns:a16="http://schemas.microsoft.com/office/drawing/2014/main" id="{73246926-484C-4828-A574-D9ADFA58E437}"/>
              </a:ext>
            </a:extLst>
          </p:cNvPr>
          <p:cNvGrpSpPr/>
          <p:nvPr/>
        </p:nvGrpSpPr>
        <p:grpSpPr>
          <a:xfrm flipH="1">
            <a:off x="74115" y="2443471"/>
            <a:ext cx="1419752" cy="2626796"/>
            <a:chOff x="1017575" y="2591396"/>
            <a:chExt cx="1027625" cy="2347504"/>
          </a:xfrm>
        </p:grpSpPr>
        <p:sp>
          <p:nvSpPr>
            <p:cNvPr id="400" name="Google Shape;3266;p76">
              <a:extLst>
                <a:ext uri="{FF2B5EF4-FFF2-40B4-BE49-F238E27FC236}">
                  <a16:creationId xmlns:a16="http://schemas.microsoft.com/office/drawing/2014/main" id="{CD97BBF3-F2F0-400A-8C98-167851C8540F}"/>
                </a:ext>
              </a:extLst>
            </p:cNvPr>
            <p:cNvSpPr/>
            <p:nvPr/>
          </p:nvSpPr>
          <p:spPr>
            <a:xfrm>
              <a:off x="1060761" y="3207850"/>
              <a:ext cx="401127" cy="548161"/>
            </a:xfrm>
            <a:custGeom>
              <a:avLst/>
              <a:gdLst/>
              <a:ahLst/>
              <a:cxnLst/>
              <a:rect l="l" t="t" r="r" b="b"/>
              <a:pathLst>
                <a:path w="1997" h="2729" extrusionOk="0">
                  <a:moveTo>
                    <a:pt x="660" y="1"/>
                  </a:moveTo>
                  <a:lnTo>
                    <a:pt x="0" y="216"/>
                  </a:lnTo>
                  <a:lnTo>
                    <a:pt x="104" y="557"/>
                  </a:lnTo>
                  <a:lnTo>
                    <a:pt x="166" y="720"/>
                  </a:lnTo>
                  <a:lnTo>
                    <a:pt x="195" y="804"/>
                  </a:lnTo>
                  <a:lnTo>
                    <a:pt x="205" y="843"/>
                  </a:lnTo>
                  <a:lnTo>
                    <a:pt x="228" y="885"/>
                  </a:lnTo>
                  <a:lnTo>
                    <a:pt x="289" y="1061"/>
                  </a:lnTo>
                  <a:cubicBezTo>
                    <a:pt x="309" y="1080"/>
                    <a:pt x="319" y="1113"/>
                    <a:pt x="329" y="1142"/>
                  </a:cubicBezTo>
                  <a:lnTo>
                    <a:pt x="371" y="1226"/>
                  </a:lnTo>
                  <a:lnTo>
                    <a:pt x="443" y="1379"/>
                  </a:lnTo>
                  <a:lnTo>
                    <a:pt x="536" y="1545"/>
                  </a:lnTo>
                  <a:cubicBezTo>
                    <a:pt x="650" y="1760"/>
                    <a:pt x="784" y="1968"/>
                    <a:pt x="937" y="2163"/>
                  </a:cubicBezTo>
                  <a:cubicBezTo>
                    <a:pt x="1021" y="2264"/>
                    <a:pt x="1102" y="2358"/>
                    <a:pt x="1206" y="2449"/>
                  </a:cubicBezTo>
                  <a:cubicBezTo>
                    <a:pt x="1246" y="2501"/>
                    <a:pt x="1298" y="2543"/>
                    <a:pt x="1349" y="2585"/>
                  </a:cubicBezTo>
                  <a:lnTo>
                    <a:pt x="1391" y="2625"/>
                  </a:lnTo>
                  <a:cubicBezTo>
                    <a:pt x="1401" y="2635"/>
                    <a:pt x="1421" y="2647"/>
                    <a:pt x="1431" y="2657"/>
                  </a:cubicBezTo>
                  <a:cubicBezTo>
                    <a:pt x="1453" y="2667"/>
                    <a:pt x="1463" y="2677"/>
                    <a:pt x="1483" y="2687"/>
                  </a:cubicBezTo>
                  <a:lnTo>
                    <a:pt x="1503" y="2709"/>
                  </a:lnTo>
                  <a:lnTo>
                    <a:pt x="1525" y="2719"/>
                  </a:lnTo>
                  <a:lnTo>
                    <a:pt x="1545" y="2729"/>
                  </a:lnTo>
                  <a:lnTo>
                    <a:pt x="1997" y="1916"/>
                  </a:lnTo>
                  <a:lnTo>
                    <a:pt x="1987" y="1916"/>
                  </a:lnTo>
                  <a:lnTo>
                    <a:pt x="1967" y="1906"/>
                  </a:lnTo>
                  <a:cubicBezTo>
                    <a:pt x="1947" y="1893"/>
                    <a:pt x="1925" y="1874"/>
                    <a:pt x="1915" y="1864"/>
                  </a:cubicBezTo>
                  <a:cubicBezTo>
                    <a:pt x="1873" y="1844"/>
                    <a:pt x="1844" y="1812"/>
                    <a:pt x="1802" y="1782"/>
                  </a:cubicBezTo>
                  <a:cubicBezTo>
                    <a:pt x="1740" y="1730"/>
                    <a:pt x="1668" y="1659"/>
                    <a:pt x="1597" y="1597"/>
                  </a:cubicBezTo>
                  <a:cubicBezTo>
                    <a:pt x="1463" y="1451"/>
                    <a:pt x="1340" y="1298"/>
                    <a:pt x="1226" y="1122"/>
                  </a:cubicBezTo>
                  <a:lnTo>
                    <a:pt x="1144" y="999"/>
                  </a:lnTo>
                  <a:lnTo>
                    <a:pt x="1060" y="865"/>
                  </a:lnTo>
                  <a:lnTo>
                    <a:pt x="1021" y="794"/>
                  </a:lnTo>
                  <a:cubicBezTo>
                    <a:pt x="1008" y="772"/>
                    <a:pt x="999" y="752"/>
                    <a:pt x="989" y="732"/>
                  </a:cubicBezTo>
                  <a:lnTo>
                    <a:pt x="907" y="586"/>
                  </a:lnTo>
                  <a:lnTo>
                    <a:pt x="897" y="557"/>
                  </a:lnTo>
                  <a:lnTo>
                    <a:pt x="875" y="515"/>
                  </a:lnTo>
                  <a:lnTo>
                    <a:pt x="845" y="443"/>
                  </a:lnTo>
                  <a:lnTo>
                    <a:pt x="774" y="30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7;p76">
              <a:extLst>
                <a:ext uri="{FF2B5EF4-FFF2-40B4-BE49-F238E27FC236}">
                  <a16:creationId xmlns:a16="http://schemas.microsoft.com/office/drawing/2014/main" id="{6EEB9214-9EB2-44A5-A133-8822E257814B}"/>
                </a:ext>
              </a:extLst>
            </p:cNvPr>
            <p:cNvSpPr/>
            <p:nvPr/>
          </p:nvSpPr>
          <p:spPr>
            <a:xfrm>
              <a:off x="1017575" y="3044346"/>
              <a:ext cx="179774" cy="206891"/>
            </a:xfrm>
            <a:custGeom>
              <a:avLst/>
              <a:gdLst/>
              <a:ahLst/>
              <a:cxnLst/>
              <a:rect l="l" t="t" r="r" b="b"/>
              <a:pathLst>
                <a:path w="895" h="1030" extrusionOk="0">
                  <a:moveTo>
                    <a:pt x="316" y="1"/>
                  </a:moveTo>
                  <a:cubicBezTo>
                    <a:pt x="314" y="1"/>
                    <a:pt x="312" y="1"/>
                    <a:pt x="309" y="2"/>
                  </a:cubicBezTo>
                  <a:cubicBezTo>
                    <a:pt x="247" y="21"/>
                    <a:pt x="359" y="484"/>
                    <a:pt x="359" y="484"/>
                  </a:cubicBezTo>
                  <a:cubicBezTo>
                    <a:pt x="359" y="484"/>
                    <a:pt x="264" y="101"/>
                    <a:pt x="182" y="101"/>
                  </a:cubicBezTo>
                  <a:cubicBezTo>
                    <a:pt x="179" y="101"/>
                    <a:pt x="176" y="102"/>
                    <a:pt x="173" y="103"/>
                  </a:cubicBezTo>
                  <a:cubicBezTo>
                    <a:pt x="102" y="135"/>
                    <a:pt x="225" y="535"/>
                    <a:pt x="225" y="535"/>
                  </a:cubicBezTo>
                  <a:cubicBezTo>
                    <a:pt x="225" y="535"/>
                    <a:pt x="121" y="225"/>
                    <a:pt x="58" y="225"/>
                  </a:cubicBezTo>
                  <a:cubicBezTo>
                    <a:pt x="55" y="225"/>
                    <a:pt x="52" y="225"/>
                    <a:pt x="50" y="227"/>
                  </a:cubicBezTo>
                  <a:cubicBezTo>
                    <a:pt x="0" y="269"/>
                    <a:pt x="82" y="535"/>
                    <a:pt x="102" y="607"/>
                  </a:cubicBezTo>
                  <a:cubicBezTo>
                    <a:pt x="102" y="619"/>
                    <a:pt x="215" y="1030"/>
                    <a:pt x="215" y="1030"/>
                  </a:cubicBezTo>
                  <a:lnTo>
                    <a:pt x="875" y="815"/>
                  </a:lnTo>
                  <a:cubicBezTo>
                    <a:pt x="875" y="639"/>
                    <a:pt x="895" y="269"/>
                    <a:pt x="843" y="227"/>
                  </a:cubicBezTo>
                  <a:cubicBezTo>
                    <a:pt x="840" y="223"/>
                    <a:pt x="837" y="221"/>
                    <a:pt x="834" y="221"/>
                  </a:cubicBezTo>
                  <a:cubicBezTo>
                    <a:pt x="791" y="221"/>
                    <a:pt x="709" y="516"/>
                    <a:pt x="709" y="516"/>
                  </a:cubicBezTo>
                  <a:cubicBezTo>
                    <a:pt x="709" y="516"/>
                    <a:pt x="565" y="30"/>
                    <a:pt x="489" y="30"/>
                  </a:cubicBezTo>
                  <a:cubicBezTo>
                    <a:pt x="486" y="30"/>
                    <a:pt x="484" y="30"/>
                    <a:pt x="482" y="31"/>
                  </a:cubicBezTo>
                  <a:cubicBezTo>
                    <a:pt x="428" y="63"/>
                    <a:pt x="456" y="285"/>
                    <a:pt x="473" y="390"/>
                  </a:cubicBezTo>
                  <a:lnTo>
                    <a:pt x="473" y="390"/>
                  </a:lnTo>
                  <a:cubicBezTo>
                    <a:pt x="451" y="271"/>
                    <a:pt x="392" y="1"/>
                    <a:pt x="316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68;p76">
              <a:extLst>
                <a:ext uri="{FF2B5EF4-FFF2-40B4-BE49-F238E27FC236}">
                  <a16:creationId xmlns:a16="http://schemas.microsoft.com/office/drawing/2014/main" id="{70D7FBD9-5B23-4ADF-A2CC-F0224886E6F1}"/>
                </a:ext>
              </a:extLst>
            </p:cNvPr>
            <p:cNvSpPr/>
            <p:nvPr/>
          </p:nvSpPr>
          <p:spPr>
            <a:xfrm>
              <a:off x="1226073" y="3504527"/>
              <a:ext cx="722311" cy="559811"/>
            </a:xfrm>
            <a:custGeom>
              <a:avLst/>
              <a:gdLst/>
              <a:ahLst/>
              <a:cxnLst/>
              <a:rect l="l" t="t" r="r" b="b"/>
              <a:pathLst>
                <a:path w="3596" h="2787" extrusionOk="0">
                  <a:moveTo>
                    <a:pt x="767" y="1"/>
                  </a:moveTo>
                  <a:cubicBezTo>
                    <a:pt x="762" y="1"/>
                    <a:pt x="757" y="3"/>
                    <a:pt x="754" y="6"/>
                  </a:cubicBezTo>
                  <a:cubicBezTo>
                    <a:pt x="371" y="387"/>
                    <a:pt x="0" y="787"/>
                    <a:pt x="0" y="787"/>
                  </a:cubicBezTo>
                  <a:cubicBezTo>
                    <a:pt x="0" y="787"/>
                    <a:pt x="551" y="1457"/>
                    <a:pt x="851" y="1457"/>
                  </a:cubicBezTo>
                  <a:cubicBezTo>
                    <a:pt x="856" y="1457"/>
                    <a:pt x="860" y="1457"/>
                    <a:pt x="865" y="1457"/>
                  </a:cubicBezTo>
                  <a:lnTo>
                    <a:pt x="865" y="1457"/>
                  </a:lnTo>
                  <a:lnTo>
                    <a:pt x="835" y="2591"/>
                  </a:lnTo>
                  <a:cubicBezTo>
                    <a:pt x="835" y="2591"/>
                    <a:pt x="1268" y="2786"/>
                    <a:pt x="1915" y="2786"/>
                  </a:cubicBezTo>
                  <a:lnTo>
                    <a:pt x="1937" y="2786"/>
                  </a:lnTo>
                  <a:cubicBezTo>
                    <a:pt x="2595" y="2786"/>
                    <a:pt x="2946" y="2591"/>
                    <a:pt x="2946" y="2591"/>
                  </a:cubicBezTo>
                  <a:lnTo>
                    <a:pt x="2978" y="1457"/>
                  </a:lnTo>
                  <a:cubicBezTo>
                    <a:pt x="2987" y="1457"/>
                    <a:pt x="2997" y="1458"/>
                    <a:pt x="3007" y="1458"/>
                  </a:cubicBezTo>
                  <a:cubicBezTo>
                    <a:pt x="3295" y="1458"/>
                    <a:pt x="3595" y="1148"/>
                    <a:pt x="3595" y="1148"/>
                  </a:cubicBezTo>
                  <a:cubicBezTo>
                    <a:pt x="3595" y="1148"/>
                    <a:pt x="3398" y="263"/>
                    <a:pt x="2792" y="201"/>
                  </a:cubicBezTo>
                  <a:cubicBezTo>
                    <a:pt x="2592" y="181"/>
                    <a:pt x="2401" y="176"/>
                    <a:pt x="2249" y="176"/>
                  </a:cubicBezTo>
                  <a:cubicBezTo>
                    <a:pt x="2088" y="176"/>
                    <a:pt x="1969" y="182"/>
                    <a:pt x="1928" y="182"/>
                  </a:cubicBezTo>
                  <a:cubicBezTo>
                    <a:pt x="1867" y="182"/>
                    <a:pt x="1683" y="154"/>
                    <a:pt x="1425" y="154"/>
                  </a:cubicBezTo>
                  <a:cubicBezTo>
                    <a:pt x="1327" y="154"/>
                    <a:pt x="1219" y="158"/>
                    <a:pt x="1102" y="169"/>
                  </a:cubicBezTo>
                  <a:cubicBezTo>
                    <a:pt x="1098" y="170"/>
                    <a:pt x="1094" y="170"/>
                    <a:pt x="1090" y="170"/>
                  </a:cubicBezTo>
                  <a:cubicBezTo>
                    <a:pt x="963" y="170"/>
                    <a:pt x="821" y="1"/>
                    <a:pt x="767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69;p76">
              <a:extLst>
                <a:ext uri="{FF2B5EF4-FFF2-40B4-BE49-F238E27FC236}">
                  <a16:creationId xmlns:a16="http://schemas.microsoft.com/office/drawing/2014/main" id="{E42B23C2-86DB-4619-8732-D041B36BCA9D}"/>
                </a:ext>
              </a:extLst>
            </p:cNvPr>
            <p:cNvSpPr/>
            <p:nvPr/>
          </p:nvSpPr>
          <p:spPr>
            <a:xfrm>
              <a:off x="1346190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0" y="1"/>
                  </a:moveTo>
                  <a:lnTo>
                    <a:pt x="32" y="198"/>
                  </a:lnTo>
                  <a:lnTo>
                    <a:pt x="72" y="579"/>
                  </a:lnTo>
                  <a:lnTo>
                    <a:pt x="124" y="927"/>
                  </a:lnTo>
                  <a:lnTo>
                    <a:pt x="227" y="1743"/>
                  </a:lnTo>
                  <a:lnTo>
                    <a:pt x="1070" y="1730"/>
                  </a:lnTo>
                  <a:lnTo>
                    <a:pt x="1070" y="92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0;p76">
              <a:extLst>
                <a:ext uri="{FF2B5EF4-FFF2-40B4-BE49-F238E27FC236}">
                  <a16:creationId xmlns:a16="http://schemas.microsoft.com/office/drawing/2014/main" id="{3640D83F-D947-4E66-8ACC-948FD6D40516}"/>
                </a:ext>
              </a:extLst>
            </p:cNvPr>
            <p:cNvSpPr/>
            <p:nvPr/>
          </p:nvSpPr>
          <p:spPr>
            <a:xfrm>
              <a:off x="1346190" y="4469078"/>
              <a:ext cx="215126" cy="136789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0" y="1"/>
                  </a:moveTo>
                  <a:lnTo>
                    <a:pt x="32" y="198"/>
                  </a:lnTo>
                  <a:lnTo>
                    <a:pt x="969" y="198"/>
                  </a:lnTo>
                  <a:lnTo>
                    <a:pt x="969" y="579"/>
                  </a:lnTo>
                  <a:lnTo>
                    <a:pt x="72" y="579"/>
                  </a:lnTo>
                  <a:lnTo>
                    <a:pt x="94" y="680"/>
                  </a:lnTo>
                  <a:lnTo>
                    <a:pt x="1070" y="680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8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1;p76">
              <a:extLst>
                <a:ext uri="{FF2B5EF4-FFF2-40B4-BE49-F238E27FC236}">
                  <a16:creationId xmlns:a16="http://schemas.microsoft.com/office/drawing/2014/main" id="{C28D7277-D9C9-44DB-918E-B138B97946E4}"/>
                </a:ext>
              </a:extLst>
            </p:cNvPr>
            <p:cNvSpPr/>
            <p:nvPr/>
          </p:nvSpPr>
          <p:spPr>
            <a:xfrm>
              <a:off x="1358443" y="4605666"/>
              <a:ext cx="211310" cy="256705"/>
            </a:xfrm>
            <a:custGeom>
              <a:avLst/>
              <a:gdLst/>
              <a:ahLst/>
              <a:cxnLst/>
              <a:rect l="l" t="t" r="r" b="b"/>
              <a:pathLst>
                <a:path w="1052" h="1278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4"/>
                  </a:lnTo>
                  <a:lnTo>
                    <a:pt x="1021" y="127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2;p76">
              <a:extLst>
                <a:ext uri="{FF2B5EF4-FFF2-40B4-BE49-F238E27FC236}">
                  <a16:creationId xmlns:a16="http://schemas.microsoft.com/office/drawing/2014/main" id="{55FAEAEB-2696-4278-B67E-C611A2237132}"/>
                </a:ext>
              </a:extLst>
            </p:cNvPr>
            <p:cNvSpPr/>
            <p:nvPr/>
          </p:nvSpPr>
          <p:spPr>
            <a:xfrm>
              <a:off x="1197148" y="4786042"/>
              <a:ext cx="382849" cy="152055"/>
            </a:xfrm>
            <a:custGeom>
              <a:avLst/>
              <a:gdLst/>
              <a:ahLst/>
              <a:cxnLst/>
              <a:rect l="l" t="t" r="r" b="b"/>
              <a:pathLst>
                <a:path w="1906" h="757" extrusionOk="0">
                  <a:moveTo>
                    <a:pt x="1151" y="1"/>
                  </a:moveTo>
                  <a:cubicBezTo>
                    <a:pt x="1080" y="1"/>
                    <a:pt x="992" y="21"/>
                    <a:pt x="885" y="81"/>
                  </a:cubicBezTo>
                  <a:cubicBezTo>
                    <a:pt x="609" y="226"/>
                    <a:pt x="238" y="390"/>
                    <a:pt x="43" y="535"/>
                  </a:cubicBezTo>
                  <a:cubicBezTo>
                    <a:pt x="11" y="565"/>
                    <a:pt x="1" y="597"/>
                    <a:pt x="11" y="627"/>
                  </a:cubicBezTo>
                  <a:cubicBezTo>
                    <a:pt x="11" y="659"/>
                    <a:pt x="43" y="689"/>
                    <a:pt x="82" y="698"/>
                  </a:cubicBezTo>
                  <a:cubicBezTo>
                    <a:pt x="299" y="741"/>
                    <a:pt x="527" y="756"/>
                    <a:pt x="745" y="756"/>
                  </a:cubicBezTo>
                  <a:cubicBezTo>
                    <a:pt x="1327" y="756"/>
                    <a:pt x="1834" y="647"/>
                    <a:pt x="1834" y="647"/>
                  </a:cubicBezTo>
                  <a:cubicBezTo>
                    <a:pt x="1906" y="390"/>
                    <a:pt x="1844" y="152"/>
                    <a:pt x="1844" y="152"/>
                  </a:cubicBezTo>
                  <a:cubicBezTo>
                    <a:pt x="1837" y="151"/>
                    <a:pt x="1830" y="150"/>
                    <a:pt x="1823" y="150"/>
                  </a:cubicBezTo>
                  <a:cubicBezTo>
                    <a:pt x="1789" y="150"/>
                    <a:pt x="1757" y="168"/>
                    <a:pt x="1731" y="184"/>
                  </a:cubicBezTo>
                  <a:cubicBezTo>
                    <a:pt x="1689" y="226"/>
                    <a:pt x="1639" y="266"/>
                    <a:pt x="1565" y="276"/>
                  </a:cubicBezTo>
                  <a:cubicBezTo>
                    <a:pt x="1561" y="276"/>
                    <a:pt x="1558" y="276"/>
                    <a:pt x="1554" y="276"/>
                  </a:cubicBezTo>
                  <a:cubicBezTo>
                    <a:pt x="1437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3;p76">
              <a:extLst>
                <a:ext uri="{FF2B5EF4-FFF2-40B4-BE49-F238E27FC236}">
                  <a16:creationId xmlns:a16="http://schemas.microsoft.com/office/drawing/2014/main" id="{F79CDD82-D1F4-4682-8BE6-E6CE02215938}"/>
                </a:ext>
              </a:extLst>
            </p:cNvPr>
            <p:cNvSpPr/>
            <p:nvPr/>
          </p:nvSpPr>
          <p:spPr>
            <a:xfrm>
              <a:off x="1199157" y="4814565"/>
              <a:ext cx="372404" cy="124335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0"/>
                  </a:moveTo>
                  <a:cubicBezTo>
                    <a:pt x="1782" y="0"/>
                    <a:pt x="1753" y="23"/>
                    <a:pt x="1721" y="42"/>
                  </a:cubicBezTo>
                  <a:cubicBezTo>
                    <a:pt x="1721" y="124"/>
                    <a:pt x="1701" y="196"/>
                    <a:pt x="1629" y="270"/>
                  </a:cubicBezTo>
                  <a:cubicBezTo>
                    <a:pt x="1555" y="332"/>
                    <a:pt x="1464" y="351"/>
                    <a:pt x="1370" y="371"/>
                  </a:cubicBezTo>
                  <a:cubicBezTo>
                    <a:pt x="1258" y="393"/>
                    <a:pt x="1145" y="413"/>
                    <a:pt x="1041" y="433"/>
                  </a:cubicBezTo>
                  <a:cubicBezTo>
                    <a:pt x="804" y="455"/>
                    <a:pt x="567" y="455"/>
                    <a:pt x="319" y="465"/>
                  </a:cubicBezTo>
                  <a:lnTo>
                    <a:pt x="134" y="465"/>
                  </a:lnTo>
                  <a:cubicBezTo>
                    <a:pt x="85" y="465"/>
                    <a:pt x="43" y="465"/>
                    <a:pt x="1" y="485"/>
                  </a:cubicBezTo>
                  <a:cubicBezTo>
                    <a:pt x="1" y="517"/>
                    <a:pt x="33" y="547"/>
                    <a:pt x="72" y="556"/>
                  </a:cubicBezTo>
                  <a:cubicBezTo>
                    <a:pt x="300" y="598"/>
                    <a:pt x="537" y="618"/>
                    <a:pt x="76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54" y="413"/>
                    <a:pt x="1854" y="332"/>
                    <a:pt x="1854" y="248"/>
                  </a:cubicBezTo>
                  <a:cubicBezTo>
                    <a:pt x="1854" y="104"/>
                    <a:pt x="1834" y="10"/>
                    <a:pt x="1834" y="10"/>
                  </a:cubicBezTo>
                  <a:cubicBezTo>
                    <a:pt x="1824" y="10"/>
                    <a:pt x="1824" y="0"/>
                    <a:pt x="1814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4;p76">
              <a:extLst>
                <a:ext uri="{FF2B5EF4-FFF2-40B4-BE49-F238E27FC236}">
                  <a16:creationId xmlns:a16="http://schemas.microsoft.com/office/drawing/2014/main" id="{6CBE3207-DD4B-402D-9F27-21B7F3080647}"/>
                </a:ext>
              </a:extLst>
            </p:cNvPr>
            <p:cNvSpPr/>
            <p:nvPr/>
          </p:nvSpPr>
          <p:spPr>
            <a:xfrm>
              <a:off x="1664762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3" y="1743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5;p76">
              <a:extLst>
                <a:ext uri="{FF2B5EF4-FFF2-40B4-BE49-F238E27FC236}">
                  <a16:creationId xmlns:a16="http://schemas.microsoft.com/office/drawing/2014/main" id="{1B81AF41-A80D-4380-A196-A877A7AD5B76}"/>
                </a:ext>
              </a:extLst>
            </p:cNvPr>
            <p:cNvSpPr/>
            <p:nvPr/>
          </p:nvSpPr>
          <p:spPr>
            <a:xfrm>
              <a:off x="1664762" y="4469078"/>
              <a:ext cx="215126" cy="186403"/>
            </a:xfrm>
            <a:custGeom>
              <a:avLst/>
              <a:gdLst/>
              <a:ahLst/>
              <a:cxnLst/>
              <a:rect l="l" t="t" r="r" b="b"/>
              <a:pathLst>
                <a:path w="107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2" y="579"/>
                  </a:lnTo>
                  <a:lnTo>
                    <a:pt x="102" y="198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6;p76">
              <a:extLst>
                <a:ext uri="{FF2B5EF4-FFF2-40B4-BE49-F238E27FC236}">
                  <a16:creationId xmlns:a16="http://schemas.microsoft.com/office/drawing/2014/main" id="{F4C744A2-5094-48A7-9E20-3DF73E51A9A6}"/>
                </a:ext>
              </a:extLst>
            </p:cNvPr>
            <p:cNvSpPr/>
            <p:nvPr/>
          </p:nvSpPr>
          <p:spPr>
            <a:xfrm>
              <a:off x="1652308" y="4605666"/>
              <a:ext cx="211109" cy="256705"/>
            </a:xfrm>
            <a:custGeom>
              <a:avLst/>
              <a:gdLst/>
              <a:ahLst/>
              <a:cxnLst/>
              <a:rect l="l" t="t" r="r" b="b"/>
              <a:pathLst>
                <a:path w="1051" h="1278" extrusionOk="0">
                  <a:moveTo>
                    <a:pt x="1" y="0"/>
                  </a:moveTo>
                  <a:lnTo>
                    <a:pt x="40" y="1278"/>
                  </a:lnTo>
                  <a:lnTo>
                    <a:pt x="895" y="1144"/>
                  </a:lnTo>
                  <a:lnTo>
                    <a:pt x="947" y="741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7;p76">
              <a:extLst>
                <a:ext uri="{FF2B5EF4-FFF2-40B4-BE49-F238E27FC236}">
                  <a16:creationId xmlns:a16="http://schemas.microsoft.com/office/drawing/2014/main" id="{F537E69A-D1DE-4A6C-888F-30BC46B7FCEC}"/>
                </a:ext>
              </a:extLst>
            </p:cNvPr>
            <p:cNvSpPr/>
            <p:nvPr/>
          </p:nvSpPr>
          <p:spPr>
            <a:xfrm>
              <a:off x="1643872" y="4786042"/>
              <a:ext cx="381041" cy="152055"/>
            </a:xfrm>
            <a:custGeom>
              <a:avLst/>
              <a:gdLst/>
              <a:ahLst/>
              <a:cxnLst/>
              <a:rect l="l" t="t" r="r" b="b"/>
              <a:pathLst>
                <a:path w="1897" h="757" extrusionOk="0">
                  <a:moveTo>
                    <a:pt x="745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9" y="276"/>
                    <a:pt x="353" y="276"/>
                  </a:cubicBezTo>
                  <a:cubicBezTo>
                    <a:pt x="349" y="276"/>
                    <a:pt x="345" y="276"/>
                    <a:pt x="342" y="276"/>
                  </a:cubicBezTo>
                  <a:cubicBezTo>
                    <a:pt x="268" y="266"/>
                    <a:pt x="218" y="226"/>
                    <a:pt x="166" y="184"/>
                  </a:cubicBezTo>
                  <a:cubicBezTo>
                    <a:pt x="140" y="168"/>
                    <a:pt x="115" y="150"/>
                    <a:pt x="83" y="150"/>
                  </a:cubicBezTo>
                  <a:cubicBezTo>
                    <a:pt x="76" y="150"/>
                    <a:pt x="70" y="151"/>
                    <a:pt x="63" y="152"/>
                  </a:cubicBezTo>
                  <a:cubicBezTo>
                    <a:pt x="63" y="152"/>
                    <a:pt x="1" y="390"/>
                    <a:pt x="63" y="647"/>
                  </a:cubicBezTo>
                  <a:cubicBezTo>
                    <a:pt x="63" y="647"/>
                    <a:pt x="570" y="756"/>
                    <a:pt x="1150" y="756"/>
                  </a:cubicBezTo>
                  <a:cubicBezTo>
                    <a:pt x="1368" y="756"/>
                    <a:pt x="1596" y="741"/>
                    <a:pt x="1812" y="698"/>
                  </a:cubicBezTo>
                  <a:cubicBezTo>
                    <a:pt x="1854" y="689"/>
                    <a:pt x="1886" y="659"/>
                    <a:pt x="1896" y="627"/>
                  </a:cubicBezTo>
                  <a:cubicBezTo>
                    <a:pt x="1896" y="597"/>
                    <a:pt x="1886" y="565"/>
                    <a:pt x="1854" y="535"/>
                  </a:cubicBezTo>
                  <a:cubicBezTo>
                    <a:pt x="1659" y="390"/>
                    <a:pt x="1288" y="226"/>
                    <a:pt x="1009" y="81"/>
                  </a:cubicBezTo>
                  <a:cubicBezTo>
                    <a:pt x="903" y="21"/>
                    <a:pt x="816" y="1"/>
                    <a:pt x="7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78;p76">
              <a:extLst>
                <a:ext uri="{FF2B5EF4-FFF2-40B4-BE49-F238E27FC236}">
                  <a16:creationId xmlns:a16="http://schemas.microsoft.com/office/drawing/2014/main" id="{30D54FFE-0E2D-47E1-B7D1-0F0508264D0A}"/>
                </a:ext>
              </a:extLst>
            </p:cNvPr>
            <p:cNvSpPr/>
            <p:nvPr/>
          </p:nvSpPr>
          <p:spPr>
            <a:xfrm>
              <a:off x="1650300" y="4814565"/>
              <a:ext cx="374613" cy="124335"/>
            </a:xfrm>
            <a:custGeom>
              <a:avLst/>
              <a:gdLst/>
              <a:ahLst/>
              <a:cxnLst/>
              <a:rect l="l" t="t" r="r" b="b"/>
              <a:pathLst>
                <a:path w="1865" h="619" extrusionOk="0">
                  <a:moveTo>
                    <a:pt x="40" y="0"/>
                  </a:moveTo>
                  <a:lnTo>
                    <a:pt x="31" y="10"/>
                  </a:lnTo>
                  <a:cubicBezTo>
                    <a:pt x="31" y="10"/>
                    <a:pt x="1" y="104"/>
                    <a:pt x="1" y="248"/>
                  </a:cubicBezTo>
                  <a:cubicBezTo>
                    <a:pt x="1" y="332"/>
                    <a:pt x="11" y="413"/>
                    <a:pt x="31" y="505"/>
                  </a:cubicBezTo>
                  <a:cubicBezTo>
                    <a:pt x="31" y="505"/>
                    <a:pt x="525" y="618"/>
                    <a:pt x="1100" y="618"/>
                  </a:cubicBezTo>
                  <a:cubicBezTo>
                    <a:pt x="1328" y="618"/>
                    <a:pt x="1565" y="598"/>
                    <a:pt x="1780" y="556"/>
                  </a:cubicBezTo>
                  <a:cubicBezTo>
                    <a:pt x="1822" y="547"/>
                    <a:pt x="1854" y="517"/>
                    <a:pt x="1864" y="485"/>
                  </a:cubicBezTo>
                  <a:cubicBezTo>
                    <a:pt x="1822" y="465"/>
                    <a:pt x="1770" y="465"/>
                    <a:pt x="1731" y="465"/>
                  </a:cubicBezTo>
                  <a:lnTo>
                    <a:pt x="1533" y="465"/>
                  </a:lnTo>
                  <a:cubicBezTo>
                    <a:pt x="1298" y="455"/>
                    <a:pt x="1061" y="455"/>
                    <a:pt x="824" y="433"/>
                  </a:cubicBezTo>
                  <a:cubicBezTo>
                    <a:pt x="710" y="413"/>
                    <a:pt x="596" y="393"/>
                    <a:pt x="495" y="371"/>
                  </a:cubicBezTo>
                  <a:cubicBezTo>
                    <a:pt x="401" y="351"/>
                    <a:pt x="310" y="332"/>
                    <a:pt x="236" y="270"/>
                  </a:cubicBezTo>
                  <a:cubicBezTo>
                    <a:pt x="154" y="196"/>
                    <a:pt x="144" y="124"/>
                    <a:pt x="134" y="42"/>
                  </a:cubicBezTo>
                  <a:cubicBezTo>
                    <a:pt x="102" y="23"/>
                    <a:pt x="82" y="0"/>
                    <a:pt x="40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79;p76">
              <a:extLst>
                <a:ext uri="{FF2B5EF4-FFF2-40B4-BE49-F238E27FC236}">
                  <a16:creationId xmlns:a16="http://schemas.microsoft.com/office/drawing/2014/main" id="{B43BED93-EB6A-4987-AAE8-4EC340A26FEE}"/>
                </a:ext>
              </a:extLst>
            </p:cNvPr>
            <p:cNvSpPr/>
            <p:nvPr/>
          </p:nvSpPr>
          <p:spPr>
            <a:xfrm>
              <a:off x="1474141" y="3781720"/>
              <a:ext cx="258915" cy="139802"/>
            </a:xfrm>
            <a:custGeom>
              <a:avLst/>
              <a:gdLst/>
              <a:ahLst/>
              <a:cxnLst/>
              <a:rect l="l" t="t" r="r" b="b"/>
              <a:pathLst>
                <a:path w="1289" h="696" extrusionOk="0">
                  <a:moveTo>
                    <a:pt x="641" y="1"/>
                  </a:moveTo>
                  <a:cubicBezTo>
                    <a:pt x="548" y="1"/>
                    <a:pt x="456" y="40"/>
                    <a:pt x="394" y="119"/>
                  </a:cubicBezTo>
                  <a:lnTo>
                    <a:pt x="384" y="139"/>
                  </a:lnTo>
                  <a:lnTo>
                    <a:pt x="23" y="139"/>
                  </a:lnTo>
                  <a:lnTo>
                    <a:pt x="1" y="613"/>
                  </a:lnTo>
                  <a:lnTo>
                    <a:pt x="403" y="581"/>
                  </a:lnTo>
                  <a:lnTo>
                    <a:pt x="413" y="593"/>
                  </a:lnTo>
                  <a:cubicBezTo>
                    <a:pt x="473" y="662"/>
                    <a:pt x="556" y="696"/>
                    <a:pt x="640" y="696"/>
                  </a:cubicBezTo>
                  <a:cubicBezTo>
                    <a:pt x="731" y="696"/>
                    <a:pt x="824" y="657"/>
                    <a:pt x="888" y="581"/>
                  </a:cubicBezTo>
                  <a:lnTo>
                    <a:pt x="1288" y="581"/>
                  </a:lnTo>
                  <a:lnTo>
                    <a:pt x="1288" y="139"/>
                  </a:lnTo>
                  <a:lnTo>
                    <a:pt x="908" y="139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0;p76">
              <a:extLst>
                <a:ext uri="{FF2B5EF4-FFF2-40B4-BE49-F238E27FC236}">
                  <a16:creationId xmlns:a16="http://schemas.microsoft.com/office/drawing/2014/main" id="{A7458CA0-8CBE-4C1A-9B64-D005FD413F2A}"/>
                </a:ext>
              </a:extLst>
            </p:cNvPr>
            <p:cNvSpPr/>
            <p:nvPr/>
          </p:nvSpPr>
          <p:spPr>
            <a:xfrm>
              <a:off x="1308829" y="4024766"/>
              <a:ext cx="593958" cy="483080"/>
            </a:xfrm>
            <a:custGeom>
              <a:avLst/>
              <a:gdLst/>
              <a:ahLst/>
              <a:cxnLst/>
              <a:rect l="l" t="t" r="r" b="b"/>
              <a:pathLst>
                <a:path w="2957" h="2405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cubicBezTo>
                    <a:pt x="1" y="2213"/>
                    <a:pt x="314" y="2405"/>
                    <a:pt x="926" y="2405"/>
                  </a:cubicBezTo>
                  <a:cubicBezTo>
                    <a:pt x="1025" y="2405"/>
                    <a:pt x="1132" y="2400"/>
                    <a:pt x="1246" y="2388"/>
                  </a:cubicBezTo>
                  <a:lnTo>
                    <a:pt x="1340" y="1523"/>
                  </a:lnTo>
                  <a:cubicBezTo>
                    <a:pt x="1350" y="1484"/>
                    <a:pt x="1380" y="1461"/>
                    <a:pt x="1412" y="1461"/>
                  </a:cubicBezTo>
                  <a:lnTo>
                    <a:pt x="1545" y="1461"/>
                  </a:lnTo>
                  <a:cubicBezTo>
                    <a:pt x="1577" y="1461"/>
                    <a:pt x="1607" y="1484"/>
                    <a:pt x="1607" y="1523"/>
                  </a:cubicBezTo>
                  <a:lnTo>
                    <a:pt x="1711" y="2388"/>
                  </a:lnTo>
                  <a:cubicBezTo>
                    <a:pt x="1825" y="2400"/>
                    <a:pt x="1932" y="2405"/>
                    <a:pt x="2031" y="2405"/>
                  </a:cubicBezTo>
                  <a:cubicBezTo>
                    <a:pt x="2643" y="2405"/>
                    <a:pt x="2956" y="2213"/>
                    <a:pt x="2956" y="2213"/>
                  </a:cubicBezTo>
                  <a:cubicBezTo>
                    <a:pt x="2956" y="1770"/>
                    <a:pt x="2677" y="1039"/>
                    <a:pt x="2615" y="804"/>
                  </a:cubicBezTo>
                  <a:cubicBezTo>
                    <a:pt x="2553" y="57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1;p76">
              <a:extLst>
                <a:ext uri="{FF2B5EF4-FFF2-40B4-BE49-F238E27FC236}">
                  <a16:creationId xmlns:a16="http://schemas.microsoft.com/office/drawing/2014/main" id="{B62214C4-2E4A-4917-8DFD-8ACC8D88EE62}"/>
                </a:ext>
              </a:extLst>
            </p:cNvPr>
            <p:cNvSpPr/>
            <p:nvPr/>
          </p:nvSpPr>
          <p:spPr>
            <a:xfrm>
              <a:off x="1474141" y="3794173"/>
              <a:ext cx="258915" cy="123130"/>
            </a:xfrm>
            <a:custGeom>
              <a:avLst/>
              <a:gdLst/>
              <a:ahLst/>
              <a:cxnLst/>
              <a:rect l="l" t="t" r="r" b="b"/>
              <a:pathLst>
                <a:path w="1289" h="613" extrusionOk="0">
                  <a:moveTo>
                    <a:pt x="641" y="1"/>
                  </a:moveTo>
                  <a:cubicBezTo>
                    <a:pt x="548" y="1"/>
                    <a:pt x="456" y="39"/>
                    <a:pt x="394" y="119"/>
                  </a:cubicBezTo>
                  <a:lnTo>
                    <a:pt x="384" y="138"/>
                  </a:lnTo>
                  <a:lnTo>
                    <a:pt x="23" y="138"/>
                  </a:lnTo>
                  <a:lnTo>
                    <a:pt x="1" y="613"/>
                  </a:lnTo>
                  <a:lnTo>
                    <a:pt x="23" y="180"/>
                  </a:lnTo>
                  <a:lnTo>
                    <a:pt x="384" y="180"/>
                  </a:lnTo>
                  <a:lnTo>
                    <a:pt x="394" y="161"/>
                  </a:lnTo>
                  <a:cubicBezTo>
                    <a:pt x="457" y="81"/>
                    <a:pt x="549" y="42"/>
                    <a:pt x="643" y="42"/>
                  </a:cubicBezTo>
                  <a:cubicBezTo>
                    <a:pt x="732" y="42"/>
                    <a:pt x="822" y="78"/>
                    <a:pt x="888" y="148"/>
                  </a:cubicBezTo>
                  <a:lnTo>
                    <a:pt x="908" y="180"/>
                  </a:lnTo>
                  <a:lnTo>
                    <a:pt x="1288" y="180"/>
                  </a:lnTo>
                  <a:lnTo>
                    <a:pt x="1288" y="138"/>
                  </a:lnTo>
                  <a:lnTo>
                    <a:pt x="908" y="138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2;p76">
              <a:extLst>
                <a:ext uri="{FF2B5EF4-FFF2-40B4-BE49-F238E27FC236}">
                  <a16:creationId xmlns:a16="http://schemas.microsoft.com/office/drawing/2014/main" id="{8C3FF580-91AB-42DB-83BA-930DED46A99C}"/>
                </a:ext>
              </a:extLst>
            </p:cNvPr>
            <p:cNvSpPr/>
            <p:nvPr/>
          </p:nvSpPr>
          <p:spPr>
            <a:xfrm>
              <a:off x="1474141" y="3782724"/>
              <a:ext cx="258915" cy="121724"/>
            </a:xfrm>
            <a:custGeom>
              <a:avLst/>
              <a:gdLst/>
              <a:ahLst/>
              <a:cxnLst/>
              <a:rect l="l" t="t" r="r" b="b"/>
              <a:pathLst>
                <a:path w="1289" h="606" extrusionOk="0">
                  <a:moveTo>
                    <a:pt x="1" y="0"/>
                  </a:moveTo>
                  <a:lnTo>
                    <a:pt x="23" y="465"/>
                  </a:lnTo>
                  <a:lnTo>
                    <a:pt x="384" y="465"/>
                  </a:lnTo>
                  <a:lnTo>
                    <a:pt x="394" y="484"/>
                  </a:lnTo>
                  <a:cubicBezTo>
                    <a:pt x="458" y="564"/>
                    <a:pt x="552" y="605"/>
                    <a:pt x="647" y="605"/>
                  </a:cubicBezTo>
                  <a:cubicBezTo>
                    <a:pt x="735" y="605"/>
                    <a:pt x="823" y="569"/>
                    <a:pt x="888" y="494"/>
                  </a:cubicBezTo>
                  <a:lnTo>
                    <a:pt x="908" y="465"/>
                  </a:lnTo>
                  <a:lnTo>
                    <a:pt x="1288" y="465"/>
                  </a:lnTo>
                  <a:lnTo>
                    <a:pt x="1288" y="423"/>
                  </a:lnTo>
                  <a:lnTo>
                    <a:pt x="908" y="423"/>
                  </a:lnTo>
                  <a:lnTo>
                    <a:pt x="888" y="452"/>
                  </a:lnTo>
                  <a:cubicBezTo>
                    <a:pt x="823" y="528"/>
                    <a:pt x="734" y="564"/>
                    <a:pt x="646" y="564"/>
                  </a:cubicBezTo>
                  <a:cubicBezTo>
                    <a:pt x="551" y="564"/>
                    <a:pt x="457" y="523"/>
                    <a:pt x="394" y="442"/>
                  </a:cubicBezTo>
                  <a:lnTo>
                    <a:pt x="384" y="423"/>
                  </a:lnTo>
                  <a:lnTo>
                    <a:pt x="23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3;p76">
              <a:extLst>
                <a:ext uri="{FF2B5EF4-FFF2-40B4-BE49-F238E27FC236}">
                  <a16:creationId xmlns:a16="http://schemas.microsoft.com/office/drawing/2014/main" id="{AF85B1C9-200B-4A56-B194-55C6C9DF4FF9}"/>
                </a:ext>
              </a:extLst>
            </p:cNvPr>
            <p:cNvSpPr/>
            <p:nvPr/>
          </p:nvSpPr>
          <p:spPr>
            <a:xfrm>
              <a:off x="1774434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7"/>
                    <a:pt x="62" y="804"/>
                  </a:cubicBezTo>
                  <a:cubicBezTo>
                    <a:pt x="134" y="1039"/>
                    <a:pt x="258" y="1904"/>
                    <a:pt x="258" y="2348"/>
                  </a:cubicBezTo>
                  <a:lnTo>
                    <a:pt x="638" y="2213"/>
                  </a:lnTo>
                  <a:cubicBezTo>
                    <a:pt x="638" y="1770"/>
                    <a:pt x="359" y="1039"/>
                    <a:pt x="297" y="804"/>
                  </a:cubicBezTo>
                  <a:cubicBezTo>
                    <a:pt x="235" y="577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4;p76">
              <a:extLst>
                <a:ext uri="{FF2B5EF4-FFF2-40B4-BE49-F238E27FC236}">
                  <a16:creationId xmlns:a16="http://schemas.microsoft.com/office/drawing/2014/main" id="{E5D91409-BF9C-4FB5-A488-1710AC94D64B}"/>
                </a:ext>
              </a:extLst>
            </p:cNvPr>
            <p:cNvSpPr/>
            <p:nvPr/>
          </p:nvSpPr>
          <p:spPr>
            <a:xfrm>
              <a:off x="1308829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lnTo>
                    <a:pt x="381" y="2348"/>
                  </a:lnTo>
                  <a:cubicBezTo>
                    <a:pt x="381" y="1904"/>
                    <a:pt x="505" y="1039"/>
                    <a:pt x="567" y="804"/>
                  </a:cubicBezTo>
                  <a:cubicBezTo>
                    <a:pt x="638" y="577"/>
                    <a:pt x="638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5;p76">
              <a:extLst>
                <a:ext uri="{FF2B5EF4-FFF2-40B4-BE49-F238E27FC236}">
                  <a16:creationId xmlns:a16="http://schemas.microsoft.com/office/drawing/2014/main" id="{A2174111-C5E9-4201-93F5-A100D1706A65}"/>
                </a:ext>
              </a:extLst>
            </p:cNvPr>
            <p:cNvSpPr/>
            <p:nvPr/>
          </p:nvSpPr>
          <p:spPr>
            <a:xfrm>
              <a:off x="1410065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1" y="1"/>
                  </a:moveTo>
                  <a:cubicBezTo>
                    <a:pt x="1" y="1"/>
                    <a:pt x="186" y="278"/>
                    <a:pt x="258" y="824"/>
                  </a:cubicBezTo>
                  <a:cubicBezTo>
                    <a:pt x="342" y="1493"/>
                    <a:pt x="342" y="3181"/>
                    <a:pt x="342" y="3181"/>
                  </a:cubicBezTo>
                  <a:lnTo>
                    <a:pt x="485" y="3181"/>
                  </a:lnTo>
                  <a:cubicBezTo>
                    <a:pt x="485" y="3181"/>
                    <a:pt x="505" y="2635"/>
                    <a:pt x="485" y="2277"/>
                  </a:cubicBezTo>
                  <a:cubicBezTo>
                    <a:pt x="465" y="1792"/>
                    <a:pt x="547" y="21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6;p76">
              <a:extLst>
                <a:ext uri="{FF2B5EF4-FFF2-40B4-BE49-F238E27FC236}">
                  <a16:creationId xmlns:a16="http://schemas.microsoft.com/office/drawing/2014/main" id="{160B1CE4-F958-46DC-B377-B3A0C9491A66}"/>
                </a:ext>
              </a:extLst>
            </p:cNvPr>
            <p:cNvSpPr/>
            <p:nvPr/>
          </p:nvSpPr>
          <p:spPr>
            <a:xfrm>
              <a:off x="1689669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546" y="1"/>
                  </a:moveTo>
                  <a:lnTo>
                    <a:pt x="546" y="1"/>
                  </a:lnTo>
                  <a:cubicBezTo>
                    <a:pt x="0" y="21"/>
                    <a:pt x="82" y="1792"/>
                    <a:pt x="62" y="2277"/>
                  </a:cubicBezTo>
                  <a:cubicBezTo>
                    <a:pt x="40" y="2635"/>
                    <a:pt x="62" y="3181"/>
                    <a:pt x="62" y="3181"/>
                  </a:cubicBezTo>
                  <a:lnTo>
                    <a:pt x="205" y="3181"/>
                  </a:lnTo>
                  <a:cubicBezTo>
                    <a:pt x="205" y="3181"/>
                    <a:pt x="205" y="1493"/>
                    <a:pt x="287" y="824"/>
                  </a:cubicBezTo>
                  <a:cubicBezTo>
                    <a:pt x="361" y="278"/>
                    <a:pt x="546" y="1"/>
                    <a:pt x="54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7;p76">
              <a:extLst>
                <a:ext uri="{FF2B5EF4-FFF2-40B4-BE49-F238E27FC236}">
                  <a16:creationId xmlns:a16="http://schemas.microsoft.com/office/drawing/2014/main" id="{BD3FDFF2-B600-443E-A19B-365C6192F9ED}"/>
                </a:ext>
              </a:extLst>
            </p:cNvPr>
            <p:cNvSpPr/>
            <p:nvPr/>
          </p:nvSpPr>
          <p:spPr>
            <a:xfrm>
              <a:off x="1478560" y="4132027"/>
              <a:ext cx="254496" cy="74722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1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88;p76">
              <a:extLst>
                <a:ext uri="{FF2B5EF4-FFF2-40B4-BE49-F238E27FC236}">
                  <a16:creationId xmlns:a16="http://schemas.microsoft.com/office/drawing/2014/main" id="{0E7D95A7-7FCD-41AE-98A8-B1C550F0AA6F}"/>
                </a:ext>
              </a:extLst>
            </p:cNvPr>
            <p:cNvSpPr/>
            <p:nvPr/>
          </p:nvSpPr>
          <p:spPr>
            <a:xfrm>
              <a:off x="1704734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lnTo>
                    <a:pt x="78" y="7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89;p76">
              <a:extLst>
                <a:ext uri="{FF2B5EF4-FFF2-40B4-BE49-F238E27FC236}">
                  <a16:creationId xmlns:a16="http://schemas.microsoft.com/office/drawing/2014/main" id="{38C2606D-CB37-4FC1-AC3F-E72A47EB65A9}"/>
                </a:ext>
              </a:extLst>
            </p:cNvPr>
            <p:cNvSpPr/>
            <p:nvPr/>
          </p:nvSpPr>
          <p:spPr>
            <a:xfrm>
              <a:off x="1704935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48" y="1"/>
                  </a:moveTo>
                  <a:cubicBezTo>
                    <a:pt x="21" y="1"/>
                    <a:pt x="1" y="32"/>
                    <a:pt x="16" y="61"/>
                  </a:cubicBezTo>
                  <a:cubicBezTo>
                    <a:pt x="16" y="74"/>
                    <a:pt x="25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5" y="55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0;p76">
              <a:extLst>
                <a:ext uri="{FF2B5EF4-FFF2-40B4-BE49-F238E27FC236}">
                  <a16:creationId xmlns:a16="http://schemas.microsoft.com/office/drawing/2014/main" id="{B8BBC903-BE6E-438C-93A8-9F0DD5EAAACB}"/>
                </a:ext>
              </a:extLst>
            </p:cNvPr>
            <p:cNvSpPr/>
            <p:nvPr/>
          </p:nvSpPr>
          <p:spPr>
            <a:xfrm>
              <a:off x="1704734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0"/>
                  </a:moveTo>
                  <a:cubicBezTo>
                    <a:pt x="26" y="0"/>
                    <a:pt x="0" y="34"/>
                    <a:pt x="17" y="67"/>
                  </a:cubicBezTo>
                  <a:lnTo>
                    <a:pt x="26" y="77"/>
                  </a:ln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1;p76">
              <a:extLst>
                <a:ext uri="{FF2B5EF4-FFF2-40B4-BE49-F238E27FC236}">
                  <a16:creationId xmlns:a16="http://schemas.microsoft.com/office/drawing/2014/main" id="{73332CDA-CA9B-40DE-8EF6-1FB8249F2B68}"/>
                </a:ext>
              </a:extLst>
            </p:cNvPr>
            <p:cNvSpPr/>
            <p:nvPr/>
          </p:nvSpPr>
          <p:spPr>
            <a:xfrm>
              <a:off x="1481372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46" y="0"/>
                  </a:moveTo>
                  <a:cubicBezTo>
                    <a:pt x="17" y="0"/>
                    <a:pt x="1" y="34"/>
                    <a:pt x="17" y="68"/>
                  </a:cubicBezTo>
                  <a:cubicBezTo>
                    <a:pt x="17" y="68"/>
                    <a:pt x="17" y="78"/>
                    <a:pt x="26" y="78"/>
                  </a:cubicBez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cubicBezTo>
                    <a:pt x="78" y="17"/>
                    <a:pt x="78" y="7"/>
                    <a:pt x="68" y="7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2;p76">
              <a:extLst>
                <a:ext uri="{FF2B5EF4-FFF2-40B4-BE49-F238E27FC236}">
                  <a16:creationId xmlns:a16="http://schemas.microsoft.com/office/drawing/2014/main" id="{E9FDD601-B5D1-441D-B377-DA0A6AAECDC7}"/>
                </a:ext>
              </a:extLst>
            </p:cNvPr>
            <p:cNvSpPr/>
            <p:nvPr/>
          </p:nvSpPr>
          <p:spPr>
            <a:xfrm>
              <a:off x="1481573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9" y="1"/>
                  </a:moveTo>
                  <a:cubicBezTo>
                    <a:pt x="14" y="1"/>
                    <a:pt x="1" y="32"/>
                    <a:pt x="16" y="61"/>
                  </a:cubicBezTo>
                  <a:cubicBezTo>
                    <a:pt x="16" y="74"/>
                    <a:pt x="16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6" y="55"/>
                    <a:pt x="87" y="22"/>
                  </a:cubicBezTo>
                  <a:cubicBezTo>
                    <a:pt x="77" y="12"/>
                    <a:pt x="77" y="12"/>
                    <a:pt x="67" y="12"/>
                  </a:cubicBezTo>
                  <a:cubicBezTo>
                    <a:pt x="57" y="4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3;p76">
              <a:extLst>
                <a:ext uri="{FF2B5EF4-FFF2-40B4-BE49-F238E27FC236}">
                  <a16:creationId xmlns:a16="http://schemas.microsoft.com/office/drawing/2014/main" id="{9E932914-8C59-42B3-A41A-2252CDC456DE}"/>
                </a:ext>
              </a:extLst>
            </p:cNvPr>
            <p:cNvSpPr/>
            <p:nvPr/>
          </p:nvSpPr>
          <p:spPr>
            <a:xfrm>
              <a:off x="1481372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48" y="0"/>
                  </a:moveTo>
                  <a:cubicBezTo>
                    <a:pt x="18" y="0"/>
                    <a:pt x="0" y="34"/>
                    <a:pt x="17" y="67"/>
                  </a:cubicBezTo>
                  <a:cubicBezTo>
                    <a:pt x="17" y="67"/>
                    <a:pt x="17" y="77"/>
                    <a:pt x="26" y="77"/>
                  </a:cubicBez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cubicBezTo>
                    <a:pt x="78" y="15"/>
                    <a:pt x="78" y="5"/>
                    <a:pt x="68" y="5"/>
                  </a:cubicBezTo>
                  <a:cubicBezTo>
                    <a:pt x="61" y="2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4;p76">
              <a:extLst>
                <a:ext uri="{FF2B5EF4-FFF2-40B4-BE49-F238E27FC236}">
                  <a16:creationId xmlns:a16="http://schemas.microsoft.com/office/drawing/2014/main" id="{ADD8CA02-B41C-4BE2-AA15-905BE3C38A71}"/>
                </a:ext>
              </a:extLst>
            </p:cNvPr>
            <p:cNvSpPr/>
            <p:nvPr/>
          </p:nvSpPr>
          <p:spPr>
            <a:xfrm>
              <a:off x="1308829" y="4452808"/>
              <a:ext cx="250479" cy="55037"/>
            </a:xfrm>
            <a:custGeom>
              <a:avLst/>
              <a:gdLst/>
              <a:ahLst/>
              <a:cxnLst/>
              <a:rect l="l" t="t" r="r" b="b"/>
              <a:pathLst>
                <a:path w="1247" h="274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82"/>
                    <a:pt x="314" y="274"/>
                    <a:pt x="919" y="274"/>
                  </a:cubicBezTo>
                  <a:cubicBezTo>
                    <a:pt x="1017" y="274"/>
                    <a:pt x="1123" y="269"/>
                    <a:pt x="1236" y="257"/>
                  </a:cubicBezTo>
                  <a:lnTo>
                    <a:pt x="1246" y="175"/>
                  </a:lnTo>
                  <a:lnTo>
                    <a:pt x="1246" y="175"/>
                  </a:lnTo>
                  <a:cubicBezTo>
                    <a:pt x="1140" y="185"/>
                    <a:pt x="1041" y="189"/>
                    <a:pt x="949" y="189"/>
                  </a:cubicBezTo>
                  <a:cubicBezTo>
                    <a:pt x="358" y="189"/>
                    <a:pt x="37" y="17"/>
                    <a:pt x="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5;p76">
              <a:extLst>
                <a:ext uri="{FF2B5EF4-FFF2-40B4-BE49-F238E27FC236}">
                  <a16:creationId xmlns:a16="http://schemas.microsoft.com/office/drawing/2014/main" id="{D6D9A6F2-60D5-4472-8191-23C56E6A1B11}"/>
                </a:ext>
              </a:extLst>
            </p:cNvPr>
            <p:cNvSpPr/>
            <p:nvPr/>
          </p:nvSpPr>
          <p:spPr>
            <a:xfrm>
              <a:off x="1650300" y="4452808"/>
              <a:ext cx="252487" cy="55037"/>
            </a:xfrm>
            <a:custGeom>
              <a:avLst/>
              <a:gdLst/>
              <a:ahLst/>
              <a:cxnLst/>
              <a:rect l="l" t="t" r="r" b="b"/>
              <a:pathLst>
                <a:path w="1257" h="274" extrusionOk="0">
                  <a:moveTo>
                    <a:pt x="1246" y="0"/>
                  </a:moveTo>
                  <a:cubicBezTo>
                    <a:pt x="1218" y="17"/>
                    <a:pt x="899" y="189"/>
                    <a:pt x="308" y="189"/>
                  </a:cubicBezTo>
                  <a:cubicBezTo>
                    <a:pt x="216" y="189"/>
                    <a:pt x="116" y="185"/>
                    <a:pt x="11" y="175"/>
                  </a:cubicBezTo>
                  <a:lnTo>
                    <a:pt x="1" y="175"/>
                  </a:lnTo>
                  <a:lnTo>
                    <a:pt x="1" y="257"/>
                  </a:lnTo>
                  <a:lnTo>
                    <a:pt x="11" y="257"/>
                  </a:lnTo>
                  <a:cubicBezTo>
                    <a:pt x="125" y="269"/>
                    <a:pt x="232" y="274"/>
                    <a:pt x="331" y="274"/>
                  </a:cubicBezTo>
                  <a:cubicBezTo>
                    <a:pt x="943" y="274"/>
                    <a:pt x="1256" y="82"/>
                    <a:pt x="1256" y="82"/>
                  </a:cubicBezTo>
                  <a:cubicBezTo>
                    <a:pt x="1256" y="62"/>
                    <a:pt x="1256" y="32"/>
                    <a:pt x="12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6;p76">
              <a:extLst>
                <a:ext uri="{FF2B5EF4-FFF2-40B4-BE49-F238E27FC236}">
                  <a16:creationId xmlns:a16="http://schemas.microsoft.com/office/drawing/2014/main" id="{69B0BB6E-E48D-4A3D-8E9F-34CBAA3346F6}"/>
                </a:ext>
              </a:extLst>
            </p:cNvPr>
            <p:cNvSpPr/>
            <p:nvPr/>
          </p:nvSpPr>
          <p:spPr>
            <a:xfrm>
              <a:off x="1718393" y="3665218"/>
              <a:ext cx="281613" cy="322790"/>
            </a:xfrm>
            <a:custGeom>
              <a:avLst/>
              <a:gdLst/>
              <a:ahLst/>
              <a:cxnLst/>
              <a:rect l="l" t="t" r="r" b="b"/>
              <a:pathLst>
                <a:path w="1402" h="1607" extrusionOk="0">
                  <a:moveTo>
                    <a:pt x="334" y="1"/>
                  </a:moveTo>
                  <a:cubicBezTo>
                    <a:pt x="288" y="1"/>
                    <a:pt x="240" y="13"/>
                    <a:pt x="196" y="39"/>
                  </a:cubicBezTo>
                  <a:cubicBezTo>
                    <a:pt x="52" y="123"/>
                    <a:pt x="0" y="296"/>
                    <a:pt x="82" y="432"/>
                  </a:cubicBezTo>
                  <a:lnTo>
                    <a:pt x="618" y="1408"/>
                  </a:lnTo>
                  <a:cubicBezTo>
                    <a:pt x="628" y="1420"/>
                    <a:pt x="650" y="1450"/>
                    <a:pt x="660" y="1460"/>
                  </a:cubicBezTo>
                  <a:cubicBezTo>
                    <a:pt x="740" y="1557"/>
                    <a:pt x="852" y="1607"/>
                    <a:pt x="964" y="1607"/>
                  </a:cubicBezTo>
                  <a:cubicBezTo>
                    <a:pt x="1053" y="1607"/>
                    <a:pt x="1143" y="1575"/>
                    <a:pt x="1216" y="1512"/>
                  </a:cubicBezTo>
                  <a:cubicBezTo>
                    <a:pt x="1379" y="1378"/>
                    <a:pt x="1401" y="1131"/>
                    <a:pt x="1268" y="966"/>
                  </a:cubicBezTo>
                  <a:lnTo>
                    <a:pt x="556" y="111"/>
                  </a:lnTo>
                  <a:cubicBezTo>
                    <a:pt x="498" y="40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7;p76">
              <a:extLst>
                <a:ext uri="{FF2B5EF4-FFF2-40B4-BE49-F238E27FC236}">
                  <a16:creationId xmlns:a16="http://schemas.microsoft.com/office/drawing/2014/main" id="{00C49688-843C-44B7-A556-9C343EB5287F}"/>
                </a:ext>
              </a:extLst>
            </p:cNvPr>
            <p:cNvSpPr/>
            <p:nvPr/>
          </p:nvSpPr>
          <p:spPr>
            <a:xfrm>
              <a:off x="1683041" y="3617011"/>
              <a:ext cx="141208" cy="132571"/>
            </a:xfrm>
            <a:custGeom>
              <a:avLst/>
              <a:gdLst/>
              <a:ahLst/>
              <a:cxnLst/>
              <a:rect l="l" t="t" r="r" b="b"/>
              <a:pathLst>
                <a:path w="703" h="660" extrusionOk="0">
                  <a:moveTo>
                    <a:pt x="483" y="0"/>
                  </a:moveTo>
                  <a:cubicBezTo>
                    <a:pt x="480" y="0"/>
                    <a:pt x="478" y="1"/>
                    <a:pt x="475" y="2"/>
                  </a:cubicBezTo>
                  <a:cubicBezTo>
                    <a:pt x="424" y="22"/>
                    <a:pt x="433" y="146"/>
                    <a:pt x="433" y="146"/>
                  </a:cubicBezTo>
                  <a:cubicBezTo>
                    <a:pt x="433" y="146"/>
                    <a:pt x="321" y="125"/>
                    <a:pt x="221" y="125"/>
                  </a:cubicBezTo>
                  <a:cubicBezTo>
                    <a:pt x="162" y="125"/>
                    <a:pt x="108" y="132"/>
                    <a:pt x="85" y="155"/>
                  </a:cubicBezTo>
                  <a:cubicBezTo>
                    <a:pt x="11" y="217"/>
                    <a:pt x="73" y="279"/>
                    <a:pt x="73" y="279"/>
                  </a:cubicBezTo>
                  <a:cubicBezTo>
                    <a:pt x="73" y="279"/>
                    <a:pt x="1" y="331"/>
                    <a:pt x="63" y="425"/>
                  </a:cubicBezTo>
                  <a:cubicBezTo>
                    <a:pt x="63" y="425"/>
                    <a:pt x="1" y="506"/>
                    <a:pt x="85" y="568"/>
                  </a:cubicBezTo>
                  <a:cubicBezTo>
                    <a:pt x="182" y="643"/>
                    <a:pt x="264" y="660"/>
                    <a:pt x="317" y="660"/>
                  </a:cubicBezTo>
                  <a:cubicBezTo>
                    <a:pt x="358" y="660"/>
                    <a:pt x="381" y="650"/>
                    <a:pt x="381" y="650"/>
                  </a:cubicBezTo>
                  <a:lnTo>
                    <a:pt x="703" y="311"/>
                  </a:lnTo>
                  <a:cubicBezTo>
                    <a:pt x="703" y="311"/>
                    <a:pt x="543" y="0"/>
                    <a:pt x="483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98;p76">
              <a:extLst>
                <a:ext uri="{FF2B5EF4-FFF2-40B4-BE49-F238E27FC236}">
                  <a16:creationId xmlns:a16="http://schemas.microsoft.com/office/drawing/2014/main" id="{96E3BCDE-12E2-4AD4-A0DD-4E25F58DFEA7}"/>
                </a:ext>
              </a:extLst>
            </p:cNvPr>
            <p:cNvSpPr/>
            <p:nvPr/>
          </p:nvSpPr>
          <p:spPr>
            <a:xfrm>
              <a:off x="1675207" y="343924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0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99;p76">
              <a:extLst>
                <a:ext uri="{FF2B5EF4-FFF2-40B4-BE49-F238E27FC236}">
                  <a16:creationId xmlns:a16="http://schemas.microsoft.com/office/drawing/2014/main" id="{CAE07B0F-55A2-405B-A728-B7E1F48BFF0D}"/>
                </a:ext>
              </a:extLst>
            </p:cNvPr>
            <p:cNvSpPr/>
            <p:nvPr/>
          </p:nvSpPr>
          <p:spPr>
            <a:xfrm>
              <a:off x="1106357" y="2591396"/>
              <a:ext cx="938843" cy="796430"/>
            </a:xfrm>
            <a:custGeom>
              <a:avLst/>
              <a:gdLst/>
              <a:ahLst/>
              <a:cxnLst/>
              <a:rect l="l" t="t" r="r" b="b"/>
              <a:pathLst>
                <a:path w="4674" h="3965" extrusionOk="0">
                  <a:moveTo>
                    <a:pt x="1688" y="1"/>
                  </a:moveTo>
                  <a:cubicBezTo>
                    <a:pt x="1617" y="1"/>
                    <a:pt x="1545" y="20"/>
                    <a:pt x="1473" y="62"/>
                  </a:cubicBezTo>
                  <a:cubicBezTo>
                    <a:pt x="1421" y="94"/>
                    <a:pt x="1370" y="134"/>
                    <a:pt x="1328" y="186"/>
                  </a:cubicBezTo>
                  <a:cubicBezTo>
                    <a:pt x="1288" y="238"/>
                    <a:pt x="1256" y="290"/>
                    <a:pt x="1246" y="351"/>
                  </a:cubicBezTo>
                  <a:cubicBezTo>
                    <a:pt x="1236" y="403"/>
                    <a:pt x="1236" y="443"/>
                    <a:pt x="1246" y="485"/>
                  </a:cubicBezTo>
                  <a:lnTo>
                    <a:pt x="1236" y="485"/>
                  </a:lnTo>
                  <a:cubicBezTo>
                    <a:pt x="1194" y="475"/>
                    <a:pt x="1142" y="443"/>
                    <a:pt x="1080" y="413"/>
                  </a:cubicBezTo>
                  <a:cubicBezTo>
                    <a:pt x="1061" y="391"/>
                    <a:pt x="1029" y="381"/>
                    <a:pt x="1009" y="361"/>
                  </a:cubicBezTo>
                  <a:cubicBezTo>
                    <a:pt x="967" y="342"/>
                    <a:pt x="937" y="309"/>
                    <a:pt x="895" y="290"/>
                  </a:cubicBezTo>
                  <a:cubicBezTo>
                    <a:pt x="833" y="258"/>
                    <a:pt x="772" y="228"/>
                    <a:pt x="710" y="218"/>
                  </a:cubicBezTo>
                  <a:cubicBezTo>
                    <a:pt x="670" y="206"/>
                    <a:pt x="628" y="196"/>
                    <a:pt x="586" y="196"/>
                  </a:cubicBezTo>
                  <a:cubicBezTo>
                    <a:pt x="515" y="196"/>
                    <a:pt x="433" y="218"/>
                    <a:pt x="361" y="258"/>
                  </a:cubicBezTo>
                  <a:cubicBezTo>
                    <a:pt x="309" y="280"/>
                    <a:pt x="258" y="309"/>
                    <a:pt x="216" y="351"/>
                  </a:cubicBezTo>
                  <a:cubicBezTo>
                    <a:pt x="186" y="371"/>
                    <a:pt x="164" y="403"/>
                    <a:pt x="144" y="423"/>
                  </a:cubicBezTo>
                  <a:cubicBezTo>
                    <a:pt x="134" y="443"/>
                    <a:pt x="114" y="475"/>
                    <a:pt x="92" y="505"/>
                  </a:cubicBezTo>
                  <a:cubicBezTo>
                    <a:pt x="62" y="557"/>
                    <a:pt x="40" y="618"/>
                    <a:pt x="20" y="680"/>
                  </a:cubicBezTo>
                  <a:cubicBezTo>
                    <a:pt x="10" y="742"/>
                    <a:pt x="1" y="804"/>
                    <a:pt x="1" y="865"/>
                  </a:cubicBezTo>
                  <a:cubicBezTo>
                    <a:pt x="1" y="917"/>
                    <a:pt x="10" y="979"/>
                    <a:pt x="20" y="1041"/>
                  </a:cubicBezTo>
                  <a:cubicBezTo>
                    <a:pt x="30" y="1103"/>
                    <a:pt x="52" y="1164"/>
                    <a:pt x="72" y="1226"/>
                  </a:cubicBezTo>
                  <a:cubicBezTo>
                    <a:pt x="92" y="1288"/>
                    <a:pt x="124" y="1350"/>
                    <a:pt x="154" y="1402"/>
                  </a:cubicBezTo>
                  <a:cubicBezTo>
                    <a:pt x="186" y="1454"/>
                    <a:pt x="225" y="1503"/>
                    <a:pt x="258" y="1555"/>
                  </a:cubicBezTo>
                  <a:cubicBezTo>
                    <a:pt x="319" y="1617"/>
                    <a:pt x="381" y="1669"/>
                    <a:pt x="443" y="1701"/>
                  </a:cubicBezTo>
                  <a:cubicBezTo>
                    <a:pt x="411" y="1730"/>
                    <a:pt x="371" y="1772"/>
                    <a:pt x="349" y="1824"/>
                  </a:cubicBezTo>
                  <a:cubicBezTo>
                    <a:pt x="319" y="1864"/>
                    <a:pt x="287" y="1926"/>
                    <a:pt x="277" y="1987"/>
                  </a:cubicBezTo>
                  <a:cubicBezTo>
                    <a:pt x="248" y="2101"/>
                    <a:pt x="238" y="2234"/>
                    <a:pt x="267" y="2380"/>
                  </a:cubicBezTo>
                  <a:cubicBezTo>
                    <a:pt x="277" y="2442"/>
                    <a:pt x="287" y="2504"/>
                    <a:pt x="309" y="2566"/>
                  </a:cubicBezTo>
                  <a:cubicBezTo>
                    <a:pt x="329" y="2627"/>
                    <a:pt x="349" y="2677"/>
                    <a:pt x="381" y="2729"/>
                  </a:cubicBezTo>
                  <a:cubicBezTo>
                    <a:pt x="411" y="2781"/>
                    <a:pt x="443" y="2832"/>
                    <a:pt x="495" y="2894"/>
                  </a:cubicBezTo>
                  <a:cubicBezTo>
                    <a:pt x="534" y="2946"/>
                    <a:pt x="586" y="2998"/>
                    <a:pt x="638" y="3047"/>
                  </a:cubicBezTo>
                  <a:cubicBezTo>
                    <a:pt x="823" y="3223"/>
                    <a:pt x="1061" y="3356"/>
                    <a:pt x="1370" y="3470"/>
                  </a:cubicBezTo>
                  <a:cubicBezTo>
                    <a:pt x="1646" y="3574"/>
                    <a:pt x="1955" y="3645"/>
                    <a:pt x="2202" y="3697"/>
                  </a:cubicBezTo>
                  <a:lnTo>
                    <a:pt x="2254" y="3707"/>
                  </a:lnTo>
                  <a:cubicBezTo>
                    <a:pt x="2296" y="3717"/>
                    <a:pt x="2338" y="3727"/>
                    <a:pt x="2378" y="3739"/>
                  </a:cubicBezTo>
                  <a:cubicBezTo>
                    <a:pt x="2410" y="3749"/>
                    <a:pt x="2440" y="3749"/>
                    <a:pt x="2472" y="3759"/>
                  </a:cubicBezTo>
                  <a:cubicBezTo>
                    <a:pt x="2482" y="3759"/>
                    <a:pt x="2491" y="3769"/>
                    <a:pt x="2501" y="3769"/>
                  </a:cubicBezTo>
                  <a:cubicBezTo>
                    <a:pt x="2524" y="3769"/>
                    <a:pt x="2533" y="3779"/>
                    <a:pt x="2553" y="3779"/>
                  </a:cubicBezTo>
                  <a:cubicBezTo>
                    <a:pt x="2615" y="3789"/>
                    <a:pt x="2677" y="3801"/>
                    <a:pt x="2739" y="3811"/>
                  </a:cubicBezTo>
                  <a:lnTo>
                    <a:pt x="2748" y="3811"/>
                  </a:lnTo>
                  <a:cubicBezTo>
                    <a:pt x="2810" y="3821"/>
                    <a:pt x="2872" y="3821"/>
                    <a:pt x="2924" y="3831"/>
                  </a:cubicBezTo>
                  <a:cubicBezTo>
                    <a:pt x="3005" y="3850"/>
                    <a:pt x="3067" y="3873"/>
                    <a:pt x="3119" y="3892"/>
                  </a:cubicBezTo>
                  <a:cubicBezTo>
                    <a:pt x="3151" y="3902"/>
                    <a:pt x="3181" y="3925"/>
                    <a:pt x="3203" y="3944"/>
                  </a:cubicBezTo>
                  <a:lnTo>
                    <a:pt x="3213" y="3944"/>
                  </a:lnTo>
                  <a:cubicBezTo>
                    <a:pt x="3213" y="3954"/>
                    <a:pt x="3223" y="3954"/>
                    <a:pt x="3233" y="3954"/>
                  </a:cubicBezTo>
                  <a:cubicBezTo>
                    <a:pt x="3243" y="3964"/>
                    <a:pt x="3243" y="3964"/>
                    <a:pt x="3252" y="3964"/>
                  </a:cubicBezTo>
                  <a:lnTo>
                    <a:pt x="3285" y="3964"/>
                  </a:lnTo>
                  <a:cubicBezTo>
                    <a:pt x="3388" y="3964"/>
                    <a:pt x="3500" y="3934"/>
                    <a:pt x="3603" y="3873"/>
                  </a:cubicBezTo>
                  <a:cubicBezTo>
                    <a:pt x="3717" y="3811"/>
                    <a:pt x="3808" y="3717"/>
                    <a:pt x="3860" y="3616"/>
                  </a:cubicBezTo>
                  <a:cubicBezTo>
                    <a:pt x="3870" y="3584"/>
                    <a:pt x="3883" y="3554"/>
                    <a:pt x="3892" y="3522"/>
                  </a:cubicBezTo>
                  <a:cubicBezTo>
                    <a:pt x="3902" y="3492"/>
                    <a:pt x="3902" y="3470"/>
                    <a:pt x="3902" y="3450"/>
                  </a:cubicBezTo>
                  <a:cubicBezTo>
                    <a:pt x="4006" y="3408"/>
                    <a:pt x="4098" y="3356"/>
                    <a:pt x="4169" y="3294"/>
                  </a:cubicBezTo>
                  <a:cubicBezTo>
                    <a:pt x="4273" y="3213"/>
                    <a:pt x="4355" y="3109"/>
                    <a:pt x="4406" y="2998"/>
                  </a:cubicBezTo>
                  <a:cubicBezTo>
                    <a:pt x="4458" y="2894"/>
                    <a:pt x="4478" y="2771"/>
                    <a:pt x="4468" y="2657"/>
                  </a:cubicBezTo>
                  <a:cubicBezTo>
                    <a:pt x="4468" y="2595"/>
                    <a:pt x="4458" y="2533"/>
                    <a:pt x="4439" y="2472"/>
                  </a:cubicBezTo>
                  <a:cubicBezTo>
                    <a:pt x="4416" y="2410"/>
                    <a:pt x="4387" y="2348"/>
                    <a:pt x="4355" y="2296"/>
                  </a:cubicBezTo>
                  <a:cubicBezTo>
                    <a:pt x="4426" y="2244"/>
                    <a:pt x="4478" y="2173"/>
                    <a:pt x="4520" y="2071"/>
                  </a:cubicBezTo>
                  <a:cubicBezTo>
                    <a:pt x="4540" y="2029"/>
                    <a:pt x="4550" y="1987"/>
                    <a:pt x="4562" y="1926"/>
                  </a:cubicBezTo>
                  <a:cubicBezTo>
                    <a:pt x="4572" y="1886"/>
                    <a:pt x="4582" y="1834"/>
                    <a:pt x="4582" y="1782"/>
                  </a:cubicBezTo>
                  <a:cubicBezTo>
                    <a:pt x="4582" y="1678"/>
                    <a:pt x="4550" y="1577"/>
                    <a:pt x="4510" y="1493"/>
                  </a:cubicBezTo>
                  <a:cubicBezTo>
                    <a:pt x="4488" y="1454"/>
                    <a:pt x="4458" y="1412"/>
                    <a:pt x="4416" y="1379"/>
                  </a:cubicBezTo>
                  <a:cubicBezTo>
                    <a:pt x="4406" y="1370"/>
                    <a:pt x="4387" y="1350"/>
                    <a:pt x="4364" y="1340"/>
                  </a:cubicBezTo>
                  <a:cubicBezTo>
                    <a:pt x="4345" y="1330"/>
                    <a:pt x="4315" y="1308"/>
                    <a:pt x="4293" y="1298"/>
                  </a:cubicBezTo>
                  <a:lnTo>
                    <a:pt x="4283" y="1298"/>
                  </a:lnTo>
                  <a:cubicBezTo>
                    <a:pt x="4303" y="1288"/>
                    <a:pt x="4315" y="1278"/>
                    <a:pt x="4335" y="1278"/>
                  </a:cubicBezTo>
                  <a:cubicBezTo>
                    <a:pt x="4345" y="1268"/>
                    <a:pt x="4355" y="1268"/>
                    <a:pt x="4364" y="1256"/>
                  </a:cubicBezTo>
                  <a:cubicBezTo>
                    <a:pt x="4406" y="1246"/>
                    <a:pt x="4458" y="1226"/>
                    <a:pt x="4500" y="1194"/>
                  </a:cubicBezTo>
                  <a:cubicBezTo>
                    <a:pt x="4624" y="1122"/>
                    <a:pt x="4673" y="1061"/>
                    <a:pt x="4654" y="979"/>
                  </a:cubicBezTo>
                  <a:cubicBezTo>
                    <a:pt x="4654" y="947"/>
                    <a:pt x="4634" y="927"/>
                    <a:pt x="4624" y="907"/>
                  </a:cubicBezTo>
                  <a:cubicBezTo>
                    <a:pt x="4612" y="885"/>
                    <a:pt x="4592" y="875"/>
                    <a:pt x="4572" y="856"/>
                  </a:cubicBezTo>
                  <a:cubicBezTo>
                    <a:pt x="4550" y="846"/>
                    <a:pt x="4530" y="846"/>
                    <a:pt x="4500" y="836"/>
                  </a:cubicBezTo>
                  <a:lnTo>
                    <a:pt x="4426" y="836"/>
                  </a:lnTo>
                  <a:cubicBezTo>
                    <a:pt x="4406" y="836"/>
                    <a:pt x="4387" y="846"/>
                    <a:pt x="4355" y="856"/>
                  </a:cubicBezTo>
                  <a:cubicBezTo>
                    <a:pt x="4335" y="865"/>
                    <a:pt x="4303" y="875"/>
                    <a:pt x="4273" y="885"/>
                  </a:cubicBezTo>
                  <a:cubicBezTo>
                    <a:pt x="4231" y="907"/>
                    <a:pt x="4191" y="927"/>
                    <a:pt x="4140" y="959"/>
                  </a:cubicBezTo>
                  <a:cubicBezTo>
                    <a:pt x="4117" y="969"/>
                    <a:pt x="4107" y="979"/>
                    <a:pt x="4088" y="989"/>
                  </a:cubicBezTo>
                  <a:lnTo>
                    <a:pt x="4098" y="969"/>
                  </a:lnTo>
                  <a:lnTo>
                    <a:pt x="4098" y="927"/>
                  </a:lnTo>
                  <a:cubicBezTo>
                    <a:pt x="4107" y="885"/>
                    <a:pt x="4117" y="823"/>
                    <a:pt x="4117" y="774"/>
                  </a:cubicBezTo>
                  <a:cubicBezTo>
                    <a:pt x="4107" y="742"/>
                    <a:pt x="4107" y="712"/>
                    <a:pt x="4107" y="690"/>
                  </a:cubicBezTo>
                  <a:cubicBezTo>
                    <a:pt x="4098" y="670"/>
                    <a:pt x="4088" y="650"/>
                    <a:pt x="4078" y="628"/>
                  </a:cubicBezTo>
                  <a:cubicBezTo>
                    <a:pt x="4068" y="608"/>
                    <a:pt x="4056" y="589"/>
                    <a:pt x="4036" y="576"/>
                  </a:cubicBezTo>
                  <a:cubicBezTo>
                    <a:pt x="4016" y="566"/>
                    <a:pt x="3994" y="566"/>
                    <a:pt x="3974" y="566"/>
                  </a:cubicBezTo>
                  <a:cubicBezTo>
                    <a:pt x="3902" y="566"/>
                    <a:pt x="3850" y="628"/>
                    <a:pt x="3821" y="742"/>
                  </a:cubicBezTo>
                  <a:cubicBezTo>
                    <a:pt x="3808" y="784"/>
                    <a:pt x="3799" y="823"/>
                    <a:pt x="3799" y="865"/>
                  </a:cubicBezTo>
                  <a:cubicBezTo>
                    <a:pt x="3789" y="856"/>
                    <a:pt x="3779" y="856"/>
                    <a:pt x="3779" y="846"/>
                  </a:cubicBezTo>
                  <a:cubicBezTo>
                    <a:pt x="3747" y="804"/>
                    <a:pt x="3707" y="774"/>
                    <a:pt x="3665" y="752"/>
                  </a:cubicBezTo>
                  <a:cubicBezTo>
                    <a:pt x="3623" y="732"/>
                    <a:pt x="3584" y="712"/>
                    <a:pt x="3532" y="690"/>
                  </a:cubicBezTo>
                  <a:cubicBezTo>
                    <a:pt x="3480" y="680"/>
                    <a:pt x="3428" y="670"/>
                    <a:pt x="3366" y="660"/>
                  </a:cubicBezTo>
                  <a:cubicBezTo>
                    <a:pt x="3295" y="638"/>
                    <a:pt x="3223" y="638"/>
                    <a:pt x="3151" y="628"/>
                  </a:cubicBezTo>
                  <a:lnTo>
                    <a:pt x="3099" y="618"/>
                  </a:lnTo>
                  <a:lnTo>
                    <a:pt x="3089" y="618"/>
                  </a:lnTo>
                  <a:cubicBezTo>
                    <a:pt x="3018" y="608"/>
                    <a:pt x="2944" y="599"/>
                    <a:pt x="2872" y="576"/>
                  </a:cubicBezTo>
                  <a:cubicBezTo>
                    <a:pt x="2771" y="547"/>
                    <a:pt x="2667" y="495"/>
                    <a:pt x="2553" y="423"/>
                  </a:cubicBezTo>
                  <a:cubicBezTo>
                    <a:pt x="2491" y="391"/>
                    <a:pt x="2440" y="361"/>
                    <a:pt x="2388" y="319"/>
                  </a:cubicBezTo>
                  <a:cubicBezTo>
                    <a:pt x="2316" y="267"/>
                    <a:pt x="2244" y="218"/>
                    <a:pt x="2163" y="176"/>
                  </a:cubicBezTo>
                  <a:cubicBezTo>
                    <a:pt x="2131" y="156"/>
                    <a:pt x="2091" y="134"/>
                    <a:pt x="2049" y="114"/>
                  </a:cubicBezTo>
                  <a:cubicBezTo>
                    <a:pt x="2007" y="94"/>
                    <a:pt x="1977" y="72"/>
                    <a:pt x="1935" y="62"/>
                  </a:cubicBezTo>
                  <a:cubicBezTo>
                    <a:pt x="1893" y="43"/>
                    <a:pt x="1854" y="33"/>
                    <a:pt x="1812" y="20"/>
                  </a:cubicBezTo>
                  <a:cubicBezTo>
                    <a:pt x="1782" y="10"/>
                    <a:pt x="1740" y="10"/>
                    <a:pt x="1688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0;p76">
              <a:extLst>
                <a:ext uri="{FF2B5EF4-FFF2-40B4-BE49-F238E27FC236}">
                  <a16:creationId xmlns:a16="http://schemas.microsoft.com/office/drawing/2014/main" id="{7E3E3F0E-98FE-4AC0-AC78-3532A9E89728}"/>
                </a:ext>
              </a:extLst>
            </p:cNvPr>
            <p:cNvSpPr/>
            <p:nvPr/>
          </p:nvSpPr>
          <p:spPr>
            <a:xfrm>
              <a:off x="1722410" y="2761127"/>
              <a:ext cx="322790" cy="626699"/>
            </a:xfrm>
            <a:custGeom>
              <a:avLst/>
              <a:gdLst/>
              <a:ahLst/>
              <a:cxnLst/>
              <a:rect l="l" t="t" r="r" b="b"/>
              <a:pathLst>
                <a:path w="1607" h="3120" extrusionOk="0">
                  <a:moveTo>
                    <a:pt x="1453" y="1"/>
                  </a:moveTo>
                  <a:lnTo>
                    <a:pt x="1453" y="30"/>
                  </a:lnTo>
                  <a:cubicBezTo>
                    <a:pt x="1453" y="40"/>
                    <a:pt x="1453" y="53"/>
                    <a:pt x="1443" y="72"/>
                  </a:cubicBezTo>
                  <a:cubicBezTo>
                    <a:pt x="1443" y="82"/>
                    <a:pt x="1433" y="92"/>
                    <a:pt x="1421" y="114"/>
                  </a:cubicBezTo>
                  <a:cubicBezTo>
                    <a:pt x="1421" y="124"/>
                    <a:pt x="1411" y="134"/>
                    <a:pt x="1401" y="144"/>
                  </a:cubicBezTo>
                  <a:cubicBezTo>
                    <a:pt x="1381" y="164"/>
                    <a:pt x="1359" y="196"/>
                    <a:pt x="1330" y="216"/>
                  </a:cubicBezTo>
                  <a:cubicBezTo>
                    <a:pt x="1310" y="238"/>
                    <a:pt x="1278" y="258"/>
                    <a:pt x="1248" y="277"/>
                  </a:cubicBezTo>
                  <a:cubicBezTo>
                    <a:pt x="1186" y="319"/>
                    <a:pt x="1124" y="349"/>
                    <a:pt x="1063" y="391"/>
                  </a:cubicBezTo>
                  <a:cubicBezTo>
                    <a:pt x="1031" y="401"/>
                    <a:pt x="1001" y="423"/>
                    <a:pt x="969" y="433"/>
                  </a:cubicBezTo>
                  <a:cubicBezTo>
                    <a:pt x="959" y="443"/>
                    <a:pt x="939" y="453"/>
                    <a:pt x="917" y="463"/>
                  </a:cubicBezTo>
                  <a:cubicBezTo>
                    <a:pt x="927" y="463"/>
                    <a:pt x="927" y="473"/>
                    <a:pt x="939" y="473"/>
                  </a:cubicBezTo>
                  <a:cubicBezTo>
                    <a:pt x="969" y="495"/>
                    <a:pt x="1011" y="525"/>
                    <a:pt x="1031" y="557"/>
                  </a:cubicBezTo>
                  <a:cubicBezTo>
                    <a:pt x="1063" y="586"/>
                    <a:pt x="1082" y="618"/>
                    <a:pt x="1102" y="648"/>
                  </a:cubicBezTo>
                  <a:cubicBezTo>
                    <a:pt x="1112" y="690"/>
                    <a:pt x="1124" y="720"/>
                    <a:pt x="1134" y="762"/>
                  </a:cubicBezTo>
                  <a:lnTo>
                    <a:pt x="1134" y="814"/>
                  </a:lnTo>
                  <a:lnTo>
                    <a:pt x="1134" y="866"/>
                  </a:lnTo>
                  <a:cubicBezTo>
                    <a:pt x="1134" y="905"/>
                    <a:pt x="1124" y="937"/>
                    <a:pt x="1112" y="979"/>
                  </a:cubicBezTo>
                  <a:cubicBezTo>
                    <a:pt x="1092" y="1009"/>
                    <a:pt x="1082" y="1051"/>
                    <a:pt x="1063" y="1081"/>
                  </a:cubicBezTo>
                  <a:cubicBezTo>
                    <a:pt x="1040" y="1123"/>
                    <a:pt x="1011" y="1152"/>
                    <a:pt x="979" y="1184"/>
                  </a:cubicBezTo>
                  <a:cubicBezTo>
                    <a:pt x="969" y="1194"/>
                    <a:pt x="949" y="1214"/>
                    <a:pt x="927" y="1226"/>
                  </a:cubicBezTo>
                  <a:cubicBezTo>
                    <a:pt x="917" y="1236"/>
                    <a:pt x="907" y="1246"/>
                    <a:pt x="887" y="1256"/>
                  </a:cubicBezTo>
                  <a:cubicBezTo>
                    <a:pt x="917" y="1276"/>
                    <a:pt x="939" y="1298"/>
                    <a:pt x="959" y="1318"/>
                  </a:cubicBezTo>
                  <a:cubicBezTo>
                    <a:pt x="979" y="1338"/>
                    <a:pt x="1001" y="1370"/>
                    <a:pt x="1011" y="1389"/>
                  </a:cubicBezTo>
                  <a:cubicBezTo>
                    <a:pt x="1063" y="1461"/>
                    <a:pt x="1082" y="1545"/>
                    <a:pt x="1092" y="1637"/>
                  </a:cubicBezTo>
                  <a:cubicBezTo>
                    <a:pt x="1102" y="1679"/>
                    <a:pt x="1102" y="1721"/>
                    <a:pt x="1092" y="1770"/>
                  </a:cubicBezTo>
                  <a:cubicBezTo>
                    <a:pt x="1092" y="1812"/>
                    <a:pt x="1082" y="1854"/>
                    <a:pt x="1073" y="1894"/>
                  </a:cubicBezTo>
                  <a:cubicBezTo>
                    <a:pt x="1063" y="1916"/>
                    <a:pt x="1050" y="1936"/>
                    <a:pt x="1040" y="1945"/>
                  </a:cubicBezTo>
                  <a:cubicBezTo>
                    <a:pt x="1031" y="1968"/>
                    <a:pt x="1021" y="1987"/>
                    <a:pt x="1011" y="2007"/>
                  </a:cubicBezTo>
                  <a:cubicBezTo>
                    <a:pt x="989" y="2049"/>
                    <a:pt x="969" y="2079"/>
                    <a:pt x="939" y="2111"/>
                  </a:cubicBezTo>
                  <a:cubicBezTo>
                    <a:pt x="887" y="2192"/>
                    <a:pt x="816" y="2254"/>
                    <a:pt x="741" y="2326"/>
                  </a:cubicBezTo>
                  <a:cubicBezTo>
                    <a:pt x="670" y="2388"/>
                    <a:pt x="598" y="2449"/>
                    <a:pt x="517" y="2511"/>
                  </a:cubicBezTo>
                  <a:cubicBezTo>
                    <a:pt x="445" y="2573"/>
                    <a:pt x="371" y="2635"/>
                    <a:pt x="299" y="2697"/>
                  </a:cubicBezTo>
                  <a:lnTo>
                    <a:pt x="208" y="2790"/>
                  </a:lnTo>
                  <a:lnTo>
                    <a:pt x="146" y="2852"/>
                  </a:lnTo>
                  <a:cubicBezTo>
                    <a:pt x="104" y="2904"/>
                    <a:pt x="52" y="2956"/>
                    <a:pt x="13" y="3018"/>
                  </a:cubicBezTo>
                  <a:lnTo>
                    <a:pt x="0" y="3028"/>
                  </a:lnTo>
                  <a:cubicBezTo>
                    <a:pt x="22" y="3038"/>
                    <a:pt x="42" y="3038"/>
                    <a:pt x="52" y="3047"/>
                  </a:cubicBezTo>
                  <a:cubicBezTo>
                    <a:pt x="84" y="3067"/>
                    <a:pt x="114" y="3080"/>
                    <a:pt x="136" y="3099"/>
                  </a:cubicBezTo>
                  <a:lnTo>
                    <a:pt x="146" y="3109"/>
                  </a:lnTo>
                  <a:lnTo>
                    <a:pt x="166" y="3109"/>
                  </a:lnTo>
                  <a:cubicBezTo>
                    <a:pt x="176" y="3119"/>
                    <a:pt x="176" y="3119"/>
                    <a:pt x="185" y="3119"/>
                  </a:cubicBezTo>
                  <a:lnTo>
                    <a:pt x="218" y="3119"/>
                  </a:lnTo>
                  <a:cubicBezTo>
                    <a:pt x="321" y="3119"/>
                    <a:pt x="433" y="3089"/>
                    <a:pt x="536" y="3028"/>
                  </a:cubicBezTo>
                  <a:cubicBezTo>
                    <a:pt x="650" y="2966"/>
                    <a:pt x="741" y="2872"/>
                    <a:pt x="793" y="2771"/>
                  </a:cubicBezTo>
                  <a:cubicBezTo>
                    <a:pt x="803" y="2739"/>
                    <a:pt x="816" y="2709"/>
                    <a:pt x="825" y="2677"/>
                  </a:cubicBezTo>
                  <a:cubicBezTo>
                    <a:pt x="835" y="2647"/>
                    <a:pt x="835" y="2625"/>
                    <a:pt x="835" y="2605"/>
                  </a:cubicBezTo>
                  <a:cubicBezTo>
                    <a:pt x="939" y="2563"/>
                    <a:pt x="1031" y="2511"/>
                    <a:pt x="1112" y="2449"/>
                  </a:cubicBezTo>
                  <a:cubicBezTo>
                    <a:pt x="1206" y="2368"/>
                    <a:pt x="1288" y="2264"/>
                    <a:pt x="1339" y="2153"/>
                  </a:cubicBezTo>
                  <a:cubicBezTo>
                    <a:pt x="1391" y="2049"/>
                    <a:pt x="1411" y="1926"/>
                    <a:pt x="1401" y="1812"/>
                  </a:cubicBezTo>
                  <a:cubicBezTo>
                    <a:pt x="1401" y="1750"/>
                    <a:pt x="1391" y="1688"/>
                    <a:pt x="1372" y="1627"/>
                  </a:cubicBezTo>
                  <a:cubicBezTo>
                    <a:pt x="1349" y="1565"/>
                    <a:pt x="1320" y="1503"/>
                    <a:pt x="1288" y="1451"/>
                  </a:cubicBezTo>
                  <a:cubicBezTo>
                    <a:pt x="1359" y="1399"/>
                    <a:pt x="1411" y="1328"/>
                    <a:pt x="1453" y="1226"/>
                  </a:cubicBezTo>
                  <a:cubicBezTo>
                    <a:pt x="1473" y="1184"/>
                    <a:pt x="1483" y="1142"/>
                    <a:pt x="1495" y="1081"/>
                  </a:cubicBezTo>
                  <a:cubicBezTo>
                    <a:pt x="1505" y="1041"/>
                    <a:pt x="1515" y="989"/>
                    <a:pt x="1515" y="937"/>
                  </a:cubicBezTo>
                  <a:cubicBezTo>
                    <a:pt x="1515" y="833"/>
                    <a:pt x="1483" y="732"/>
                    <a:pt x="1443" y="648"/>
                  </a:cubicBezTo>
                  <a:cubicBezTo>
                    <a:pt x="1421" y="609"/>
                    <a:pt x="1391" y="567"/>
                    <a:pt x="1349" y="534"/>
                  </a:cubicBezTo>
                  <a:cubicBezTo>
                    <a:pt x="1339" y="525"/>
                    <a:pt x="1320" y="505"/>
                    <a:pt x="1297" y="495"/>
                  </a:cubicBezTo>
                  <a:cubicBezTo>
                    <a:pt x="1278" y="485"/>
                    <a:pt x="1248" y="463"/>
                    <a:pt x="1226" y="453"/>
                  </a:cubicBezTo>
                  <a:lnTo>
                    <a:pt x="1216" y="453"/>
                  </a:lnTo>
                  <a:cubicBezTo>
                    <a:pt x="1226" y="453"/>
                    <a:pt x="1236" y="443"/>
                    <a:pt x="1248" y="443"/>
                  </a:cubicBezTo>
                  <a:lnTo>
                    <a:pt x="1258" y="433"/>
                  </a:lnTo>
                  <a:lnTo>
                    <a:pt x="1268" y="433"/>
                  </a:lnTo>
                  <a:cubicBezTo>
                    <a:pt x="1278" y="423"/>
                    <a:pt x="1288" y="423"/>
                    <a:pt x="1297" y="411"/>
                  </a:cubicBezTo>
                  <a:cubicBezTo>
                    <a:pt x="1339" y="401"/>
                    <a:pt x="1391" y="381"/>
                    <a:pt x="1443" y="349"/>
                  </a:cubicBezTo>
                  <a:cubicBezTo>
                    <a:pt x="1557" y="277"/>
                    <a:pt x="1606" y="216"/>
                    <a:pt x="1587" y="134"/>
                  </a:cubicBezTo>
                  <a:cubicBezTo>
                    <a:pt x="1587" y="102"/>
                    <a:pt x="1567" y="82"/>
                    <a:pt x="1557" y="62"/>
                  </a:cubicBezTo>
                  <a:cubicBezTo>
                    <a:pt x="1545" y="40"/>
                    <a:pt x="1525" y="30"/>
                    <a:pt x="1505" y="11"/>
                  </a:cubicBezTo>
                  <a:cubicBezTo>
                    <a:pt x="1495" y="11"/>
                    <a:pt x="1473" y="1"/>
                    <a:pt x="1453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1;p76">
              <a:extLst>
                <a:ext uri="{FF2B5EF4-FFF2-40B4-BE49-F238E27FC236}">
                  <a16:creationId xmlns:a16="http://schemas.microsoft.com/office/drawing/2014/main" id="{58711316-34B6-4741-8851-EAFA5696263C}"/>
                </a:ext>
              </a:extLst>
            </p:cNvPr>
            <p:cNvSpPr/>
            <p:nvPr/>
          </p:nvSpPr>
          <p:spPr>
            <a:xfrm>
              <a:off x="1197148" y="2853926"/>
              <a:ext cx="213118" cy="424227"/>
            </a:xfrm>
            <a:custGeom>
              <a:avLst/>
              <a:gdLst/>
              <a:ahLst/>
              <a:cxnLst/>
              <a:rect l="l" t="t" r="r" b="b"/>
              <a:pathLst>
                <a:path w="1061" h="2112" extrusionOk="0">
                  <a:moveTo>
                    <a:pt x="599" y="1"/>
                  </a:moveTo>
                  <a:cubicBezTo>
                    <a:pt x="589" y="1"/>
                    <a:pt x="567" y="1"/>
                    <a:pt x="547" y="11"/>
                  </a:cubicBezTo>
                  <a:cubicBezTo>
                    <a:pt x="537" y="11"/>
                    <a:pt x="515" y="23"/>
                    <a:pt x="505" y="33"/>
                  </a:cubicBezTo>
                  <a:cubicBezTo>
                    <a:pt x="465" y="43"/>
                    <a:pt x="423" y="72"/>
                    <a:pt x="381" y="105"/>
                  </a:cubicBezTo>
                  <a:cubicBezTo>
                    <a:pt x="329" y="147"/>
                    <a:pt x="280" y="196"/>
                    <a:pt x="238" y="248"/>
                  </a:cubicBezTo>
                  <a:cubicBezTo>
                    <a:pt x="218" y="280"/>
                    <a:pt x="186" y="310"/>
                    <a:pt x="176" y="342"/>
                  </a:cubicBezTo>
                  <a:cubicBezTo>
                    <a:pt x="144" y="394"/>
                    <a:pt x="124" y="433"/>
                    <a:pt x="105" y="485"/>
                  </a:cubicBezTo>
                  <a:cubicBezTo>
                    <a:pt x="82" y="537"/>
                    <a:pt x="63" y="589"/>
                    <a:pt x="43" y="651"/>
                  </a:cubicBezTo>
                  <a:cubicBezTo>
                    <a:pt x="33" y="703"/>
                    <a:pt x="21" y="752"/>
                    <a:pt x="11" y="814"/>
                  </a:cubicBezTo>
                  <a:cubicBezTo>
                    <a:pt x="1" y="876"/>
                    <a:pt x="1" y="937"/>
                    <a:pt x="1" y="1011"/>
                  </a:cubicBezTo>
                  <a:cubicBezTo>
                    <a:pt x="1" y="1073"/>
                    <a:pt x="11" y="1135"/>
                    <a:pt x="11" y="1197"/>
                  </a:cubicBezTo>
                  <a:cubicBezTo>
                    <a:pt x="33" y="1298"/>
                    <a:pt x="53" y="1392"/>
                    <a:pt x="72" y="1483"/>
                  </a:cubicBezTo>
                  <a:cubicBezTo>
                    <a:pt x="105" y="1555"/>
                    <a:pt x="124" y="1639"/>
                    <a:pt x="166" y="1721"/>
                  </a:cubicBezTo>
                  <a:cubicBezTo>
                    <a:pt x="166" y="1730"/>
                    <a:pt x="176" y="1730"/>
                    <a:pt x="186" y="1740"/>
                  </a:cubicBezTo>
                  <a:cubicBezTo>
                    <a:pt x="342" y="1886"/>
                    <a:pt x="537" y="2010"/>
                    <a:pt x="784" y="2111"/>
                  </a:cubicBezTo>
                  <a:cubicBezTo>
                    <a:pt x="784" y="2101"/>
                    <a:pt x="784" y="2101"/>
                    <a:pt x="794" y="2091"/>
                  </a:cubicBezTo>
                  <a:cubicBezTo>
                    <a:pt x="885" y="1782"/>
                    <a:pt x="979" y="1464"/>
                    <a:pt x="1031" y="1135"/>
                  </a:cubicBezTo>
                  <a:cubicBezTo>
                    <a:pt x="1051" y="950"/>
                    <a:pt x="1061" y="764"/>
                    <a:pt x="1041" y="579"/>
                  </a:cubicBezTo>
                  <a:lnTo>
                    <a:pt x="1041" y="579"/>
                  </a:lnTo>
                  <a:lnTo>
                    <a:pt x="1041" y="589"/>
                  </a:lnTo>
                  <a:cubicBezTo>
                    <a:pt x="1031" y="527"/>
                    <a:pt x="1021" y="475"/>
                    <a:pt x="1009" y="423"/>
                  </a:cubicBezTo>
                  <a:cubicBezTo>
                    <a:pt x="989" y="371"/>
                    <a:pt x="979" y="320"/>
                    <a:pt x="960" y="280"/>
                  </a:cubicBezTo>
                  <a:cubicBezTo>
                    <a:pt x="947" y="248"/>
                    <a:pt x="927" y="218"/>
                    <a:pt x="918" y="196"/>
                  </a:cubicBezTo>
                  <a:cubicBezTo>
                    <a:pt x="908" y="166"/>
                    <a:pt x="885" y="147"/>
                    <a:pt x="866" y="124"/>
                  </a:cubicBezTo>
                  <a:cubicBezTo>
                    <a:pt x="856" y="105"/>
                    <a:pt x="846" y="95"/>
                    <a:pt x="836" y="85"/>
                  </a:cubicBezTo>
                  <a:lnTo>
                    <a:pt x="804" y="53"/>
                  </a:lnTo>
                  <a:cubicBezTo>
                    <a:pt x="794" y="43"/>
                    <a:pt x="784" y="43"/>
                    <a:pt x="774" y="33"/>
                  </a:cubicBezTo>
                  <a:cubicBezTo>
                    <a:pt x="762" y="33"/>
                    <a:pt x="752" y="23"/>
                    <a:pt x="742" y="23"/>
                  </a:cubicBezTo>
                  <a:cubicBezTo>
                    <a:pt x="732" y="11"/>
                    <a:pt x="722" y="11"/>
                    <a:pt x="712" y="11"/>
                  </a:cubicBezTo>
                  <a:cubicBezTo>
                    <a:pt x="700" y="1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2;p76">
              <a:extLst>
                <a:ext uri="{FF2B5EF4-FFF2-40B4-BE49-F238E27FC236}">
                  <a16:creationId xmlns:a16="http://schemas.microsoft.com/office/drawing/2014/main" id="{93D25B7F-2602-4166-ADE7-5E0C67B4A2BA}"/>
                </a:ext>
              </a:extLst>
            </p:cNvPr>
            <p:cNvSpPr/>
            <p:nvPr/>
          </p:nvSpPr>
          <p:spPr>
            <a:xfrm>
              <a:off x="1273678" y="287481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3;p76">
              <a:extLst>
                <a:ext uri="{FF2B5EF4-FFF2-40B4-BE49-F238E27FC236}">
                  <a16:creationId xmlns:a16="http://schemas.microsoft.com/office/drawing/2014/main" id="{3B220BCF-D3DC-477F-AC4D-5C68BE0FF33A}"/>
                </a:ext>
              </a:extLst>
            </p:cNvPr>
            <p:cNvSpPr/>
            <p:nvPr/>
          </p:nvSpPr>
          <p:spPr>
            <a:xfrm>
              <a:off x="1244954" y="2903540"/>
              <a:ext cx="0" cy="2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4;p76">
              <a:extLst>
                <a:ext uri="{FF2B5EF4-FFF2-40B4-BE49-F238E27FC236}">
                  <a16:creationId xmlns:a16="http://schemas.microsoft.com/office/drawing/2014/main" id="{96EF1873-7797-407A-A3F0-C9466DD78707}"/>
                </a:ext>
              </a:extLst>
            </p:cNvPr>
            <p:cNvSpPr/>
            <p:nvPr/>
          </p:nvSpPr>
          <p:spPr>
            <a:xfrm>
              <a:off x="1526366" y="3404496"/>
              <a:ext cx="169329" cy="216934"/>
            </a:xfrm>
            <a:custGeom>
              <a:avLst/>
              <a:gdLst/>
              <a:ahLst/>
              <a:cxnLst/>
              <a:rect l="l" t="t" r="r" b="b"/>
              <a:pathLst>
                <a:path w="843" h="1080" extrusionOk="0">
                  <a:moveTo>
                    <a:pt x="452" y="0"/>
                  </a:moveTo>
                  <a:cubicBezTo>
                    <a:pt x="420" y="10"/>
                    <a:pt x="391" y="10"/>
                    <a:pt x="371" y="20"/>
                  </a:cubicBezTo>
                  <a:cubicBezTo>
                    <a:pt x="339" y="30"/>
                    <a:pt x="309" y="40"/>
                    <a:pt x="277" y="62"/>
                  </a:cubicBezTo>
                  <a:cubicBezTo>
                    <a:pt x="225" y="92"/>
                    <a:pt x="173" y="143"/>
                    <a:pt x="143" y="205"/>
                  </a:cubicBezTo>
                  <a:cubicBezTo>
                    <a:pt x="124" y="235"/>
                    <a:pt x="101" y="267"/>
                    <a:pt x="92" y="309"/>
                  </a:cubicBezTo>
                  <a:lnTo>
                    <a:pt x="72" y="287"/>
                  </a:lnTo>
                  <a:lnTo>
                    <a:pt x="62" y="287"/>
                  </a:lnTo>
                  <a:cubicBezTo>
                    <a:pt x="40" y="297"/>
                    <a:pt x="30" y="309"/>
                    <a:pt x="40" y="329"/>
                  </a:cubicBezTo>
                  <a:cubicBezTo>
                    <a:pt x="50" y="358"/>
                    <a:pt x="62" y="391"/>
                    <a:pt x="62" y="433"/>
                  </a:cubicBezTo>
                  <a:cubicBezTo>
                    <a:pt x="72" y="504"/>
                    <a:pt x="72" y="576"/>
                    <a:pt x="62" y="638"/>
                  </a:cubicBezTo>
                  <a:cubicBezTo>
                    <a:pt x="50" y="709"/>
                    <a:pt x="30" y="771"/>
                    <a:pt x="10" y="833"/>
                  </a:cubicBezTo>
                  <a:cubicBezTo>
                    <a:pt x="0" y="843"/>
                    <a:pt x="0" y="853"/>
                    <a:pt x="10" y="853"/>
                  </a:cubicBezTo>
                  <a:cubicBezTo>
                    <a:pt x="10" y="865"/>
                    <a:pt x="10" y="875"/>
                    <a:pt x="20" y="875"/>
                  </a:cubicBezTo>
                  <a:lnTo>
                    <a:pt x="20" y="885"/>
                  </a:lnTo>
                  <a:cubicBezTo>
                    <a:pt x="20" y="905"/>
                    <a:pt x="30" y="927"/>
                    <a:pt x="40" y="947"/>
                  </a:cubicBezTo>
                  <a:cubicBezTo>
                    <a:pt x="50" y="966"/>
                    <a:pt x="62" y="976"/>
                    <a:pt x="72" y="998"/>
                  </a:cubicBezTo>
                  <a:cubicBezTo>
                    <a:pt x="92" y="1028"/>
                    <a:pt x="134" y="1050"/>
                    <a:pt x="173" y="1060"/>
                  </a:cubicBezTo>
                  <a:cubicBezTo>
                    <a:pt x="195" y="1070"/>
                    <a:pt x="215" y="1070"/>
                    <a:pt x="225" y="1080"/>
                  </a:cubicBezTo>
                  <a:lnTo>
                    <a:pt x="287" y="1080"/>
                  </a:lnTo>
                  <a:cubicBezTo>
                    <a:pt x="329" y="1080"/>
                    <a:pt x="381" y="1070"/>
                    <a:pt x="420" y="1060"/>
                  </a:cubicBezTo>
                  <a:cubicBezTo>
                    <a:pt x="472" y="1038"/>
                    <a:pt x="514" y="1018"/>
                    <a:pt x="566" y="998"/>
                  </a:cubicBezTo>
                  <a:cubicBezTo>
                    <a:pt x="606" y="976"/>
                    <a:pt x="648" y="956"/>
                    <a:pt x="680" y="927"/>
                  </a:cubicBezTo>
                  <a:cubicBezTo>
                    <a:pt x="719" y="895"/>
                    <a:pt x="751" y="865"/>
                    <a:pt x="781" y="833"/>
                  </a:cubicBezTo>
                  <a:cubicBezTo>
                    <a:pt x="813" y="803"/>
                    <a:pt x="833" y="771"/>
                    <a:pt x="843" y="729"/>
                  </a:cubicBezTo>
                  <a:lnTo>
                    <a:pt x="843" y="719"/>
                  </a:lnTo>
                  <a:lnTo>
                    <a:pt x="843" y="699"/>
                  </a:lnTo>
                  <a:cubicBezTo>
                    <a:pt x="833" y="699"/>
                    <a:pt x="833" y="690"/>
                    <a:pt x="823" y="690"/>
                  </a:cubicBezTo>
                  <a:lnTo>
                    <a:pt x="813" y="690"/>
                  </a:lnTo>
                  <a:cubicBezTo>
                    <a:pt x="791" y="628"/>
                    <a:pt x="781" y="566"/>
                    <a:pt x="771" y="504"/>
                  </a:cubicBezTo>
                  <a:cubicBezTo>
                    <a:pt x="761" y="433"/>
                    <a:pt x="761" y="349"/>
                    <a:pt x="771" y="267"/>
                  </a:cubicBezTo>
                  <a:lnTo>
                    <a:pt x="771" y="257"/>
                  </a:lnTo>
                  <a:cubicBezTo>
                    <a:pt x="771" y="235"/>
                    <a:pt x="771" y="215"/>
                    <a:pt x="781" y="205"/>
                  </a:cubicBezTo>
                  <a:cubicBezTo>
                    <a:pt x="781" y="195"/>
                    <a:pt x="781" y="185"/>
                    <a:pt x="771" y="185"/>
                  </a:cubicBezTo>
                  <a:cubicBezTo>
                    <a:pt x="771" y="173"/>
                    <a:pt x="771" y="173"/>
                    <a:pt x="761" y="163"/>
                  </a:cubicBezTo>
                  <a:cubicBezTo>
                    <a:pt x="751" y="143"/>
                    <a:pt x="741" y="124"/>
                    <a:pt x="729" y="101"/>
                  </a:cubicBezTo>
                  <a:cubicBezTo>
                    <a:pt x="719" y="82"/>
                    <a:pt x="699" y="72"/>
                    <a:pt x="680" y="50"/>
                  </a:cubicBezTo>
                  <a:cubicBezTo>
                    <a:pt x="657" y="40"/>
                    <a:pt x="628" y="30"/>
                    <a:pt x="606" y="20"/>
                  </a:cubicBezTo>
                  <a:cubicBezTo>
                    <a:pt x="586" y="10"/>
                    <a:pt x="556" y="10"/>
                    <a:pt x="524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5;p76">
              <a:extLst>
                <a:ext uri="{FF2B5EF4-FFF2-40B4-BE49-F238E27FC236}">
                  <a16:creationId xmlns:a16="http://schemas.microsoft.com/office/drawing/2014/main" id="{8A68819C-EEDA-44F1-89E2-016C28DB1406}"/>
                </a:ext>
              </a:extLst>
            </p:cNvPr>
            <p:cNvSpPr/>
            <p:nvPr/>
          </p:nvSpPr>
          <p:spPr>
            <a:xfrm>
              <a:off x="1534200" y="3404496"/>
              <a:ext cx="149042" cy="119716"/>
            </a:xfrm>
            <a:custGeom>
              <a:avLst/>
              <a:gdLst/>
              <a:ahLst/>
              <a:cxnLst/>
              <a:rect l="l" t="t" r="r" b="b"/>
              <a:pathLst>
                <a:path w="742" h="596" extrusionOk="0">
                  <a:moveTo>
                    <a:pt x="413" y="0"/>
                  </a:moveTo>
                  <a:cubicBezTo>
                    <a:pt x="381" y="10"/>
                    <a:pt x="352" y="10"/>
                    <a:pt x="332" y="20"/>
                  </a:cubicBezTo>
                  <a:cubicBezTo>
                    <a:pt x="300" y="30"/>
                    <a:pt x="270" y="40"/>
                    <a:pt x="238" y="62"/>
                  </a:cubicBezTo>
                  <a:cubicBezTo>
                    <a:pt x="186" y="92"/>
                    <a:pt x="134" y="143"/>
                    <a:pt x="104" y="205"/>
                  </a:cubicBezTo>
                  <a:cubicBezTo>
                    <a:pt x="85" y="235"/>
                    <a:pt x="62" y="267"/>
                    <a:pt x="53" y="309"/>
                  </a:cubicBezTo>
                  <a:cubicBezTo>
                    <a:pt x="43" y="297"/>
                    <a:pt x="43" y="287"/>
                    <a:pt x="23" y="287"/>
                  </a:cubicBezTo>
                  <a:cubicBezTo>
                    <a:pt x="11" y="297"/>
                    <a:pt x="1" y="297"/>
                    <a:pt x="1" y="309"/>
                  </a:cubicBezTo>
                  <a:lnTo>
                    <a:pt x="1" y="329"/>
                  </a:lnTo>
                  <a:cubicBezTo>
                    <a:pt x="11" y="358"/>
                    <a:pt x="11" y="400"/>
                    <a:pt x="23" y="433"/>
                  </a:cubicBezTo>
                  <a:cubicBezTo>
                    <a:pt x="33" y="482"/>
                    <a:pt x="33" y="534"/>
                    <a:pt x="23" y="596"/>
                  </a:cubicBezTo>
                  <a:lnTo>
                    <a:pt x="156" y="596"/>
                  </a:lnTo>
                  <a:cubicBezTo>
                    <a:pt x="196" y="596"/>
                    <a:pt x="238" y="586"/>
                    <a:pt x="280" y="576"/>
                  </a:cubicBezTo>
                  <a:cubicBezTo>
                    <a:pt x="319" y="566"/>
                    <a:pt x="361" y="556"/>
                    <a:pt x="403" y="544"/>
                  </a:cubicBezTo>
                  <a:lnTo>
                    <a:pt x="394" y="544"/>
                  </a:lnTo>
                  <a:cubicBezTo>
                    <a:pt x="433" y="534"/>
                    <a:pt x="465" y="524"/>
                    <a:pt x="505" y="504"/>
                  </a:cubicBezTo>
                  <a:cubicBezTo>
                    <a:pt x="537" y="482"/>
                    <a:pt x="567" y="462"/>
                    <a:pt x="609" y="442"/>
                  </a:cubicBezTo>
                  <a:cubicBezTo>
                    <a:pt x="641" y="420"/>
                    <a:pt x="660" y="400"/>
                    <a:pt x="690" y="381"/>
                  </a:cubicBezTo>
                  <a:lnTo>
                    <a:pt x="722" y="349"/>
                  </a:lnTo>
                  <a:cubicBezTo>
                    <a:pt x="722" y="319"/>
                    <a:pt x="722" y="297"/>
                    <a:pt x="732" y="267"/>
                  </a:cubicBezTo>
                  <a:lnTo>
                    <a:pt x="732" y="257"/>
                  </a:lnTo>
                  <a:cubicBezTo>
                    <a:pt x="732" y="235"/>
                    <a:pt x="732" y="215"/>
                    <a:pt x="742" y="205"/>
                  </a:cubicBezTo>
                  <a:cubicBezTo>
                    <a:pt x="742" y="195"/>
                    <a:pt x="742" y="185"/>
                    <a:pt x="732" y="185"/>
                  </a:cubicBezTo>
                  <a:cubicBezTo>
                    <a:pt x="732" y="173"/>
                    <a:pt x="732" y="173"/>
                    <a:pt x="722" y="163"/>
                  </a:cubicBezTo>
                  <a:cubicBezTo>
                    <a:pt x="712" y="143"/>
                    <a:pt x="702" y="124"/>
                    <a:pt x="690" y="101"/>
                  </a:cubicBezTo>
                  <a:cubicBezTo>
                    <a:pt x="680" y="82"/>
                    <a:pt x="660" y="72"/>
                    <a:pt x="641" y="50"/>
                  </a:cubicBezTo>
                  <a:cubicBezTo>
                    <a:pt x="618" y="40"/>
                    <a:pt x="599" y="30"/>
                    <a:pt x="567" y="20"/>
                  </a:cubicBezTo>
                  <a:cubicBezTo>
                    <a:pt x="547" y="10"/>
                    <a:pt x="517" y="10"/>
                    <a:pt x="485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6;p76">
              <a:extLst>
                <a:ext uri="{FF2B5EF4-FFF2-40B4-BE49-F238E27FC236}">
                  <a16:creationId xmlns:a16="http://schemas.microsoft.com/office/drawing/2014/main" id="{7F22BBA6-DF58-4E15-922B-4B469BE6F54F}"/>
                </a:ext>
              </a:extLst>
            </p:cNvPr>
            <p:cNvSpPr/>
            <p:nvPr/>
          </p:nvSpPr>
          <p:spPr>
            <a:xfrm>
              <a:off x="1161997" y="3102195"/>
              <a:ext cx="122327" cy="190822"/>
            </a:xfrm>
            <a:custGeom>
              <a:avLst/>
              <a:gdLst/>
              <a:ahLst/>
              <a:cxnLst/>
              <a:rect l="l" t="t" r="r" b="b"/>
              <a:pathLst>
                <a:path w="609" h="950" extrusionOk="0">
                  <a:moveTo>
                    <a:pt x="270" y="0"/>
                  </a:moveTo>
                  <a:cubicBezTo>
                    <a:pt x="238" y="0"/>
                    <a:pt x="208" y="10"/>
                    <a:pt x="176" y="32"/>
                  </a:cubicBezTo>
                  <a:cubicBezTo>
                    <a:pt x="114" y="62"/>
                    <a:pt x="72" y="114"/>
                    <a:pt x="52" y="166"/>
                  </a:cubicBezTo>
                  <a:cubicBezTo>
                    <a:pt x="23" y="218"/>
                    <a:pt x="10" y="289"/>
                    <a:pt x="0" y="371"/>
                  </a:cubicBezTo>
                  <a:cubicBezTo>
                    <a:pt x="0" y="443"/>
                    <a:pt x="10" y="517"/>
                    <a:pt x="32" y="588"/>
                  </a:cubicBezTo>
                  <a:cubicBezTo>
                    <a:pt x="52" y="670"/>
                    <a:pt x="84" y="742"/>
                    <a:pt x="124" y="793"/>
                  </a:cubicBezTo>
                  <a:cubicBezTo>
                    <a:pt x="146" y="826"/>
                    <a:pt x="176" y="855"/>
                    <a:pt x="208" y="875"/>
                  </a:cubicBezTo>
                  <a:cubicBezTo>
                    <a:pt x="238" y="897"/>
                    <a:pt x="270" y="917"/>
                    <a:pt x="299" y="927"/>
                  </a:cubicBezTo>
                  <a:cubicBezTo>
                    <a:pt x="331" y="937"/>
                    <a:pt x="371" y="949"/>
                    <a:pt x="413" y="949"/>
                  </a:cubicBezTo>
                  <a:lnTo>
                    <a:pt x="527" y="949"/>
                  </a:lnTo>
                  <a:cubicBezTo>
                    <a:pt x="537" y="949"/>
                    <a:pt x="537" y="937"/>
                    <a:pt x="546" y="937"/>
                  </a:cubicBezTo>
                  <a:lnTo>
                    <a:pt x="546" y="907"/>
                  </a:lnTo>
                  <a:lnTo>
                    <a:pt x="537" y="897"/>
                  </a:lnTo>
                  <a:cubicBezTo>
                    <a:pt x="527" y="897"/>
                    <a:pt x="527" y="887"/>
                    <a:pt x="517" y="887"/>
                  </a:cubicBezTo>
                  <a:lnTo>
                    <a:pt x="504" y="897"/>
                  </a:lnTo>
                  <a:lnTo>
                    <a:pt x="443" y="897"/>
                  </a:lnTo>
                  <a:cubicBezTo>
                    <a:pt x="465" y="887"/>
                    <a:pt x="475" y="865"/>
                    <a:pt x="495" y="855"/>
                  </a:cubicBezTo>
                  <a:cubicBezTo>
                    <a:pt x="527" y="813"/>
                    <a:pt x="546" y="774"/>
                    <a:pt x="566" y="722"/>
                  </a:cubicBezTo>
                  <a:cubicBezTo>
                    <a:pt x="588" y="680"/>
                    <a:pt x="598" y="628"/>
                    <a:pt x="598" y="579"/>
                  </a:cubicBezTo>
                  <a:cubicBezTo>
                    <a:pt x="608" y="527"/>
                    <a:pt x="598" y="475"/>
                    <a:pt x="598" y="423"/>
                  </a:cubicBezTo>
                  <a:cubicBezTo>
                    <a:pt x="588" y="331"/>
                    <a:pt x="556" y="247"/>
                    <a:pt x="517" y="166"/>
                  </a:cubicBezTo>
                  <a:cubicBezTo>
                    <a:pt x="485" y="114"/>
                    <a:pt x="443" y="72"/>
                    <a:pt x="393" y="42"/>
                  </a:cubicBezTo>
                  <a:cubicBezTo>
                    <a:pt x="403" y="23"/>
                    <a:pt x="393" y="10"/>
                    <a:pt x="381" y="10"/>
                  </a:cubicBezTo>
                  <a:cubicBezTo>
                    <a:pt x="361" y="0"/>
                    <a:pt x="351" y="0"/>
                    <a:pt x="331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7;p76">
              <a:extLst>
                <a:ext uri="{FF2B5EF4-FFF2-40B4-BE49-F238E27FC236}">
                  <a16:creationId xmlns:a16="http://schemas.microsoft.com/office/drawing/2014/main" id="{C8756504-5BAF-42AF-9EA6-10B51DB2DB24}"/>
                </a:ext>
              </a:extLst>
            </p:cNvPr>
            <p:cNvSpPr/>
            <p:nvPr/>
          </p:nvSpPr>
          <p:spPr>
            <a:xfrm>
              <a:off x="1188712" y="3128910"/>
              <a:ext cx="79141" cy="64679"/>
            </a:xfrm>
            <a:custGeom>
              <a:avLst/>
              <a:gdLst/>
              <a:ahLst/>
              <a:cxnLst/>
              <a:rect l="l" t="t" r="r" b="b"/>
              <a:pathLst>
                <a:path w="394" h="322" extrusionOk="0">
                  <a:moveTo>
                    <a:pt x="13" y="1"/>
                  </a:moveTo>
                  <a:cubicBezTo>
                    <a:pt x="1" y="1"/>
                    <a:pt x="1" y="13"/>
                    <a:pt x="1" y="23"/>
                  </a:cubicBezTo>
                  <a:lnTo>
                    <a:pt x="13" y="33"/>
                  </a:lnTo>
                  <a:cubicBezTo>
                    <a:pt x="23" y="33"/>
                    <a:pt x="33" y="23"/>
                    <a:pt x="33" y="23"/>
                  </a:cubicBezTo>
                  <a:cubicBezTo>
                    <a:pt x="53" y="23"/>
                    <a:pt x="63" y="33"/>
                    <a:pt x="75" y="33"/>
                  </a:cubicBezTo>
                  <a:cubicBezTo>
                    <a:pt x="95" y="33"/>
                    <a:pt x="105" y="43"/>
                    <a:pt x="124" y="53"/>
                  </a:cubicBezTo>
                  <a:cubicBezTo>
                    <a:pt x="147" y="63"/>
                    <a:pt x="166" y="75"/>
                    <a:pt x="186" y="95"/>
                  </a:cubicBezTo>
                  <a:cubicBezTo>
                    <a:pt x="228" y="137"/>
                    <a:pt x="260" y="176"/>
                    <a:pt x="290" y="228"/>
                  </a:cubicBezTo>
                  <a:lnTo>
                    <a:pt x="290" y="218"/>
                  </a:lnTo>
                  <a:cubicBezTo>
                    <a:pt x="300" y="248"/>
                    <a:pt x="322" y="280"/>
                    <a:pt x="332" y="300"/>
                  </a:cubicBezTo>
                  <a:cubicBezTo>
                    <a:pt x="342" y="322"/>
                    <a:pt x="352" y="322"/>
                    <a:pt x="371" y="322"/>
                  </a:cubicBezTo>
                  <a:cubicBezTo>
                    <a:pt x="384" y="310"/>
                    <a:pt x="394" y="290"/>
                    <a:pt x="384" y="280"/>
                  </a:cubicBezTo>
                  <a:cubicBezTo>
                    <a:pt x="371" y="238"/>
                    <a:pt x="352" y="208"/>
                    <a:pt x="322" y="176"/>
                  </a:cubicBezTo>
                  <a:cubicBezTo>
                    <a:pt x="310" y="156"/>
                    <a:pt x="300" y="147"/>
                    <a:pt x="290" y="124"/>
                  </a:cubicBezTo>
                  <a:cubicBezTo>
                    <a:pt x="270" y="114"/>
                    <a:pt x="260" y="95"/>
                    <a:pt x="238" y="85"/>
                  </a:cubicBezTo>
                  <a:cubicBezTo>
                    <a:pt x="208" y="53"/>
                    <a:pt x="166" y="33"/>
                    <a:pt x="137" y="23"/>
                  </a:cubicBezTo>
                  <a:cubicBezTo>
                    <a:pt x="114" y="13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08;p76">
              <a:extLst>
                <a:ext uri="{FF2B5EF4-FFF2-40B4-BE49-F238E27FC236}">
                  <a16:creationId xmlns:a16="http://schemas.microsoft.com/office/drawing/2014/main" id="{946405C3-B3EE-4524-8E9D-7BE5C7250EF6}"/>
                </a:ext>
              </a:extLst>
            </p:cNvPr>
            <p:cNvSpPr/>
            <p:nvPr/>
          </p:nvSpPr>
          <p:spPr>
            <a:xfrm>
              <a:off x="1216029" y="2789851"/>
              <a:ext cx="754650" cy="703630"/>
            </a:xfrm>
            <a:custGeom>
              <a:avLst/>
              <a:gdLst/>
              <a:ahLst/>
              <a:cxnLst/>
              <a:rect l="l" t="t" r="r" b="b"/>
              <a:pathLst>
                <a:path w="3757" h="3503" extrusionOk="0">
                  <a:moveTo>
                    <a:pt x="2007" y="1"/>
                  </a:moveTo>
                  <a:cubicBezTo>
                    <a:pt x="1854" y="1"/>
                    <a:pt x="1698" y="11"/>
                    <a:pt x="1585" y="33"/>
                  </a:cubicBezTo>
                  <a:cubicBezTo>
                    <a:pt x="1471" y="43"/>
                    <a:pt x="1360" y="63"/>
                    <a:pt x="1246" y="83"/>
                  </a:cubicBezTo>
                  <a:lnTo>
                    <a:pt x="1236" y="83"/>
                  </a:lnTo>
                  <a:cubicBezTo>
                    <a:pt x="1132" y="105"/>
                    <a:pt x="1039" y="125"/>
                    <a:pt x="937" y="134"/>
                  </a:cubicBezTo>
                  <a:lnTo>
                    <a:pt x="895" y="134"/>
                  </a:lnTo>
                  <a:lnTo>
                    <a:pt x="905" y="144"/>
                  </a:lnTo>
                  <a:cubicBezTo>
                    <a:pt x="791" y="157"/>
                    <a:pt x="710" y="157"/>
                    <a:pt x="638" y="167"/>
                  </a:cubicBezTo>
                  <a:cubicBezTo>
                    <a:pt x="638" y="167"/>
                    <a:pt x="628" y="167"/>
                    <a:pt x="618" y="176"/>
                  </a:cubicBezTo>
                  <a:cubicBezTo>
                    <a:pt x="618" y="167"/>
                    <a:pt x="618" y="167"/>
                    <a:pt x="606" y="167"/>
                  </a:cubicBezTo>
                  <a:cubicBezTo>
                    <a:pt x="606" y="167"/>
                    <a:pt x="596" y="167"/>
                    <a:pt x="596" y="176"/>
                  </a:cubicBezTo>
                  <a:cubicBezTo>
                    <a:pt x="525" y="218"/>
                    <a:pt x="453" y="258"/>
                    <a:pt x="391" y="320"/>
                  </a:cubicBezTo>
                  <a:cubicBezTo>
                    <a:pt x="339" y="372"/>
                    <a:pt x="287" y="433"/>
                    <a:pt x="235" y="505"/>
                  </a:cubicBezTo>
                  <a:cubicBezTo>
                    <a:pt x="154" y="629"/>
                    <a:pt x="92" y="774"/>
                    <a:pt x="62" y="947"/>
                  </a:cubicBezTo>
                  <a:cubicBezTo>
                    <a:pt x="40" y="1022"/>
                    <a:pt x="30" y="1103"/>
                    <a:pt x="20" y="1195"/>
                  </a:cubicBezTo>
                  <a:cubicBezTo>
                    <a:pt x="20" y="1279"/>
                    <a:pt x="11" y="1370"/>
                    <a:pt x="20" y="1484"/>
                  </a:cubicBezTo>
                  <a:cubicBezTo>
                    <a:pt x="20" y="1545"/>
                    <a:pt x="20" y="1607"/>
                    <a:pt x="30" y="1669"/>
                  </a:cubicBezTo>
                  <a:lnTo>
                    <a:pt x="30" y="1679"/>
                  </a:lnTo>
                  <a:lnTo>
                    <a:pt x="30" y="1689"/>
                  </a:lnTo>
                  <a:lnTo>
                    <a:pt x="30" y="1802"/>
                  </a:lnTo>
                  <a:cubicBezTo>
                    <a:pt x="40" y="1864"/>
                    <a:pt x="40" y="1926"/>
                    <a:pt x="40" y="1968"/>
                  </a:cubicBezTo>
                  <a:cubicBezTo>
                    <a:pt x="40" y="2020"/>
                    <a:pt x="40" y="2072"/>
                    <a:pt x="30" y="2134"/>
                  </a:cubicBezTo>
                  <a:lnTo>
                    <a:pt x="30" y="2215"/>
                  </a:lnTo>
                  <a:cubicBezTo>
                    <a:pt x="20" y="2381"/>
                    <a:pt x="1" y="2544"/>
                    <a:pt x="50" y="2709"/>
                  </a:cubicBezTo>
                  <a:cubicBezTo>
                    <a:pt x="72" y="2771"/>
                    <a:pt x="112" y="2843"/>
                    <a:pt x="164" y="2924"/>
                  </a:cubicBezTo>
                  <a:cubicBezTo>
                    <a:pt x="206" y="2976"/>
                    <a:pt x="258" y="3038"/>
                    <a:pt x="310" y="3090"/>
                  </a:cubicBezTo>
                  <a:cubicBezTo>
                    <a:pt x="411" y="3184"/>
                    <a:pt x="525" y="3265"/>
                    <a:pt x="668" y="3327"/>
                  </a:cubicBezTo>
                  <a:cubicBezTo>
                    <a:pt x="791" y="3389"/>
                    <a:pt x="937" y="3441"/>
                    <a:pt x="1090" y="3470"/>
                  </a:cubicBezTo>
                  <a:cubicBezTo>
                    <a:pt x="1224" y="3493"/>
                    <a:pt x="1360" y="3502"/>
                    <a:pt x="1503" y="3502"/>
                  </a:cubicBezTo>
                  <a:lnTo>
                    <a:pt x="1533" y="3502"/>
                  </a:lnTo>
                  <a:cubicBezTo>
                    <a:pt x="1679" y="3502"/>
                    <a:pt x="1822" y="3480"/>
                    <a:pt x="1955" y="3451"/>
                  </a:cubicBezTo>
                  <a:cubicBezTo>
                    <a:pt x="2121" y="3418"/>
                    <a:pt x="2274" y="3369"/>
                    <a:pt x="2420" y="3295"/>
                  </a:cubicBezTo>
                  <a:cubicBezTo>
                    <a:pt x="2573" y="3223"/>
                    <a:pt x="2706" y="3132"/>
                    <a:pt x="2820" y="3028"/>
                  </a:cubicBezTo>
                  <a:cubicBezTo>
                    <a:pt x="2944" y="2924"/>
                    <a:pt x="3028" y="2801"/>
                    <a:pt x="3090" y="2677"/>
                  </a:cubicBezTo>
                  <a:lnTo>
                    <a:pt x="3139" y="2677"/>
                  </a:lnTo>
                  <a:cubicBezTo>
                    <a:pt x="3253" y="2677"/>
                    <a:pt x="3356" y="2657"/>
                    <a:pt x="3448" y="2615"/>
                  </a:cubicBezTo>
                  <a:cubicBezTo>
                    <a:pt x="3510" y="2586"/>
                    <a:pt x="3561" y="2544"/>
                    <a:pt x="3603" y="2504"/>
                  </a:cubicBezTo>
                  <a:cubicBezTo>
                    <a:pt x="3655" y="2452"/>
                    <a:pt x="3685" y="2400"/>
                    <a:pt x="3717" y="2339"/>
                  </a:cubicBezTo>
                  <a:cubicBezTo>
                    <a:pt x="3727" y="2319"/>
                    <a:pt x="3737" y="2277"/>
                    <a:pt x="3747" y="2245"/>
                  </a:cubicBezTo>
                  <a:cubicBezTo>
                    <a:pt x="3747" y="2225"/>
                    <a:pt x="3757" y="2195"/>
                    <a:pt x="3757" y="2153"/>
                  </a:cubicBezTo>
                  <a:cubicBezTo>
                    <a:pt x="3757" y="2101"/>
                    <a:pt x="3747" y="2040"/>
                    <a:pt x="3717" y="1978"/>
                  </a:cubicBezTo>
                  <a:cubicBezTo>
                    <a:pt x="3675" y="1864"/>
                    <a:pt x="3584" y="1773"/>
                    <a:pt x="3470" y="1731"/>
                  </a:cubicBezTo>
                  <a:cubicBezTo>
                    <a:pt x="3448" y="1721"/>
                    <a:pt x="3428" y="1721"/>
                    <a:pt x="3398" y="1711"/>
                  </a:cubicBezTo>
                  <a:lnTo>
                    <a:pt x="3324" y="1711"/>
                  </a:lnTo>
                  <a:cubicBezTo>
                    <a:pt x="3275" y="1711"/>
                    <a:pt x="3223" y="1721"/>
                    <a:pt x="3161" y="1731"/>
                  </a:cubicBezTo>
                  <a:cubicBezTo>
                    <a:pt x="3119" y="1751"/>
                    <a:pt x="3067" y="1773"/>
                    <a:pt x="3015" y="1812"/>
                  </a:cubicBezTo>
                  <a:cubicBezTo>
                    <a:pt x="3005" y="1825"/>
                    <a:pt x="2986" y="1835"/>
                    <a:pt x="2966" y="1854"/>
                  </a:cubicBezTo>
                  <a:cubicBezTo>
                    <a:pt x="2966" y="1844"/>
                    <a:pt x="2976" y="1825"/>
                    <a:pt x="2976" y="1812"/>
                  </a:cubicBezTo>
                  <a:cubicBezTo>
                    <a:pt x="2986" y="1783"/>
                    <a:pt x="2996" y="1741"/>
                    <a:pt x="3005" y="1701"/>
                  </a:cubicBezTo>
                  <a:cubicBezTo>
                    <a:pt x="3015" y="1617"/>
                    <a:pt x="3028" y="1545"/>
                    <a:pt x="3038" y="1464"/>
                  </a:cubicBezTo>
                  <a:cubicBezTo>
                    <a:pt x="3057" y="1288"/>
                    <a:pt x="3067" y="1123"/>
                    <a:pt x="3047" y="970"/>
                  </a:cubicBezTo>
                  <a:cubicBezTo>
                    <a:pt x="3028" y="804"/>
                    <a:pt x="2996" y="651"/>
                    <a:pt x="2934" y="515"/>
                  </a:cubicBezTo>
                  <a:cubicBezTo>
                    <a:pt x="2892" y="414"/>
                    <a:pt x="2830" y="330"/>
                    <a:pt x="2758" y="248"/>
                  </a:cubicBezTo>
                  <a:cubicBezTo>
                    <a:pt x="2687" y="186"/>
                    <a:pt x="2605" y="125"/>
                    <a:pt x="2511" y="95"/>
                  </a:cubicBezTo>
                  <a:cubicBezTo>
                    <a:pt x="2430" y="53"/>
                    <a:pt x="2336" y="21"/>
                    <a:pt x="2225" y="11"/>
                  </a:cubicBezTo>
                  <a:cubicBezTo>
                    <a:pt x="2151" y="1"/>
                    <a:pt x="2079" y="1"/>
                    <a:pt x="2007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09;p76">
              <a:extLst>
                <a:ext uri="{FF2B5EF4-FFF2-40B4-BE49-F238E27FC236}">
                  <a16:creationId xmlns:a16="http://schemas.microsoft.com/office/drawing/2014/main" id="{1C2CCB5D-D578-4EFA-8010-529E6A19A2AD}"/>
                </a:ext>
              </a:extLst>
            </p:cNvPr>
            <p:cNvSpPr/>
            <p:nvPr/>
          </p:nvSpPr>
          <p:spPr>
            <a:xfrm>
              <a:off x="1232500" y="2789851"/>
              <a:ext cx="599783" cy="383050"/>
            </a:xfrm>
            <a:custGeom>
              <a:avLst/>
              <a:gdLst/>
              <a:ahLst/>
              <a:cxnLst/>
              <a:rect l="l" t="t" r="r" b="b"/>
              <a:pathLst>
                <a:path w="2986" h="1907" extrusionOk="0">
                  <a:moveTo>
                    <a:pt x="1925" y="1"/>
                  </a:moveTo>
                  <a:cubicBezTo>
                    <a:pt x="1772" y="1"/>
                    <a:pt x="1616" y="11"/>
                    <a:pt x="1503" y="33"/>
                  </a:cubicBezTo>
                  <a:cubicBezTo>
                    <a:pt x="1389" y="43"/>
                    <a:pt x="1288" y="63"/>
                    <a:pt x="1184" y="83"/>
                  </a:cubicBezTo>
                  <a:lnTo>
                    <a:pt x="1154" y="83"/>
                  </a:lnTo>
                  <a:cubicBezTo>
                    <a:pt x="1050" y="105"/>
                    <a:pt x="957" y="125"/>
                    <a:pt x="855" y="134"/>
                  </a:cubicBezTo>
                  <a:lnTo>
                    <a:pt x="813" y="134"/>
                  </a:lnTo>
                  <a:lnTo>
                    <a:pt x="823" y="144"/>
                  </a:lnTo>
                  <a:cubicBezTo>
                    <a:pt x="709" y="157"/>
                    <a:pt x="628" y="157"/>
                    <a:pt x="556" y="167"/>
                  </a:cubicBezTo>
                  <a:lnTo>
                    <a:pt x="524" y="167"/>
                  </a:lnTo>
                  <a:cubicBezTo>
                    <a:pt x="524" y="167"/>
                    <a:pt x="514" y="167"/>
                    <a:pt x="514" y="176"/>
                  </a:cubicBezTo>
                  <a:cubicBezTo>
                    <a:pt x="443" y="206"/>
                    <a:pt x="371" y="258"/>
                    <a:pt x="309" y="320"/>
                  </a:cubicBezTo>
                  <a:cubicBezTo>
                    <a:pt x="257" y="372"/>
                    <a:pt x="205" y="433"/>
                    <a:pt x="153" y="505"/>
                  </a:cubicBezTo>
                  <a:cubicBezTo>
                    <a:pt x="92" y="599"/>
                    <a:pt x="42" y="713"/>
                    <a:pt x="0" y="846"/>
                  </a:cubicBezTo>
                  <a:cubicBezTo>
                    <a:pt x="52" y="794"/>
                    <a:pt x="104" y="752"/>
                    <a:pt x="153" y="713"/>
                  </a:cubicBezTo>
                  <a:cubicBezTo>
                    <a:pt x="247" y="651"/>
                    <a:pt x="351" y="599"/>
                    <a:pt x="462" y="567"/>
                  </a:cubicBezTo>
                  <a:lnTo>
                    <a:pt x="475" y="567"/>
                  </a:lnTo>
                  <a:cubicBezTo>
                    <a:pt x="576" y="629"/>
                    <a:pt x="680" y="690"/>
                    <a:pt x="793" y="742"/>
                  </a:cubicBezTo>
                  <a:cubicBezTo>
                    <a:pt x="885" y="784"/>
                    <a:pt x="989" y="824"/>
                    <a:pt x="1080" y="856"/>
                  </a:cubicBezTo>
                  <a:cubicBezTo>
                    <a:pt x="1184" y="886"/>
                    <a:pt x="1288" y="918"/>
                    <a:pt x="1401" y="938"/>
                  </a:cubicBezTo>
                  <a:lnTo>
                    <a:pt x="1389" y="938"/>
                  </a:lnTo>
                  <a:cubicBezTo>
                    <a:pt x="1480" y="954"/>
                    <a:pt x="1571" y="964"/>
                    <a:pt x="1662" y="964"/>
                  </a:cubicBezTo>
                  <a:cubicBezTo>
                    <a:pt x="1695" y="964"/>
                    <a:pt x="1727" y="962"/>
                    <a:pt x="1760" y="960"/>
                  </a:cubicBezTo>
                  <a:cubicBezTo>
                    <a:pt x="1802" y="947"/>
                    <a:pt x="1844" y="947"/>
                    <a:pt x="1883" y="938"/>
                  </a:cubicBezTo>
                  <a:cubicBezTo>
                    <a:pt x="1925" y="928"/>
                    <a:pt x="1967" y="918"/>
                    <a:pt x="1997" y="898"/>
                  </a:cubicBezTo>
                  <a:cubicBezTo>
                    <a:pt x="2029" y="886"/>
                    <a:pt x="2059" y="876"/>
                    <a:pt x="2091" y="866"/>
                  </a:cubicBezTo>
                  <a:cubicBezTo>
                    <a:pt x="2120" y="846"/>
                    <a:pt x="2143" y="836"/>
                    <a:pt x="2172" y="814"/>
                  </a:cubicBezTo>
                  <a:lnTo>
                    <a:pt x="2182" y="814"/>
                  </a:lnTo>
                  <a:lnTo>
                    <a:pt x="2192" y="824"/>
                  </a:lnTo>
                  <a:cubicBezTo>
                    <a:pt x="2204" y="886"/>
                    <a:pt x="2234" y="960"/>
                    <a:pt x="2266" y="1022"/>
                  </a:cubicBezTo>
                  <a:cubicBezTo>
                    <a:pt x="2286" y="1061"/>
                    <a:pt x="2316" y="1103"/>
                    <a:pt x="2348" y="1145"/>
                  </a:cubicBezTo>
                  <a:cubicBezTo>
                    <a:pt x="2358" y="1155"/>
                    <a:pt x="2368" y="1165"/>
                    <a:pt x="2377" y="1175"/>
                  </a:cubicBezTo>
                  <a:cubicBezTo>
                    <a:pt x="2390" y="1185"/>
                    <a:pt x="2410" y="1185"/>
                    <a:pt x="2419" y="1195"/>
                  </a:cubicBezTo>
                  <a:cubicBezTo>
                    <a:pt x="2429" y="1207"/>
                    <a:pt x="2439" y="1217"/>
                    <a:pt x="2452" y="1217"/>
                  </a:cubicBezTo>
                  <a:cubicBezTo>
                    <a:pt x="2461" y="1227"/>
                    <a:pt x="2471" y="1227"/>
                    <a:pt x="2481" y="1227"/>
                  </a:cubicBezTo>
                  <a:cubicBezTo>
                    <a:pt x="2491" y="1237"/>
                    <a:pt x="2501" y="1237"/>
                    <a:pt x="2513" y="1237"/>
                  </a:cubicBezTo>
                  <a:lnTo>
                    <a:pt x="2523" y="1237"/>
                  </a:lnTo>
                  <a:lnTo>
                    <a:pt x="2523" y="1246"/>
                  </a:lnTo>
                  <a:cubicBezTo>
                    <a:pt x="2523" y="1279"/>
                    <a:pt x="2523" y="1308"/>
                    <a:pt x="2513" y="1330"/>
                  </a:cubicBezTo>
                  <a:cubicBezTo>
                    <a:pt x="2513" y="1380"/>
                    <a:pt x="2513" y="1432"/>
                    <a:pt x="2523" y="1494"/>
                  </a:cubicBezTo>
                  <a:cubicBezTo>
                    <a:pt x="2523" y="1545"/>
                    <a:pt x="2533" y="1597"/>
                    <a:pt x="2543" y="1659"/>
                  </a:cubicBezTo>
                  <a:cubicBezTo>
                    <a:pt x="2553" y="1701"/>
                    <a:pt x="2563" y="1751"/>
                    <a:pt x="2595" y="1793"/>
                  </a:cubicBezTo>
                  <a:lnTo>
                    <a:pt x="2585" y="1793"/>
                  </a:lnTo>
                  <a:cubicBezTo>
                    <a:pt x="2605" y="1812"/>
                    <a:pt x="2615" y="1835"/>
                    <a:pt x="2637" y="1854"/>
                  </a:cubicBezTo>
                  <a:lnTo>
                    <a:pt x="2667" y="1886"/>
                  </a:lnTo>
                  <a:cubicBezTo>
                    <a:pt x="2676" y="1896"/>
                    <a:pt x="2699" y="1896"/>
                    <a:pt x="2709" y="1906"/>
                  </a:cubicBezTo>
                  <a:lnTo>
                    <a:pt x="2709" y="1896"/>
                  </a:lnTo>
                  <a:cubicBezTo>
                    <a:pt x="2709" y="1906"/>
                    <a:pt x="2718" y="1906"/>
                    <a:pt x="2728" y="1906"/>
                  </a:cubicBezTo>
                  <a:lnTo>
                    <a:pt x="2748" y="1906"/>
                  </a:lnTo>
                  <a:cubicBezTo>
                    <a:pt x="2760" y="1906"/>
                    <a:pt x="2770" y="1896"/>
                    <a:pt x="2780" y="1896"/>
                  </a:cubicBezTo>
                  <a:cubicBezTo>
                    <a:pt x="2790" y="1886"/>
                    <a:pt x="2800" y="1874"/>
                    <a:pt x="2810" y="1874"/>
                  </a:cubicBezTo>
                  <a:cubicBezTo>
                    <a:pt x="2832" y="1854"/>
                    <a:pt x="2842" y="1835"/>
                    <a:pt x="2852" y="1802"/>
                  </a:cubicBezTo>
                  <a:lnTo>
                    <a:pt x="2862" y="1802"/>
                  </a:lnTo>
                  <a:cubicBezTo>
                    <a:pt x="2884" y="1773"/>
                    <a:pt x="2894" y="1731"/>
                    <a:pt x="2914" y="1689"/>
                  </a:cubicBezTo>
                  <a:cubicBezTo>
                    <a:pt x="2923" y="1679"/>
                    <a:pt x="2923" y="1669"/>
                    <a:pt x="2923" y="1649"/>
                  </a:cubicBezTo>
                  <a:cubicBezTo>
                    <a:pt x="2946" y="1587"/>
                    <a:pt x="2956" y="1526"/>
                    <a:pt x="2956" y="1464"/>
                  </a:cubicBezTo>
                  <a:cubicBezTo>
                    <a:pt x="2975" y="1288"/>
                    <a:pt x="2985" y="1123"/>
                    <a:pt x="2965" y="970"/>
                  </a:cubicBezTo>
                  <a:cubicBezTo>
                    <a:pt x="2956" y="804"/>
                    <a:pt x="2914" y="651"/>
                    <a:pt x="2852" y="515"/>
                  </a:cubicBezTo>
                  <a:cubicBezTo>
                    <a:pt x="2810" y="414"/>
                    <a:pt x="2748" y="330"/>
                    <a:pt x="2676" y="248"/>
                  </a:cubicBezTo>
                  <a:cubicBezTo>
                    <a:pt x="2605" y="186"/>
                    <a:pt x="2523" y="125"/>
                    <a:pt x="2429" y="83"/>
                  </a:cubicBezTo>
                  <a:cubicBezTo>
                    <a:pt x="2348" y="53"/>
                    <a:pt x="2254" y="21"/>
                    <a:pt x="2143" y="11"/>
                  </a:cubicBezTo>
                  <a:cubicBezTo>
                    <a:pt x="2069" y="1"/>
                    <a:pt x="1997" y="1"/>
                    <a:pt x="1925" y="1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0;p76">
              <a:extLst>
                <a:ext uri="{FF2B5EF4-FFF2-40B4-BE49-F238E27FC236}">
                  <a16:creationId xmlns:a16="http://schemas.microsoft.com/office/drawing/2014/main" id="{51384B8B-0263-49CF-B318-094DA934AB99}"/>
                </a:ext>
              </a:extLst>
            </p:cNvPr>
            <p:cNvSpPr/>
            <p:nvPr/>
          </p:nvSpPr>
          <p:spPr>
            <a:xfrm>
              <a:off x="1807175" y="3151809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1;p76">
              <a:extLst>
                <a:ext uri="{FF2B5EF4-FFF2-40B4-BE49-F238E27FC236}">
                  <a16:creationId xmlns:a16="http://schemas.microsoft.com/office/drawing/2014/main" id="{05ECD49F-1925-4B73-918A-EFA955799F22}"/>
                </a:ext>
              </a:extLst>
            </p:cNvPr>
            <p:cNvSpPr/>
            <p:nvPr/>
          </p:nvSpPr>
          <p:spPr>
            <a:xfrm>
              <a:off x="1391786" y="2938892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2;p76">
              <a:extLst>
                <a:ext uri="{FF2B5EF4-FFF2-40B4-BE49-F238E27FC236}">
                  <a16:creationId xmlns:a16="http://schemas.microsoft.com/office/drawing/2014/main" id="{B4470E25-6925-47D3-9C67-02479CE031B9}"/>
                </a:ext>
              </a:extLst>
            </p:cNvPr>
            <p:cNvSpPr/>
            <p:nvPr/>
          </p:nvSpPr>
          <p:spPr>
            <a:xfrm>
              <a:off x="1265643" y="2934875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3;p76">
              <a:extLst>
                <a:ext uri="{FF2B5EF4-FFF2-40B4-BE49-F238E27FC236}">
                  <a16:creationId xmlns:a16="http://schemas.microsoft.com/office/drawing/2014/main" id="{0895A953-11DF-44F4-BD38-33D4E4095DC4}"/>
                </a:ext>
              </a:extLst>
            </p:cNvPr>
            <p:cNvSpPr/>
            <p:nvPr/>
          </p:nvSpPr>
          <p:spPr>
            <a:xfrm>
              <a:off x="1848955" y="3166271"/>
              <a:ext cx="34951" cy="130161"/>
            </a:xfrm>
            <a:custGeom>
              <a:avLst/>
              <a:gdLst/>
              <a:ahLst/>
              <a:cxnLst/>
              <a:rect l="l" t="t" r="r" b="b"/>
              <a:pathLst>
                <a:path w="174" h="648" extrusionOk="0">
                  <a:moveTo>
                    <a:pt x="40" y="0"/>
                  </a:moveTo>
                  <a:cubicBezTo>
                    <a:pt x="30" y="0"/>
                    <a:pt x="20" y="0"/>
                    <a:pt x="20" y="12"/>
                  </a:cubicBezTo>
                  <a:cubicBezTo>
                    <a:pt x="10" y="22"/>
                    <a:pt x="10" y="42"/>
                    <a:pt x="20" y="52"/>
                  </a:cubicBezTo>
                  <a:cubicBezTo>
                    <a:pt x="30" y="62"/>
                    <a:pt x="50" y="84"/>
                    <a:pt x="62" y="94"/>
                  </a:cubicBezTo>
                  <a:cubicBezTo>
                    <a:pt x="72" y="114"/>
                    <a:pt x="92" y="136"/>
                    <a:pt x="102" y="166"/>
                  </a:cubicBezTo>
                  <a:cubicBezTo>
                    <a:pt x="111" y="198"/>
                    <a:pt x="124" y="227"/>
                    <a:pt x="124" y="260"/>
                  </a:cubicBezTo>
                  <a:cubicBezTo>
                    <a:pt x="134" y="299"/>
                    <a:pt x="124" y="341"/>
                    <a:pt x="124" y="371"/>
                  </a:cubicBezTo>
                  <a:cubicBezTo>
                    <a:pt x="111" y="413"/>
                    <a:pt x="102" y="455"/>
                    <a:pt x="92" y="494"/>
                  </a:cubicBezTo>
                  <a:cubicBezTo>
                    <a:pt x="72" y="526"/>
                    <a:pt x="62" y="546"/>
                    <a:pt x="40" y="578"/>
                  </a:cubicBezTo>
                  <a:cubicBezTo>
                    <a:pt x="30" y="588"/>
                    <a:pt x="20" y="608"/>
                    <a:pt x="0" y="618"/>
                  </a:cubicBezTo>
                  <a:lnTo>
                    <a:pt x="0" y="640"/>
                  </a:lnTo>
                  <a:cubicBezTo>
                    <a:pt x="5" y="645"/>
                    <a:pt x="10" y="647"/>
                    <a:pt x="15" y="647"/>
                  </a:cubicBezTo>
                  <a:cubicBezTo>
                    <a:pt x="20" y="647"/>
                    <a:pt x="25" y="645"/>
                    <a:pt x="30" y="640"/>
                  </a:cubicBezTo>
                  <a:cubicBezTo>
                    <a:pt x="72" y="598"/>
                    <a:pt x="102" y="556"/>
                    <a:pt x="124" y="507"/>
                  </a:cubicBezTo>
                  <a:cubicBezTo>
                    <a:pt x="153" y="455"/>
                    <a:pt x="173" y="393"/>
                    <a:pt x="173" y="331"/>
                  </a:cubicBezTo>
                  <a:lnTo>
                    <a:pt x="173" y="247"/>
                  </a:lnTo>
                  <a:cubicBezTo>
                    <a:pt x="173" y="218"/>
                    <a:pt x="163" y="185"/>
                    <a:pt x="153" y="156"/>
                  </a:cubicBezTo>
                  <a:cubicBezTo>
                    <a:pt x="153" y="124"/>
                    <a:pt x="134" y="104"/>
                    <a:pt x="124" y="74"/>
                  </a:cubicBezTo>
                  <a:lnTo>
                    <a:pt x="92" y="42"/>
                  </a:lnTo>
                  <a:lnTo>
                    <a:pt x="62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4;p76">
              <a:extLst>
                <a:ext uri="{FF2B5EF4-FFF2-40B4-BE49-F238E27FC236}">
                  <a16:creationId xmlns:a16="http://schemas.microsoft.com/office/drawing/2014/main" id="{308EF7EC-EC07-407C-A4FE-9D66A4CA63EE}"/>
                </a:ext>
              </a:extLst>
            </p:cNvPr>
            <p:cNvSpPr/>
            <p:nvPr/>
          </p:nvSpPr>
          <p:spPr>
            <a:xfrm>
              <a:off x="1848955" y="3153817"/>
              <a:ext cx="88983" cy="21091"/>
            </a:xfrm>
            <a:custGeom>
              <a:avLst/>
              <a:gdLst/>
              <a:ahLst/>
              <a:cxnLst/>
              <a:rect l="l" t="t" r="r" b="b"/>
              <a:pathLst>
                <a:path w="443" h="105" extrusionOk="0">
                  <a:moveTo>
                    <a:pt x="163" y="0"/>
                  </a:moveTo>
                  <a:cubicBezTo>
                    <a:pt x="144" y="0"/>
                    <a:pt x="124" y="0"/>
                    <a:pt x="102" y="13"/>
                  </a:cubicBezTo>
                  <a:cubicBezTo>
                    <a:pt x="92" y="13"/>
                    <a:pt x="72" y="23"/>
                    <a:pt x="50" y="32"/>
                  </a:cubicBezTo>
                  <a:cubicBezTo>
                    <a:pt x="40" y="32"/>
                    <a:pt x="40" y="32"/>
                    <a:pt x="30" y="42"/>
                  </a:cubicBezTo>
                  <a:lnTo>
                    <a:pt x="10" y="62"/>
                  </a:lnTo>
                  <a:cubicBezTo>
                    <a:pt x="0" y="74"/>
                    <a:pt x="0" y="94"/>
                    <a:pt x="10" y="94"/>
                  </a:cubicBezTo>
                  <a:cubicBezTo>
                    <a:pt x="15" y="99"/>
                    <a:pt x="23" y="102"/>
                    <a:pt x="29" y="102"/>
                  </a:cubicBezTo>
                  <a:cubicBezTo>
                    <a:pt x="35" y="102"/>
                    <a:pt x="40" y="99"/>
                    <a:pt x="40" y="94"/>
                  </a:cubicBezTo>
                  <a:cubicBezTo>
                    <a:pt x="50" y="94"/>
                    <a:pt x="62" y="84"/>
                    <a:pt x="62" y="84"/>
                  </a:cubicBezTo>
                  <a:cubicBezTo>
                    <a:pt x="72" y="74"/>
                    <a:pt x="82" y="74"/>
                    <a:pt x="92" y="62"/>
                  </a:cubicBezTo>
                  <a:cubicBezTo>
                    <a:pt x="102" y="52"/>
                    <a:pt x="124" y="52"/>
                    <a:pt x="144" y="42"/>
                  </a:cubicBezTo>
                  <a:lnTo>
                    <a:pt x="235" y="42"/>
                  </a:lnTo>
                  <a:cubicBezTo>
                    <a:pt x="277" y="42"/>
                    <a:pt x="319" y="52"/>
                    <a:pt x="349" y="62"/>
                  </a:cubicBezTo>
                  <a:cubicBezTo>
                    <a:pt x="371" y="74"/>
                    <a:pt x="391" y="84"/>
                    <a:pt x="410" y="94"/>
                  </a:cubicBezTo>
                  <a:cubicBezTo>
                    <a:pt x="420" y="94"/>
                    <a:pt x="420" y="104"/>
                    <a:pt x="433" y="104"/>
                  </a:cubicBezTo>
                  <a:lnTo>
                    <a:pt x="443" y="104"/>
                  </a:lnTo>
                  <a:lnTo>
                    <a:pt x="443" y="94"/>
                  </a:lnTo>
                  <a:cubicBezTo>
                    <a:pt x="410" y="74"/>
                    <a:pt x="381" y="52"/>
                    <a:pt x="349" y="42"/>
                  </a:cubicBezTo>
                  <a:cubicBezTo>
                    <a:pt x="309" y="23"/>
                    <a:pt x="267" y="13"/>
                    <a:pt x="225" y="0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5;p76">
              <a:extLst>
                <a:ext uri="{FF2B5EF4-FFF2-40B4-BE49-F238E27FC236}">
                  <a16:creationId xmlns:a16="http://schemas.microsoft.com/office/drawing/2014/main" id="{BD60E316-9A60-4EF3-9A65-ECDF35E3D0FC}"/>
                </a:ext>
              </a:extLst>
            </p:cNvPr>
            <p:cNvSpPr/>
            <p:nvPr/>
          </p:nvSpPr>
          <p:spPr>
            <a:xfrm>
              <a:off x="1517930" y="3518185"/>
              <a:ext cx="2009" cy="20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6;p76">
              <a:extLst>
                <a:ext uri="{FF2B5EF4-FFF2-40B4-BE49-F238E27FC236}">
                  <a16:creationId xmlns:a16="http://schemas.microsoft.com/office/drawing/2014/main" id="{30F6EAFF-A211-4E28-9E46-38786089391A}"/>
                </a:ext>
              </a:extLst>
            </p:cNvPr>
            <p:cNvSpPr/>
            <p:nvPr/>
          </p:nvSpPr>
          <p:spPr>
            <a:xfrm>
              <a:off x="1216029" y="2717539"/>
              <a:ext cx="645580" cy="480067"/>
            </a:xfrm>
            <a:custGeom>
              <a:avLst/>
              <a:gdLst/>
              <a:ahLst/>
              <a:cxnLst/>
              <a:rect l="l" t="t" r="r" b="b"/>
              <a:pathLst>
                <a:path w="3214" h="2390" extrusionOk="0">
                  <a:moveTo>
                    <a:pt x="1688" y="0"/>
                  </a:moveTo>
                  <a:cubicBezTo>
                    <a:pt x="1595" y="0"/>
                    <a:pt x="1503" y="10"/>
                    <a:pt x="1389" y="22"/>
                  </a:cubicBezTo>
                  <a:cubicBezTo>
                    <a:pt x="1276" y="32"/>
                    <a:pt x="1162" y="62"/>
                    <a:pt x="1039" y="84"/>
                  </a:cubicBezTo>
                  <a:cubicBezTo>
                    <a:pt x="915" y="114"/>
                    <a:pt x="804" y="156"/>
                    <a:pt x="690" y="195"/>
                  </a:cubicBezTo>
                  <a:cubicBezTo>
                    <a:pt x="576" y="247"/>
                    <a:pt x="473" y="309"/>
                    <a:pt x="381" y="371"/>
                  </a:cubicBezTo>
                  <a:cubicBezTo>
                    <a:pt x="287" y="433"/>
                    <a:pt x="206" y="517"/>
                    <a:pt x="144" y="588"/>
                  </a:cubicBezTo>
                  <a:cubicBezTo>
                    <a:pt x="72" y="680"/>
                    <a:pt x="30" y="784"/>
                    <a:pt x="11" y="887"/>
                  </a:cubicBezTo>
                  <a:cubicBezTo>
                    <a:pt x="1" y="959"/>
                    <a:pt x="1" y="1050"/>
                    <a:pt x="11" y="1134"/>
                  </a:cubicBezTo>
                  <a:cubicBezTo>
                    <a:pt x="11" y="1144"/>
                    <a:pt x="11" y="1154"/>
                    <a:pt x="20" y="1154"/>
                  </a:cubicBezTo>
                  <a:cubicBezTo>
                    <a:pt x="20" y="1164"/>
                    <a:pt x="30" y="1164"/>
                    <a:pt x="40" y="1164"/>
                  </a:cubicBezTo>
                  <a:lnTo>
                    <a:pt x="62" y="1164"/>
                  </a:lnTo>
                  <a:cubicBezTo>
                    <a:pt x="72" y="1164"/>
                    <a:pt x="72" y="1154"/>
                    <a:pt x="72" y="1144"/>
                  </a:cubicBezTo>
                  <a:lnTo>
                    <a:pt x="82" y="1134"/>
                  </a:lnTo>
                  <a:cubicBezTo>
                    <a:pt x="112" y="1083"/>
                    <a:pt x="154" y="1031"/>
                    <a:pt x="196" y="979"/>
                  </a:cubicBezTo>
                  <a:lnTo>
                    <a:pt x="196" y="969"/>
                  </a:lnTo>
                  <a:cubicBezTo>
                    <a:pt x="258" y="917"/>
                    <a:pt x="319" y="865"/>
                    <a:pt x="381" y="826"/>
                  </a:cubicBezTo>
                  <a:cubicBezTo>
                    <a:pt x="443" y="784"/>
                    <a:pt x="495" y="764"/>
                    <a:pt x="557" y="742"/>
                  </a:cubicBezTo>
                  <a:cubicBezTo>
                    <a:pt x="628" y="803"/>
                    <a:pt x="710" y="865"/>
                    <a:pt x="804" y="917"/>
                  </a:cubicBezTo>
                  <a:cubicBezTo>
                    <a:pt x="905" y="969"/>
                    <a:pt x="1029" y="1021"/>
                    <a:pt x="1152" y="1050"/>
                  </a:cubicBezTo>
                  <a:cubicBezTo>
                    <a:pt x="1276" y="1083"/>
                    <a:pt x="1399" y="1112"/>
                    <a:pt x="1533" y="1122"/>
                  </a:cubicBezTo>
                  <a:cubicBezTo>
                    <a:pt x="1595" y="1122"/>
                    <a:pt x="1656" y="1134"/>
                    <a:pt x="1708" y="1134"/>
                  </a:cubicBezTo>
                  <a:cubicBezTo>
                    <a:pt x="1780" y="1134"/>
                    <a:pt x="1854" y="1122"/>
                    <a:pt x="1916" y="1122"/>
                  </a:cubicBezTo>
                  <a:cubicBezTo>
                    <a:pt x="2089" y="1102"/>
                    <a:pt x="2235" y="1060"/>
                    <a:pt x="2368" y="999"/>
                  </a:cubicBezTo>
                  <a:cubicBezTo>
                    <a:pt x="2368" y="1041"/>
                    <a:pt x="2368" y="1083"/>
                    <a:pt x="2378" y="1112"/>
                  </a:cubicBezTo>
                  <a:cubicBezTo>
                    <a:pt x="2378" y="1174"/>
                    <a:pt x="2398" y="1226"/>
                    <a:pt x="2420" y="1268"/>
                  </a:cubicBezTo>
                  <a:cubicBezTo>
                    <a:pt x="2459" y="1382"/>
                    <a:pt x="2534" y="1463"/>
                    <a:pt x="2625" y="1493"/>
                  </a:cubicBezTo>
                  <a:cubicBezTo>
                    <a:pt x="2635" y="1505"/>
                    <a:pt x="2657" y="1515"/>
                    <a:pt x="2667" y="1515"/>
                  </a:cubicBezTo>
                  <a:cubicBezTo>
                    <a:pt x="2687" y="1515"/>
                    <a:pt x="2706" y="1515"/>
                    <a:pt x="2719" y="1525"/>
                  </a:cubicBezTo>
                  <a:lnTo>
                    <a:pt x="2739" y="1525"/>
                  </a:lnTo>
                  <a:cubicBezTo>
                    <a:pt x="2749" y="1525"/>
                    <a:pt x="2749" y="1525"/>
                    <a:pt x="2758" y="1515"/>
                  </a:cubicBezTo>
                  <a:lnTo>
                    <a:pt x="2758" y="1515"/>
                  </a:lnTo>
                  <a:cubicBezTo>
                    <a:pt x="2739" y="1545"/>
                    <a:pt x="2729" y="1577"/>
                    <a:pt x="2706" y="1616"/>
                  </a:cubicBezTo>
                  <a:cubicBezTo>
                    <a:pt x="2687" y="1668"/>
                    <a:pt x="2677" y="1730"/>
                    <a:pt x="2667" y="1802"/>
                  </a:cubicBezTo>
                  <a:cubicBezTo>
                    <a:pt x="2657" y="1863"/>
                    <a:pt x="2645" y="1925"/>
                    <a:pt x="2645" y="1987"/>
                  </a:cubicBezTo>
                  <a:cubicBezTo>
                    <a:pt x="2645" y="2049"/>
                    <a:pt x="2657" y="2111"/>
                    <a:pt x="2677" y="2162"/>
                  </a:cubicBezTo>
                  <a:cubicBezTo>
                    <a:pt x="2687" y="2224"/>
                    <a:pt x="2719" y="2276"/>
                    <a:pt x="2749" y="2318"/>
                  </a:cubicBezTo>
                  <a:cubicBezTo>
                    <a:pt x="2768" y="2348"/>
                    <a:pt x="2810" y="2390"/>
                    <a:pt x="2862" y="2390"/>
                  </a:cubicBezTo>
                  <a:lnTo>
                    <a:pt x="2882" y="2390"/>
                  </a:lnTo>
                  <a:cubicBezTo>
                    <a:pt x="2892" y="2390"/>
                    <a:pt x="2914" y="2390"/>
                    <a:pt x="2934" y="2380"/>
                  </a:cubicBezTo>
                  <a:cubicBezTo>
                    <a:pt x="2954" y="2370"/>
                    <a:pt x="2966" y="2358"/>
                    <a:pt x="2986" y="2348"/>
                  </a:cubicBezTo>
                  <a:cubicBezTo>
                    <a:pt x="3028" y="2318"/>
                    <a:pt x="3057" y="2286"/>
                    <a:pt x="3090" y="2234"/>
                  </a:cubicBezTo>
                  <a:cubicBezTo>
                    <a:pt x="3119" y="2195"/>
                    <a:pt x="3139" y="2143"/>
                    <a:pt x="3161" y="2091"/>
                  </a:cubicBezTo>
                  <a:cubicBezTo>
                    <a:pt x="3181" y="2039"/>
                    <a:pt x="3191" y="1999"/>
                    <a:pt x="3191" y="1967"/>
                  </a:cubicBezTo>
                  <a:lnTo>
                    <a:pt x="3201" y="1957"/>
                  </a:lnTo>
                  <a:cubicBezTo>
                    <a:pt x="3213" y="1772"/>
                    <a:pt x="3213" y="1577"/>
                    <a:pt x="3191" y="1382"/>
                  </a:cubicBezTo>
                  <a:cubicBezTo>
                    <a:pt x="3181" y="1288"/>
                    <a:pt x="3171" y="1196"/>
                    <a:pt x="3151" y="1102"/>
                  </a:cubicBezTo>
                  <a:cubicBezTo>
                    <a:pt x="3139" y="1021"/>
                    <a:pt x="3109" y="949"/>
                    <a:pt x="3090" y="875"/>
                  </a:cubicBezTo>
                  <a:cubicBezTo>
                    <a:pt x="3028" y="742"/>
                    <a:pt x="2954" y="608"/>
                    <a:pt x="2852" y="504"/>
                  </a:cubicBezTo>
                  <a:cubicBezTo>
                    <a:pt x="2810" y="443"/>
                    <a:pt x="2758" y="393"/>
                    <a:pt x="2697" y="351"/>
                  </a:cubicBezTo>
                  <a:cubicBezTo>
                    <a:pt x="2645" y="299"/>
                    <a:pt x="2583" y="257"/>
                    <a:pt x="2521" y="218"/>
                  </a:cubicBezTo>
                  <a:cubicBezTo>
                    <a:pt x="2286" y="84"/>
                    <a:pt x="2007" y="0"/>
                    <a:pt x="1698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7;p76">
              <a:extLst>
                <a:ext uri="{FF2B5EF4-FFF2-40B4-BE49-F238E27FC236}">
                  <a16:creationId xmlns:a16="http://schemas.microsoft.com/office/drawing/2014/main" id="{1285E197-3DFA-4661-828B-FF86B19E11C1}"/>
                </a:ext>
              </a:extLst>
            </p:cNvPr>
            <p:cNvSpPr/>
            <p:nvPr/>
          </p:nvSpPr>
          <p:spPr>
            <a:xfrm>
              <a:off x="1191323" y="2864371"/>
              <a:ext cx="138597" cy="133977"/>
            </a:xfrm>
            <a:custGeom>
              <a:avLst/>
              <a:gdLst/>
              <a:ahLst/>
              <a:cxnLst/>
              <a:rect l="l" t="t" r="r" b="b"/>
              <a:pathLst>
                <a:path w="690" h="667" extrusionOk="0">
                  <a:moveTo>
                    <a:pt x="667" y="1"/>
                  </a:moveTo>
                  <a:cubicBezTo>
                    <a:pt x="638" y="20"/>
                    <a:pt x="606" y="33"/>
                    <a:pt x="576" y="53"/>
                  </a:cubicBezTo>
                  <a:cubicBezTo>
                    <a:pt x="534" y="72"/>
                    <a:pt x="504" y="82"/>
                    <a:pt x="472" y="104"/>
                  </a:cubicBezTo>
                  <a:cubicBezTo>
                    <a:pt x="410" y="144"/>
                    <a:pt x="339" y="196"/>
                    <a:pt x="287" y="248"/>
                  </a:cubicBezTo>
                  <a:cubicBezTo>
                    <a:pt x="225" y="300"/>
                    <a:pt x="173" y="352"/>
                    <a:pt x="124" y="413"/>
                  </a:cubicBezTo>
                  <a:cubicBezTo>
                    <a:pt x="72" y="475"/>
                    <a:pt x="30" y="537"/>
                    <a:pt x="0" y="609"/>
                  </a:cubicBezTo>
                  <a:lnTo>
                    <a:pt x="0" y="618"/>
                  </a:lnTo>
                  <a:lnTo>
                    <a:pt x="0" y="638"/>
                  </a:lnTo>
                  <a:cubicBezTo>
                    <a:pt x="0" y="651"/>
                    <a:pt x="10" y="660"/>
                    <a:pt x="20" y="660"/>
                  </a:cubicBezTo>
                  <a:cubicBezTo>
                    <a:pt x="28" y="665"/>
                    <a:pt x="37" y="667"/>
                    <a:pt x="45" y="667"/>
                  </a:cubicBezTo>
                  <a:cubicBezTo>
                    <a:pt x="56" y="667"/>
                    <a:pt x="66" y="662"/>
                    <a:pt x="72" y="651"/>
                  </a:cubicBezTo>
                  <a:cubicBezTo>
                    <a:pt x="72" y="638"/>
                    <a:pt x="82" y="628"/>
                    <a:pt x="92" y="618"/>
                  </a:cubicBezTo>
                  <a:cubicBezTo>
                    <a:pt x="92" y="609"/>
                    <a:pt x="101" y="599"/>
                    <a:pt x="101" y="589"/>
                  </a:cubicBezTo>
                  <a:cubicBezTo>
                    <a:pt x="111" y="567"/>
                    <a:pt x="134" y="547"/>
                    <a:pt x="143" y="527"/>
                  </a:cubicBezTo>
                  <a:cubicBezTo>
                    <a:pt x="163" y="495"/>
                    <a:pt x="195" y="453"/>
                    <a:pt x="215" y="423"/>
                  </a:cubicBezTo>
                  <a:cubicBezTo>
                    <a:pt x="235" y="391"/>
                    <a:pt x="257" y="371"/>
                    <a:pt x="277" y="342"/>
                  </a:cubicBezTo>
                  <a:cubicBezTo>
                    <a:pt x="297" y="319"/>
                    <a:pt x="329" y="300"/>
                    <a:pt x="349" y="268"/>
                  </a:cubicBezTo>
                  <a:cubicBezTo>
                    <a:pt x="400" y="228"/>
                    <a:pt x="452" y="176"/>
                    <a:pt x="504" y="134"/>
                  </a:cubicBezTo>
                  <a:cubicBezTo>
                    <a:pt x="514" y="134"/>
                    <a:pt x="514" y="124"/>
                    <a:pt x="524" y="124"/>
                  </a:cubicBezTo>
                  <a:lnTo>
                    <a:pt x="556" y="95"/>
                  </a:lnTo>
                  <a:cubicBezTo>
                    <a:pt x="576" y="82"/>
                    <a:pt x="586" y="82"/>
                    <a:pt x="596" y="72"/>
                  </a:cubicBezTo>
                  <a:cubicBezTo>
                    <a:pt x="628" y="53"/>
                    <a:pt x="657" y="33"/>
                    <a:pt x="680" y="20"/>
                  </a:cubicBezTo>
                  <a:cubicBezTo>
                    <a:pt x="690" y="20"/>
                    <a:pt x="690" y="11"/>
                    <a:pt x="690" y="11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18;p76">
              <a:extLst>
                <a:ext uri="{FF2B5EF4-FFF2-40B4-BE49-F238E27FC236}">
                  <a16:creationId xmlns:a16="http://schemas.microsoft.com/office/drawing/2014/main" id="{AE660861-C4C5-4E25-A7B1-C6C502BFB025}"/>
                </a:ext>
              </a:extLst>
            </p:cNvPr>
            <p:cNvSpPr/>
            <p:nvPr/>
          </p:nvSpPr>
          <p:spPr>
            <a:xfrm>
              <a:off x="1315257" y="2784026"/>
              <a:ext cx="415791" cy="114694"/>
            </a:xfrm>
            <a:custGeom>
              <a:avLst/>
              <a:gdLst/>
              <a:ahLst/>
              <a:cxnLst/>
              <a:rect l="l" t="t" r="r" b="b"/>
              <a:pathLst>
                <a:path w="2070" h="571" extrusionOk="0">
                  <a:moveTo>
                    <a:pt x="40" y="0"/>
                  </a:moveTo>
                  <a:cubicBezTo>
                    <a:pt x="31" y="0"/>
                    <a:pt x="21" y="10"/>
                    <a:pt x="11" y="20"/>
                  </a:cubicBezTo>
                  <a:cubicBezTo>
                    <a:pt x="1" y="20"/>
                    <a:pt x="1" y="40"/>
                    <a:pt x="1" y="50"/>
                  </a:cubicBezTo>
                  <a:lnTo>
                    <a:pt x="1" y="62"/>
                  </a:lnTo>
                  <a:lnTo>
                    <a:pt x="11" y="72"/>
                  </a:lnTo>
                  <a:cubicBezTo>
                    <a:pt x="50" y="124"/>
                    <a:pt x="102" y="163"/>
                    <a:pt x="144" y="205"/>
                  </a:cubicBezTo>
                  <a:cubicBezTo>
                    <a:pt x="196" y="247"/>
                    <a:pt x="258" y="277"/>
                    <a:pt x="310" y="309"/>
                  </a:cubicBezTo>
                  <a:cubicBezTo>
                    <a:pt x="421" y="381"/>
                    <a:pt x="535" y="433"/>
                    <a:pt x="658" y="472"/>
                  </a:cubicBezTo>
                  <a:cubicBezTo>
                    <a:pt x="720" y="495"/>
                    <a:pt x="792" y="514"/>
                    <a:pt x="853" y="524"/>
                  </a:cubicBezTo>
                  <a:cubicBezTo>
                    <a:pt x="915" y="534"/>
                    <a:pt x="989" y="544"/>
                    <a:pt x="1051" y="556"/>
                  </a:cubicBezTo>
                  <a:cubicBezTo>
                    <a:pt x="1145" y="563"/>
                    <a:pt x="1235" y="570"/>
                    <a:pt x="1326" y="570"/>
                  </a:cubicBezTo>
                  <a:cubicBezTo>
                    <a:pt x="1364" y="570"/>
                    <a:pt x="1402" y="569"/>
                    <a:pt x="1442" y="566"/>
                  </a:cubicBezTo>
                  <a:cubicBezTo>
                    <a:pt x="1503" y="556"/>
                    <a:pt x="1555" y="556"/>
                    <a:pt x="1607" y="544"/>
                  </a:cubicBezTo>
                  <a:cubicBezTo>
                    <a:pt x="1657" y="534"/>
                    <a:pt x="1718" y="524"/>
                    <a:pt x="1770" y="504"/>
                  </a:cubicBezTo>
                  <a:cubicBezTo>
                    <a:pt x="1874" y="472"/>
                    <a:pt x="1965" y="443"/>
                    <a:pt x="2069" y="391"/>
                  </a:cubicBezTo>
                  <a:lnTo>
                    <a:pt x="2069" y="381"/>
                  </a:lnTo>
                  <a:lnTo>
                    <a:pt x="2059" y="381"/>
                  </a:lnTo>
                  <a:cubicBezTo>
                    <a:pt x="1956" y="433"/>
                    <a:pt x="1854" y="462"/>
                    <a:pt x="1750" y="482"/>
                  </a:cubicBezTo>
                  <a:cubicBezTo>
                    <a:pt x="1689" y="495"/>
                    <a:pt x="1617" y="504"/>
                    <a:pt x="1545" y="514"/>
                  </a:cubicBezTo>
                  <a:cubicBezTo>
                    <a:pt x="1513" y="514"/>
                    <a:pt x="1471" y="524"/>
                    <a:pt x="1442" y="524"/>
                  </a:cubicBezTo>
                  <a:lnTo>
                    <a:pt x="1328" y="524"/>
                  </a:lnTo>
                  <a:cubicBezTo>
                    <a:pt x="1286" y="514"/>
                    <a:pt x="1246" y="514"/>
                    <a:pt x="1204" y="514"/>
                  </a:cubicBezTo>
                  <a:cubicBezTo>
                    <a:pt x="1152" y="504"/>
                    <a:pt x="1101" y="504"/>
                    <a:pt x="1061" y="495"/>
                  </a:cubicBezTo>
                  <a:cubicBezTo>
                    <a:pt x="1019" y="482"/>
                    <a:pt x="967" y="472"/>
                    <a:pt x="928" y="462"/>
                  </a:cubicBezTo>
                  <a:cubicBezTo>
                    <a:pt x="886" y="453"/>
                    <a:pt x="834" y="443"/>
                    <a:pt x="792" y="433"/>
                  </a:cubicBezTo>
                  <a:cubicBezTo>
                    <a:pt x="710" y="401"/>
                    <a:pt x="629" y="371"/>
                    <a:pt x="545" y="339"/>
                  </a:cubicBezTo>
                  <a:cubicBezTo>
                    <a:pt x="473" y="297"/>
                    <a:pt x="401" y="267"/>
                    <a:pt x="330" y="215"/>
                  </a:cubicBezTo>
                  <a:cubicBezTo>
                    <a:pt x="278" y="186"/>
                    <a:pt x="236" y="154"/>
                    <a:pt x="196" y="124"/>
                  </a:cubicBezTo>
                  <a:cubicBezTo>
                    <a:pt x="174" y="102"/>
                    <a:pt x="154" y="82"/>
                    <a:pt x="134" y="62"/>
                  </a:cubicBezTo>
                  <a:cubicBezTo>
                    <a:pt x="124" y="62"/>
                    <a:pt x="112" y="50"/>
                    <a:pt x="102" y="40"/>
                  </a:cubicBezTo>
                  <a:lnTo>
                    <a:pt x="73" y="10"/>
                  </a:lnTo>
                  <a:cubicBezTo>
                    <a:pt x="63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19;p76">
              <a:extLst>
                <a:ext uri="{FF2B5EF4-FFF2-40B4-BE49-F238E27FC236}">
                  <a16:creationId xmlns:a16="http://schemas.microsoft.com/office/drawing/2014/main" id="{C96A6E36-C987-4507-BAF9-A977FE53A859}"/>
                </a:ext>
              </a:extLst>
            </p:cNvPr>
            <p:cNvSpPr/>
            <p:nvPr/>
          </p:nvSpPr>
          <p:spPr>
            <a:xfrm>
              <a:off x="1147534" y="2736421"/>
              <a:ext cx="180377" cy="111078"/>
            </a:xfrm>
            <a:custGeom>
              <a:avLst/>
              <a:gdLst/>
              <a:ahLst/>
              <a:cxnLst/>
              <a:rect l="l" t="t" r="r" b="b"/>
              <a:pathLst>
                <a:path w="898" h="553" extrusionOk="0">
                  <a:moveTo>
                    <a:pt x="33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1" y="30"/>
                    <a:pt x="1" y="40"/>
                    <a:pt x="1" y="52"/>
                  </a:cubicBezTo>
                  <a:cubicBezTo>
                    <a:pt x="33" y="114"/>
                    <a:pt x="72" y="176"/>
                    <a:pt x="114" y="225"/>
                  </a:cubicBezTo>
                  <a:cubicBezTo>
                    <a:pt x="156" y="277"/>
                    <a:pt x="206" y="329"/>
                    <a:pt x="268" y="371"/>
                  </a:cubicBezTo>
                  <a:cubicBezTo>
                    <a:pt x="371" y="452"/>
                    <a:pt x="505" y="514"/>
                    <a:pt x="638" y="534"/>
                  </a:cubicBezTo>
                  <a:cubicBezTo>
                    <a:pt x="683" y="547"/>
                    <a:pt x="730" y="553"/>
                    <a:pt x="778" y="553"/>
                  </a:cubicBezTo>
                  <a:cubicBezTo>
                    <a:pt x="810" y="553"/>
                    <a:pt x="843" y="550"/>
                    <a:pt x="875" y="546"/>
                  </a:cubicBezTo>
                  <a:cubicBezTo>
                    <a:pt x="885" y="546"/>
                    <a:pt x="898" y="534"/>
                    <a:pt x="885" y="534"/>
                  </a:cubicBezTo>
                  <a:cubicBezTo>
                    <a:pt x="885" y="524"/>
                    <a:pt x="885" y="514"/>
                    <a:pt x="875" y="514"/>
                  </a:cubicBezTo>
                  <a:lnTo>
                    <a:pt x="814" y="514"/>
                  </a:lnTo>
                  <a:cubicBezTo>
                    <a:pt x="742" y="514"/>
                    <a:pt x="670" y="504"/>
                    <a:pt x="599" y="484"/>
                  </a:cubicBezTo>
                  <a:lnTo>
                    <a:pt x="609" y="484"/>
                  </a:lnTo>
                  <a:cubicBezTo>
                    <a:pt x="567" y="472"/>
                    <a:pt x="527" y="452"/>
                    <a:pt x="495" y="433"/>
                  </a:cubicBezTo>
                  <a:cubicBezTo>
                    <a:pt x="453" y="423"/>
                    <a:pt x="423" y="400"/>
                    <a:pt x="391" y="381"/>
                  </a:cubicBezTo>
                  <a:cubicBezTo>
                    <a:pt x="319" y="339"/>
                    <a:pt x="268" y="287"/>
                    <a:pt x="218" y="225"/>
                  </a:cubicBezTo>
                  <a:cubicBezTo>
                    <a:pt x="176" y="185"/>
                    <a:pt x="134" y="134"/>
                    <a:pt x="104" y="72"/>
                  </a:cubicBezTo>
                  <a:cubicBezTo>
                    <a:pt x="95" y="62"/>
                    <a:pt x="95" y="40"/>
                    <a:pt x="82" y="20"/>
                  </a:cubicBezTo>
                  <a:cubicBezTo>
                    <a:pt x="72" y="10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20;p76">
              <a:extLst>
                <a:ext uri="{FF2B5EF4-FFF2-40B4-BE49-F238E27FC236}">
                  <a16:creationId xmlns:a16="http://schemas.microsoft.com/office/drawing/2014/main" id="{9CE4191B-6463-42A2-8EC0-E8E5F6B8A089}"/>
                </a:ext>
              </a:extLst>
            </p:cNvPr>
            <p:cNvSpPr/>
            <p:nvPr/>
          </p:nvSpPr>
          <p:spPr>
            <a:xfrm>
              <a:off x="1174450" y="2684798"/>
              <a:ext cx="60259" cy="84564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2" y="0"/>
                  </a:moveTo>
                  <a:cubicBezTo>
                    <a:pt x="22" y="0"/>
                    <a:pt x="10" y="10"/>
                    <a:pt x="10" y="1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22" y="82"/>
                    <a:pt x="32" y="124"/>
                    <a:pt x="52" y="163"/>
                  </a:cubicBezTo>
                  <a:cubicBezTo>
                    <a:pt x="62" y="195"/>
                    <a:pt x="84" y="215"/>
                    <a:pt x="94" y="235"/>
                  </a:cubicBezTo>
                  <a:cubicBezTo>
                    <a:pt x="114" y="267"/>
                    <a:pt x="134" y="287"/>
                    <a:pt x="156" y="309"/>
                  </a:cubicBezTo>
                  <a:cubicBezTo>
                    <a:pt x="176" y="329"/>
                    <a:pt x="195" y="349"/>
                    <a:pt x="218" y="371"/>
                  </a:cubicBezTo>
                  <a:cubicBezTo>
                    <a:pt x="237" y="391"/>
                    <a:pt x="269" y="400"/>
                    <a:pt x="289" y="420"/>
                  </a:cubicBezTo>
                  <a:lnTo>
                    <a:pt x="299" y="420"/>
                  </a:lnTo>
                  <a:lnTo>
                    <a:pt x="299" y="410"/>
                  </a:lnTo>
                  <a:cubicBezTo>
                    <a:pt x="257" y="381"/>
                    <a:pt x="218" y="349"/>
                    <a:pt x="185" y="309"/>
                  </a:cubicBezTo>
                  <a:cubicBezTo>
                    <a:pt x="156" y="277"/>
                    <a:pt x="134" y="235"/>
                    <a:pt x="114" y="195"/>
                  </a:cubicBezTo>
                  <a:lnTo>
                    <a:pt x="114" y="205"/>
                  </a:lnTo>
                  <a:cubicBezTo>
                    <a:pt x="104" y="185"/>
                    <a:pt x="94" y="173"/>
                    <a:pt x="94" y="153"/>
                  </a:cubicBezTo>
                  <a:cubicBezTo>
                    <a:pt x="84" y="134"/>
                    <a:pt x="84" y="124"/>
                    <a:pt x="72" y="101"/>
                  </a:cubicBezTo>
                  <a:lnTo>
                    <a:pt x="72" y="72"/>
                  </a:lnTo>
                  <a:lnTo>
                    <a:pt x="72" y="30"/>
                  </a:lnTo>
                  <a:cubicBezTo>
                    <a:pt x="72" y="20"/>
                    <a:pt x="62" y="10"/>
                    <a:pt x="52" y="10"/>
                  </a:cubicBezTo>
                  <a:cubicBezTo>
                    <a:pt x="52" y="0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21;p76">
              <a:extLst>
                <a:ext uri="{FF2B5EF4-FFF2-40B4-BE49-F238E27FC236}">
                  <a16:creationId xmlns:a16="http://schemas.microsoft.com/office/drawing/2014/main" id="{C6B0B455-7539-4DB1-8B56-277D3344A0D3}"/>
                </a:ext>
              </a:extLst>
            </p:cNvPr>
            <p:cNvSpPr/>
            <p:nvPr/>
          </p:nvSpPr>
          <p:spPr>
            <a:xfrm>
              <a:off x="1561116" y="2676362"/>
              <a:ext cx="275587" cy="99428"/>
            </a:xfrm>
            <a:custGeom>
              <a:avLst/>
              <a:gdLst/>
              <a:ahLst/>
              <a:cxnLst/>
              <a:rect l="l" t="t" r="r" b="b"/>
              <a:pathLst>
                <a:path w="1372" h="495" extrusionOk="0">
                  <a:moveTo>
                    <a:pt x="52" y="0"/>
                  </a:moveTo>
                  <a:cubicBezTo>
                    <a:pt x="42" y="0"/>
                    <a:pt x="32" y="10"/>
                    <a:pt x="22" y="10"/>
                  </a:cubicBezTo>
                  <a:cubicBezTo>
                    <a:pt x="12" y="20"/>
                    <a:pt x="12" y="30"/>
                    <a:pt x="12" y="42"/>
                  </a:cubicBezTo>
                  <a:cubicBezTo>
                    <a:pt x="0" y="52"/>
                    <a:pt x="12" y="62"/>
                    <a:pt x="12" y="72"/>
                  </a:cubicBezTo>
                  <a:cubicBezTo>
                    <a:pt x="62" y="124"/>
                    <a:pt x="124" y="176"/>
                    <a:pt x="185" y="215"/>
                  </a:cubicBezTo>
                  <a:cubicBezTo>
                    <a:pt x="237" y="247"/>
                    <a:pt x="309" y="277"/>
                    <a:pt x="371" y="309"/>
                  </a:cubicBezTo>
                  <a:cubicBezTo>
                    <a:pt x="433" y="329"/>
                    <a:pt x="507" y="339"/>
                    <a:pt x="568" y="351"/>
                  </a:cubicBezTo>
                  <a:cubicBezTo>
                    <a:pt x="598" y="361"/>
                    <a:pt x="640" y="361"/>
                    <a:pt x="670" y="371"/>
                  </a:cubicBezTo>
                  <a:cubicBezTo>
                    <a:pt x="702" y="371"/>
                    <a:pt x="741" y="371"/>
                    <a:pt x="774" y="381"/>
                  </a:cubicBezTo>
                  <a:cubicBezTo>
                    <a:pt x="845" y="391"/>
                    <a:pt x="917" y="391"/>
                    <a:pt x="988" y="400"/>
                  </a:cubicBezTo>
                  <a:cubicBezTo>
                    <a:pt x="1063" y="413"/>
                    <a:pt x="1144" y="423"/>
                    <a:pt x="1216" y="442"/>
                  </a:cubicBezTo>
                  <a:cubicBezTo>
                    <a:pt x="1258" y="462"/>
                    <a:pt x="1297" y="475"/>
                    <a:pt x="1349" y="494"/>
                  </a:cubicBezTo>
                  <a:cubicBezTo>
                    <a:pt x="1359" y="494"/>
                    <a:pt x="1359" y="494"/>
                    <a:pt x="1372" y="484"/>
                  </a:cubicBezTo>
                  <a:cubicBezTo>
                    <a:pt x="1372" y="475"/>
                    <a:pt x="1372" y="462"/>
                    <a:pt x="1359" y="462"/>
                  </a:cubicBezTo>
                  <a:cubicBezTo>
                    <a:pt x="1297" y="433"/>
                    <a:pt x="1226" y="413"/>
                    <a:pt x="1164" y="400"/>
                  </a:cubicBezTo>
                  <a:cubicBezTo>
                    <a:pt x="1092" y="381"/>
                    <a:pt x="1031" y="371"/>
                    <a:pt x="959" y="361"/>
                  </a:cubicBezTo>
                  <a:cubicBezTo>
                    <a:pt x="927" y="351"/>
                    <a:pt x="897" y="351"/>
                    <a:pt x="855" y="339"/>
                  </a:cubicBezTo>
                  <a:cubicBezTo>
                    <a:pt x="825" y="339"/>
                    <a:pt x="793" y="329"/>
                    <a:pt x="764" y="319"/>
                  </a:cubicBezTo>
                  <a:cubicBezTo>
                    <a:pt x="722" y="319"/>
                    <a:pt x="692" y="309"/>
                    <a:pt x="660" y="309"/>
                  </a:cubicBezTo>
                  <a:cubicBezTo>
                    <a:pt x="630" y="299"/>
                    <a:pt x="588" y="289"/>
                    <a:pt x="556" y="277"/>
                  </a:cubicBezTo>
                  <a:lnTo>
                    <a:pt x="536" y="277"/>
                  </a:lnTo>
                  <a:cubicBezTo>
                    <a:pt x="445" y="247"/>
                    <a:pt x="351" y="215"/>
                    <a:pt x="269" y="176"/>
                  </a:cubicBezTo>
                  <a:lnTo>
                    <a:pt x="279" y="176"/>
                  </a:lnTo>
                  <a:cubicBezTo>
                    <a:pt x="218" y="143"/>
                    <a:pt x="156" y="104"/>
                    <a:pt x="114" y="52"/>
                  </a:cubicBezTo>
                  <a:lnTo>
                    <a:pt x="84" y="20"/>
                  </a:lnTo>
                  <a:cubicBezTo>
                    <a:pt x="74" y="10"/>
                    <a:pt x="62" y="10"/>
                    <a:pt x="5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22;p76">
              <a:extLst>
                <a:ext uri="{FF2B5EF4-FFF2-40B4-BE49-F238E27FC236}">
                  <a16:creationId xmlns:a16="http://schemas.microsoft.com/office/drawing/2014/main" id="{B3530C82-EA55-4F9D-91D7-0E4E20B22AC5}"/>
                </a:ext>
              </a:extLst>
            </p:cNvPr>
            <p:cNvSpPr/>
            <p:nvPr/>
          </p:nvSpPr>
          <p:spPr>
            <a:xfrm>
              <a:off x="1728838" y="2891287"/>
              <a:ext cx="28925" cy="88381"/>
            </a:xfrm>
            <a:custGeom>
              <a:avLst/>
              <a:gdLst/>
              <a:ahLst/>
              <a:cxnLst/>
              <a:rect l="l" t="t" r="r" b="b"/>
              <a:pathLst>
                <a:path w="144" h="440" extrusionOk="0">
                  <a:moveTo>
                    <a:pt x="20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4"/>
                    <a:pt x="0" y="156"/>
                    <a:pt x="10" y="227"/>
                  </a:cubicBezTo>
                  <a:cubicBezTo>
                    <a:pt x="20" y="269"/>
                    <a:pt x="30" y="299"/>
                    <a:pt x="42" y="331"/>
                  </a:cubicBezTo>
                  <a:cubicBezTo>
                    <a:pt x="52" y="371"/>
                    <a:pt x="72" y="403"/>
                    <a:pt x="92" y="423"/>
                  </a:cubicBezTo>
                  <a:cubicBezTo>
                    <a:pt x="99" y="434"/>
                    <a:pt x="105" y="439"/>
                    <a:pt x="113" y="439"/>
                  </a:cubicBezTo>
                  <a:cubicBezTo>
                    <a:pt x="119" y="439"/>
                    <a:pt x="126" y="437"/>
                    <a:pt x="134" y="433"/>
                  </a:cubicBezTo>
                  <a:cubicBezTo>
                    <a:pt x="144" y="423"/>
                    <a:pt x="144" y="403"/>
                    <a:pt x="134" y="393"/>
                  </a:cubicBezTo>
                  <a:cubicBezTo>
                    <a:pt x="114" y="381"/>
                    <a:pt x="104" y="361"/>
                    <a:pt x="92" y="331"/>
                  </a:cubicBezTo>
                  <a:cubicBezTo>
                    <a:pt x="72" y="309"/>
                    <a:pt x="62" y="269"/>
                    <a:pt x="52" y="237"/>
                  </a:cubicBezTo>
                  <a:cubicBezTo>
                    <a:pt x="30" y="185"/>
                    <a:pt x="30" y="124"/>
                    <a:pt x="30" y="72"/>
                  </a:cubicBezTo>
                  <a:lnTo>
                    <a:pt x="30" y="22"/>
                  </a:lnTo>
                  <a:cubicBezTo>
                    <a:pt x="30" y="10"/>
                    <a:pt x="30" y="10"/>
                    <a:pt x="2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23;p76">
              <a:extLst>
                <a:ext uri="{FF2B5EF4-FFF2-40B4-BE49-F238E27FC236}">
                  <a16:creationId xmlns:a16="http://schemas.microsoft.com/office/drawing/2014/main" id="{E72F4AEB-5A26-49C7-A8D1-B7567E0EDC72}"/>
                </a:ext>
              </a:extLst>
            </p:cNvPr>
            <p:cNvSpPr/>
            <p:nvPr/>
          </p:nvSpPr>
          <p:spPr>
            <a:xfrm>
              <a:off x="1772024" y="3042136"/>
              <a:ext cx="33344" cy="123130"/>
            </a:xfrm>
            <a:custGeom>
              <a:avLst/>
              <a:gdLst/>
              <a:ahLst/>
              <a:cxnLst/>
              <a:rect l="l" t="t" r="r" b="b"/>
              <a:pathLst>
                <a:path w="166" h="613" extrusionOk="0">
                  <a:moveTo>
                    <a:pt x="146" y="0"/>
                  </a:moveTo>
                  <a:cubicBezTo>
                    <a:pt x="136" y="0"/>
                    <a:pt x="124" y="0"/>
                    <a:pt x="124" y="13"/>
                  </a:cubicBezTo>
                  <a:cubicBezTo>
                    <a:pt x="13" y="176"/>
                    <a:pt x="0" y="403"/>
                    <a:pt x="74" y="588"/>
                  </a:cubicBezTo>
                  <a:cubicBezTo>
                    <a:pt x="74" y="603"/>
                    <a:pt x="85" y="612"/>
                    <a:pt x="98" y="612"/>
                  </a:cubicBezTo>
                  <a:cubicBezTo>
                    <a:pt x="103" y="612"/>
                    <a:pt x="109" y="611"/>
                    <a:pt x="114" y="608"/>
                  </a:cubicBezTo>
                  <a:cubicBezTo>
                    <a:pt x="114" y="608"/>
                    <a:pt x="124" y="598"/>
                    <a:pt x="124" y="588"/>
                  </a:cubicBezTo>
                  <a:cubicBezTo>
                    <a:pt x="136" y="588"/>
                    <a:pt x="136" y="579"/>
                    <a:pt x="136" y="569"/>
                  </a:cubicBezTo>
                  <a:cubicBezTo>
                    <a:pt x="124" y="546"/>
                    <a:pt x="114" y="527"/>
                    <a:pt x="104" y="495"/>
                  </a:cubicBezTo>
                  <a:cubicBezTo>
                    <a:pt x="94" y="475"/>
                    <a:pt x="94" y="455"/>
                    <a:pt x="84" y="433"/>
                  </a:cubicBezTo>
                  <a:cubicBezTo>
                    <a:pt x="74" y="383"/>
                    <a:pt x="74" y="322"/>
                    <a:pt x="74" y="270"/>
                  </a:cubicBezTo>
                  <a:cubicBezTo>
                    <a:pt x="84" y="218"/>
                    <a:pt x="94" y="166"/>
                    <a:pt x="104" y="124"/>
                  </a:cubicBezTo>
                  <a:cubicBezTo>
                    <a:pt x="124" y="94"/>
                    <a:pt x="136" y="52"/>
                    <a:pt x="156" y="23"/>
                  </a:cubicBezTo>
                  <a:cubicBezTo>
                    <a:pt x="166" y="13"/>
                    <a:pt x="156" y="0"/>
                    <a:pt x="146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24;p76">
              <a:extLst>
                <a:ext uri="{FF2B5EF4-FFF2-40B4-BE49-F238E27FC236}">
                  <a16:creationId xmlns:a16="http://schemas.microsoft.com/office/drawing/2014/main" id="{53F49719-F432-415A-BFCF-7320A724D6A9}"/>
                </a:ext>
              </a:extLst>
            </p:cNvPr>
            <p:cNvSpPr/>
            <p:nvPr/>
          </p:nvSpPr>
          <p:spPr>
            <a:xfrm>
              <a:off x="1852972" y="2825203"/>
              <a:ext cx="60260" cy="134780"/>
            </a:xfrm>
            <a:custGeom>
              <a:avLst/>
              <a:gdLst/>
              <a:ahLst/>
              <a:cxnLst/>
              <a:rect l="l" t="t" r="r" b="b"/>
              <a:pathLst>
                <a:path w="300" h="671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cubicBezTo>
                    <a:pt x="20" y="30"/>
                    <a:pt x="42" y="52"/>
                    <a:pt x="52" y="72"/>
                  </a:cubicBezTo>
                  <a:cubicBezTo>
                    <a:pt x="62" y="82"/>
                    <a:pt x="72" y="92"/>
                    <a:pt x="82" y="104"/>
                  </a:cubicBezTo>
                  <a:cubicBezTo>
                    <a:pt x="91" y="114"/>
                    <a:pt x="91" y="124"/>
                    <a:pt x="104" y="134"/>
                  </a:cubicBezTo>
                  <a:cubicBezTo>
                    <a:pt x="124" y="154"/>
                    <a:pt x="133" y="186"/>
                    <a:pt x="153" y="206"/>
                  </a:cubicBezTo>
                  <a:cubicBezTo>
                    <a:pt x="166" y="238"/>
                    <a:pt x="175" y="257"/>
                    <a:pt x="185" y="290"/>
                  </a:cubicBezTo>
                  <a:cubicBezTo>
                    <a:pt x="195" y="309"/>
                    <a:pt x="205" y="329"/>
                    <a:pt x="205" y="351"/>
                  </a:cubicBezTo>
                  <a:cubicBezTo>
                    <a:pt x="205" y="381"/>
                    <a:pt x="215" y="401"/>
                    <a:pt x="215" y="433"/>
                  </a:cubicBezTo>
                  <a:lnTo>
                    <a:pt x="215" y="556"/>
                  </a:lnTo>
                  <a:cubicBezTo>
                    <a:pt x="205" y="576"/>
                    <a:pt x="205" y="586"/>
                    <a:pt x="195" y="608"/>
                  </a:cubicBezTo>
                  <a:cubicBezTo>
                    <a:pt x="195" y="628"/>
                    <a:pt x="205" y="660"/>
                    <a:pt x="227" y="670"/>
                  </a:cubicBezTo>
                  <a:cubicBezTo>
                    <a:pt x="237" y="670"/>
                    <a:pt x="247" y="670"/>
                    <a:pt x="257" y="660"/>
                  </a:cubicBezTo>
                  <a:cubicBezTo>
                    <a:pt x="267" y="660"/>
                    <a:pt x="277" y="648"/>
                    <a:pt x="277" y="648"/>
                  </a:cubicBezTo>
                  <a:cubicBezTo>
                    <a:pt x="277" y="638"/>
                    <a:pt x="289" y="628"/>
                    <a:pt x="289" y="628"/>
                  </a:cubicBezTo>
                  <a:cubicBezTo>
                    <a:pt x="289" y="598"/>
                    <a:pt x="289" y="566"/>
                    <a:pt x="299" y="537"/>
                  </a:cubicBezTo>
                  <a:cubicBezTo>
                    <a:pt x="299" y="505"/>
                    <a:pt x="289" y="475"/>
                    <a:pt x="289" y="443"/>
                  </a:cubicBezTo>
                  <a:cubicBezTo>
                    <a:pt x="289" y="413"/>
                    <a:pt x="277" y="391"/>
                    <a:pt x="267" y="361"/>
                  </a:cubicBezTo>
                  <a:cubicBezTo>
                    <a:pt x="257" y="329"/>
                    <a:pt x="247" y="299"/>
                    <a:pt x="237" y="277"/>
                  </a:cubicBezTo>
                  <a:cubicBezTo>
                    <a:pt x="205" y="228"/>
                    <a:pt x="175" y="176"/>
                    <a:pt x="143" y="134"/>
                  </a:cubicBezTo>
                  <a:cubicBezTo>
                    <a:pt x="124" y="104"/>
                    <a:pt x="104" y="82"/>
                    <a:pt x="82" y="62"/>
                  </a:cubicBezTo>
                  <a:cubicBezTo>
                    <a:pt x="62" y="42"/>
                    <a:pt x="30" y="20"/>
                    <a:pt x="1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25;p76">
              <a:extLst>
                <a:ext uri="{FF2B5EF4-FFF2-40B4-BE49-F238E27FC236}">
                  <a16:creationId xmlns:a16="http://schemas.microsoft.com/office/drawing/2014/main" id="{9FD252B8-4D16-4AE0-9264-60B133F9D04B}"/>
                </a:ext>
              </a:extLst>
            </p:cNvPr>
            <p:cNvSpPr/>
            <p:nvPr/>
          </p:nvSpPr>
          <p:spPr>
            <a:xfrm>
              <a:off x="1461687" y="2653464"/>
              <a:ext cx="236016" cy="130763"/>
            </a:xfrm>
            <a:custGeom>
              <a:avLst/>
              <a:gdLst/>
              <a:ahLst/>
              <a:cxnLst/>
              <a:rect l="l" t="t" r="r" b="b"/>
              <a:pathLst>
                <a:path w="1175" h="651" extrusionOk="0">
                  <a:moveTo>
                    <a:pt x="53" y="0"/>
                  </a:moveTo>
                  <a:cubicBezTo>
                    <a:pt x="43" y="0"/>
                    <a:pt x="33" y="0"/>
                    <a:pt x="33" y="10"/>
                  </a:cubicBezTo>
                  <a:cubicBezTo>
                    <a:pt x="13" y="20"/>
                    <a:pt x="1" y="42"/>
                    <a:pt x="13" y="62"/>
                  </a:cubicBezTo>
                  <a:cubicBezTo>
                    <a:pt x="33" y="94"/>
                    <a:pt x="53" y="124"/>
                    <a:pt x="75" y="144"/>
                  </a:cubicBezTo>
                  <a:cubicBezTo>
                    <a:pt x="95" y="176"/>
                    <a:pt x="115" y="196"/>
                    <a:pt x="147" y="228"/>
                  </a:cubicBezTo>
                  <a:cubicBezTo>
                    <a:pt x="186" y="280"/>
                    <a:pt x="248" y="319"/>
                    <a:pt x="300" y="361"/>
                  </a:cubicBezTo>
                  <a:cubicBezTo>
                    <a:pt x="362" y="413"/>
                    <a:pt x="423" y="443"/>
                    <a:pt x="485" y="485"/>
                  </a:cubicBezTo>
                  <a:cubicBezTo>
                    <a:pt x="547" y="514"/>
                    <a:pt x="619" y="547"/>
                    <a:pt x="680" y="566"/>
                  </a:cubicBezTo>
                  <a:cubicBezTo>
                    <a:pt x="722" y="589"/>
                    <a:pt x="764" y="598"/>
                    <a:pt x="804" y="608"/>
                  </a:cubicBezTo>
                  <a:cubicBezTo>
                    <a:pt x="846" y="618"/>
                    <a:pt x="888" y="628"/>
                    <a:pt x="928" y="628"/>
                  </a:cubicBezTo>
                  <a:cubicBezTo>
                    <a:pt x="960" y="638"/>
                    <a:pt x="1002" y="650"/>
                    <a:pt x="1041" y="650"/>
                  </a:cubicBezTo>
                  <a:lnTo>
                    <a:pt x="1165" y="650"/>
                  </a:lnTo>
                  <a:cubicBezTo>
                    <a:pt x="1175" y="650"/>
                    <a:pt x="1175" y="650"/>
                    <a:pt x="1175" y="638"/>
                  </a:cubicBezTo>
                  <a:cubicBezTo>
                    <a:pt x="1175" y="628"/>
                    <a:pt x="1175" y="618"/>
                    <a:pt x="1165" y="618"/>
                  </a:cubicBezTo>
                  <a:cubicBezTo>
                    <a:pt x="1103" y="618"/>
                    <a:pt x="1041" y="608"/>
                    <a:pt x="979" y="608"/>
                  </a:cubicBezTo>
                  <a:lnTo>
                    <a:pt x="989" y="608"/>
                  </a:lnTo>
                  <a:cubicBezTo>
                    <a:pt x="928" y="598"/>
                    <a:pt x="878" y="576"/>
                    <a:pt x="826" y="566"/>
                  </a:cubicBezTo>
                  <a:cubicBezTo>
                    <a:pt x="764" y="547"/>
                    <a:pt x="713" y="527"/>
                    <a:pt x="651" y="505"/>
                  </a:cubicBezTo>
                  <a:cubicBezTo>
                    <a:pt x="631" y="485"/>
                    <a:pt x="599" y="475"/>
                    <a:pt x="569" y="465"/>
                  </a:cubicBezTo>
                  <a:cubicBezTo>
                    <a:pt x="547" y="443"/>
                    <a:pt x="517" y="433"/>
                    <a:pt x="485" y="413"/>
                  </a:cubicBezTo>
                  <a:cubicBezTo>
                    <a:pt x="433" y="381"/>
                    <a:pt x="384" y="351"/>
                    <a:pt x="342" y="309"/>
                  </a:cubicBezTo>
                  <a:cubicBezTo>
                    <a:pt x="270" y="248"/>
                    <a:pt x="199" y="186"/>
                    <a:pt x="137" y="104"/>
                  </a:cubicBezTo>
                  <a:cubicBezTo>
                    <a:pt x="124" y="82"/>
                    <a:pt x="105" y="52"/>
                    <a:pt x="85" y="20"/>
                  </a:cubicBezTo>
                  <a:cubicBezTo>
                    <a:pt x="85" y="10"/>
                    <a:pt x="75" y="10"/>
                    <a:pt x="6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26;p76">
              <a:extLst>
                <a:ext uri="{FF2B5EF4-FFF2-40B4-BE49-F238E27FC236}">
                  <a16:creationId xmlns:a16="http://schemas.microsoft.com/office/drawing/2014/main" id="{F185D3FF-C487-4F3D-9BDA-A9908AF428A3}"/>
                </a:ext>
              </a:extLst>
            </p:cNvPr>
            <p:cNvSpPr/>
            <p:nvPr/>
          </p:nvSpPr>
          <p:spPr>
            <a:xfrm>
              <a:off x="1525161" y="3101392"/>
              <a:ext cx="193433" cy="180377"/>
            </a:xfrm>
            <a:custGeom>
              <a:avLst/>
              <a:gdLst/>
              <a:ahLst/>
              <a:cxnLst/>
              <a:rect l="l" t="t" r="r" b="b"/>
              <a:pathLst>
                <a:path w="963" h="898" extrusionOk="0">
                  <a:moveTo>
                    <a:pt x="20" y="331"/>
                  </a:moveTo>
                  <a:cubicBezTo>
                    <a:pt x="6" y="372"/>
                    <a:pt x="1" y="415"/>
                    <a:pt x="4" y="456"/>
                  </a:cubicBezTo>
                  <a:lnTo>
                    <a:pt x="4" y="456"/>
                  </a:lnTo>
                  <a:cubicBezTo>
                    <a:pt x="3" y="414"/>
                    <a:pt x="8" y="372"/>
                    <a:pt x="20" y="331"/>
                  </a:cubicBezTo>
                  <a:close/>
                  <a:moveTo>
                    <a:pt x="464" y="1"/>
                  </a:moveTo>
                  <a:cubicBezTo>
                    <a:pt x="447" y="1"/>
                    <a:pt x="432" y="2"/>
                    <a:pt x="416" y="4"/>
                  </a:cubicBezTo>
                  <a:cubicBezTo>
                    <a:pt x="253" y="14"/>
                    <a:pt x="98" y="118"/>
                    <a:pt x="36" y="284"/>
                  </a:cubicBezTo>
                  <a:cubicBezTo>
                    <a:pt x="29" y="299"/>
                    <a:pt x="24" y="315"/>
                    <a:pt x="20" y="331"/>
                  </a:cubicBezTo>
                  <a:lnTo>
                    <a:pt x="20" y="331"/>
                  </a:lnTo>
                  <a:cubicBezTo>
                    <a:pt x="22" y="325"/>
                    <a:pt x="24" y="319"/>
                    <a:pt x="26" y="313"/>
                  </a:cubicBezTo>
                  <a:cubicBezTo>
                    <a:pt x="78" y="200"/>
                    <a:pt x="179" y="118"/>
                    <a:pt x="303" y="108"/>
                  </a:cubicBezTo>
                  <a:cubicBezTo>
                    <a:pt x="355" y="108"/>
                    <a:pt x="406" y="108"/>
                    <a:pt x="458" y="128"/>
                  </a:cubicBezTo>
                  <a:cubicBezTo>
                    <a:pt x="540" y="170"/>
                    <a:pt x="602" y="232"/>
                    <a:pt x="634" y="303"/>
                  </a:cubicBezTo>
                  <a:cubicBezTo>
                    <a:pt x="644" y="323"/>
                    <a:pt x="654" y="345"/>
                    <a:pt x="654" y="365"/>
                  </a:cubicBezTo>
                  <a:cubicBezTo>
                    <a:pt x="644" y="365"/>
                    <a:pt x="634" y="365"/>
                    <a:pt x="624" y="375"/>
                  </a:cubicBezTo>
                  <a:cubicBezTo>
                    <a:pt x="550" y="375"/>
                    <a:pt x="500" y="407"/>
                    <a:pt x="500" y="437"/>
                  </a:cubicBezTo>
                  <a:cubicBezTo>
                    <a:pt x="500" y="469"/>
                    <a:pt x="572" y="498"/>
                    <a:pt x="654" y="498"/>
                  </a:cubicBezTo>
                  <a:cubicBezTo>
                    <a:pt x="654" y="521"/>
                    <a:pt x="644" y="541"/>
                    <a:pt x="634" y="560"/>
                  </a:cubicBezTo>
                  <a:cubicBezTo>
                    <a:pt x="592" y="674"/>
                    <a:pt x="488" y="755"/>
                    <a:pt x="355" y="768"/>
                  </a:cubicBezTo>
                  <a:cubicBezTo>
                    <a:pt x="315" y="768"/>
                    <a:pt x="263" y="755"/>
                    <a:pt x="211" y="736"/>
                  </a:cubicBezTo>
                  <a:cubicBezTo>
                    <a:pt x="130" y="706"/>
                    <a:pt x="68" y="644"/>
                    <a:pt x="36" y="560"/>
                  </a:cubicBezTo>
                  <a:cubicBezTo>
                    <a:pt x="17" y="529"/>
                    <a:pt x="7" y="493"/>
                    <a:pt x="4" y="456"/>
                  </a:cubicBezTo>
                  <a:lnTo>
                    <a:pt x="4" y="456"/>
                  </a:lnTo>
                  <a:cubicBezTo>
                    <a:pt x="7" y="631"/>
                    <a:pt x="112" y="800"/>
                    <a:pt x="283" y="869"/>
                  </a:cubicBezTo>
                  <a:cubicBezTo>
                    <a:pt x="335" y="889"/>
                    <a:pt x="390" y="898"/>
                    <a:pt x="444" y="898"/>
                  </a:cubicBezTo>
                  <a:cubicBezTo>
                    <a:pt x="624" y="898"/>
                    <a:pt x="799" y="794"/>
                    <a:pt x="871" y="612"/>
                  </a:cubicBezTo>
                  <a:cubicBezTo>
                    <a:pt x="962" y="385"/>
                    <a:pt x="849" y="128"/>
                    <a:pt x="624" y="36"/>
                  </a:cubicBezTo>
                  <a:cubicBezTo>
                    <a:pt x="568" y="12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27;p76">
              <a:extLst>
                <a:ext uri="{FF2B5EF4-FFF2-40B4-BE49-F238E27FC236}">
                  <a16:creationId xmlns:a16="http://schemas.microsoft.com/office/drawing/2014/main" id="{7A5D2DD2-B884-4DB8-877C-04925625F4C1}"/>
                </a:ext>
              </a:extLst>
            </p:cNvPr>
            <p:cNvSpPr/>
            <p:nvPr/>
          </p:nvSpPr>
          <p:spPr>
            <a:xfrm>
              <a:off x="1625593" y="3174707"/>
              <a:ext cx="64277" cy="26916"/>
            </a:xfrm>
            <a:custGeom>
              <a:avLst/>
              <a:gdLst/>
              <a:ahLst/>
              <a:cxnLst/>
              <a:rect l="l" t="t" r="r" b="b"/>
              <a:pathLst>
                <a:path w="320" h="134" extrusionOk="0">
                  <a:moveTo>
                    <a:pt x="154" y="0"/>
                  </a:moveTo>
                  <a:cubicBezTo>
                    <a:pt x="144" y="0"/>
                    <a:pt x="134" y="0"/>
                    <a:pt x="124" y="10"/>
                  </a:cubicBezTo>
                  <a:cubicBezTo>
                    <a:pt x="50" y="10"/>
                    <a:pt x="0" y="42"/>
                    <a:pt x="0" y="72"/>
                  </a:cubicBezTo>
                  <a:cubicBezTo>
                    <a:pt x="0" y="104"/>
                    <a:pt x="72" y="133"/>
                    <a:pt x="154" y="133"/>
                  </a:cubicBezTo>
                  <a:cubicBezTo>
                    <a:pt x="247" y="133"/>
                    <a:pt x="319" y="104"/>
                    <a:pt x="319" y="72"/>
                  </a:cubicBezTo>
                  <a:cubicBezTo>
                    <a:pt x="319" y="32"/>
                    <a:pt x="247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28;p76">
              <a:extLst>
                <a:ext uri="{FF2B5EF4-FFF2-40B4-BE49-F238E27FC236}">
                  <a16:creationId xmlns:a16="http://schemas.microsoft.com/office/drawing/2014/main" id="{7AD72702-A57B-4D26-9EF3-0B46D3FE40F6}"/>
                </a:ext>
              </a:extLst>
            </p:cNvPr>
            <p:cNvSpPr/>
            <p:nvPr/>
          </p:nvSpPr>
          <p:spPr>
            <a:xfrm>
              <a:off x="1523755" y="3123085"/>
              <a:ext cx="132772" cy="132571"/>
            </a:xfrm>
            <a:custGeom>
              <a:avLst/>
              <a:gdLst/>
              <a:ahLst/>
              <a:cxnLst/>
              <a:rect l="l" t="t" r="r" b="b"/>
              <a:pathLst>
                <a:path w="661" h="660" extrusionOk="0">
                  <a:moveTo>
                    <a:pt x="310" y="0"/>
                  </a:moveTo>
                  <a:cubicBezTo>
                    <a:pt x="186" y="10"/>
                    <a:pt x="85" y="92"/>
                    <a:pt x="33" y="205"/>
                  </a:cubicBezTo>
                  <a:cubicBezTo>
                    <a:pt x="1" y="289"/>
                    <a:pt x="1" y="381"/>
                    <a:pt x="43" y="452"/>
                  </a:cubicBezTo>
                  <a:cubicBezTo>
                    <a:pt x="75" y="536"/>
                    <a:pt x="137" y="598"/>
                    <a:pt x="218" y="628"/>
                  </a:cubicBezTo>
                  <a:cubicBezTo>
                    <a:pt x="270" y="647"/>
                    <a:pt x="322" y="660"/>
                    <a:pt x="362" y="660"/>
                  </a:cubicBezTo>
                  <a:cubicBezTo>
                    <a:pt x="495" y="647"/>
                    <a:pt x="599" y="566"/>
                    <a:pt x="641" y="452"/>
                  </a:cubicBezTo>
                  <a:cubicBezTo>
                    <a:pt x="651" y="433"/>
                    <a:pt x="661" y="413"/>
                    <a:pt x="661" y="390"/>
                  </a:cubicBezTo>
                  <a:cubicBezTo>
                    <a:pt x="579" y="390"/>
                    <a:pt x="507" y="361"/>
                    <a:pt x="507" y="329"/>
                  </a:cubicBezTo>
                  <a:cubicBezTo>
                    <a:pt x="507" y="299"/>
                    <a:pt x="557" y="267"/>
                    <a:pt x="631" y="267"/>
                  </a:cubicBezTo>
                  <a:cubicBezTo>
                    <a:pt x="641" y="257"/>
                    <a:pt x="651" y="257"/>
                    <a:pt x="661" y="257"/>
                  </a:cubicBezTo>
                  <a:cubicBezTo>
                    <a:pt x="661" y="237"/>
                    <a:pt x="651" y="215"/>
                    <a:pt x="641" y="195"/>
                  </a:cubicBezTo>
                  <a:cubicBezTo>
                    <a:pt x="609" y="124"/>
                    <a:pt x="547" y="62"/>
                    <a:pt x="465" y="20"/>
                  </a:cubicBezTo>
                  <a:cubicBezTo>
                    <a:pt x="413" y="0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29;p76">
              <a:extLst>
                <a:ext uri="{FF2B5EF4-FFF2-40B4-BE49-F238E27FC236}">
                  <a16:creationId xmlns:a16="http://schemas.microsoft.com/office/drawing/2014/main" id="{03D2F43A-F892-487A-B829-EAE29772516D}"/>
                </a:ext>
              </a:extLst>
            </p:cNvPr>
            <p:cNvSpPr/>
            <p:nvPr/>
          </p:nvSpPr>
          <p:spPr>
            <a:xfrm>
              <a:off x="1232500" y="3090947"/>
              <a:ext cx="157478" cy="163906"/>
            </a:xfrm>
            <a:custGeom>
              <a:avLst/>
              <a:gdLst/>
              <a:ahLst/>
              <a:cxnLst/>
              <a:rect l="l" t="t" r="r" b="b"/>
              <a:pathLst>
                <a:path w="784" h="816" extrusionOk="0">
                  <a:moveTo>
                    <a:pt x="379" y="1"/>
                  </a:moveTo>
                  <a:cubicBezTo>
                    <a:pt x="365" y="1"/>
                    <a:pt x="352" y="2"/>
                    <a:pt x="339" y="4"/>
                  </a:cubicBezTo>
                  <a:cubicBezTo>
                    <a:pt x="205" y="17"/>
                    <a:pt x="82" y="108"/>
                    <a:pt x="30" y="252"/>
                  </a:cubicBezTo>
                  <a:cubicBezTo>
                    <a:pt x="20" y="294"/>
                    <a:pt x="10" y="326"/>
                    <a:pt x="10" y="355"/>
                  </a:cubicBezTo>
                  <a:cubicBezTo>
                    <a:pt x="10" y="336"/>
                    <a:pt x="20" y="303"/>
                    <a:pt x="30" y="284"/>
                  </a:cubicBezTo>
                  <a:cubicBezTo>
                    <a:pt x="62" y="180"/>
                    <a:pt x="153" y="108"/>
                    <a:pt x="247" y="98"/>
                  </a:cubicBezTo>
                  <a:cubicBezTo>
                    <a:pt x="289" y="98"/>
                    <a:pt x="329" y="98"/>
                    <a:pt x="371" y="118"/>
                  </a:cubicBezTo>
                  <a:cubicBezTo>
                    <a:pt x="443" y="150"/>
                    <a:pt x="494" y="212"/>
                    <a:pt x="514" y="284"/>
                  </a:cubicBezTo>
                  <a:cubicBezTo>
                    <a:pt x="524" y="303"/>
                    <a:pt x="536" y="313"/>
                    <a:pt x="536" y="336"/>
                  </a:cubicBezTo>
                  <a:lnTo>
                    <a:pt x="514" y="336"/>
                  </a:lnTo>
                  <a:cubicBezTo>
                    <a:pt x="452" y="345"/>
                    <a:pt x="413" y="365"/>
                    <a:pt x="413" y="397"/>
                  </a:cubicBezTo>
                  <a:cubicBezTo>
                    <a:pt x="413" y="427"/>
                    <a:pt x="462" y="449"/>
                    <a:pt x="536" y="449"/>
                  </a:cubicBezTo>
                  <a:cubicBezTo>
                    <a:pt x="536" y="469"/>
                    <a:pt x="524" y="489"/>
                    <a:pt x="524" y="511"/>
                  </a:cubicBezTo>
                  <a:cubicBezTo>
                    <a:pt x="485" y="612"/>
                    <a:pt x="401" y="684"/>
                    <a:pt x="299" y="696"/>
                  </a:cubicBezTo>
                  <a:cubicBezTo>
                    <a:pt x="257" y="696"/>
                    <a:pt x="215" y="684"/>
                    <a:pt x="176" y="674"/>
                  </a:cubicBezTo>
                  <a:cubicBezTo>
                    <a:pt x="114" y="644"/>
                    <a:pt x="62" y="583"/>
                    <a:pt x="30" y="511"/>
                  </a:cubicBezTo>
                  <a:cubicBezTo>
                    <a:pt x="10" y="459"/>
                    <a:pt x="10" y="417"/>
                    <a:pt x="10" y="365"/>
                  </a:cubicBezTo>
                  <a:lnTo>
                    <a:pt x="10" y="365"/>
                  </a:lnTo>
                  <a:cubicBezTo>
                    <a:pt x="0" y="541"/>
                    <a:pt x="82" y="716"/>
                    <a:pt x="237" y="788"/>
                  </a:cubicBezTo>
                  <a:cubicBezTo>
                    <a:pt x="281" y="807"/>
                    <a:pt x="326" y="816"/>
                    <a:pt x="370" y="816"/>
                  </a:cubicBezTo>
                  <a:cubicBezTo>
                    <a:pt x="516" y="816"/>
                    <a:pt x="655" y="719"/>
                    <a:pt x="709" y="560"/>
                  </a:cubicBezTo>
                  <a:cubicBezTo>
                    <a:pt x="784" y="355"/>
                    <a:pt x="690" y="118"/>
                    <a:pt x="504" y="37"/>
                  </a:cubicBezTo>
                  <a:cubicBezTo>
                    <a:pt x="465" y="12"/>
                    <a:pt x="420" y="1"/>
                    <a:pt x="3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330;p76">
              <a:extLst>
                <a:ext uri="{FF2B5EF4-FFF2-40B4-BE49-F238E27FC236}">
                  <a16:creationId xmlns:a16="http://schemas.microsoft.com/office/drawing/2014/main" id="{1B33BC2B-3B9C-4579-B831-026851395478}"/>
                </a:ext>
              </a:extLst>
            </p:cNvPr>
            <p:cNvSpPr/>
            <p:nvPr/>
          </p:nvSpPr>
          <p:spPr>
            <a:xfrm>
              <a:off x="1315257" y="3158236"/>
              <a:ext cx="51823" cy="25108"/>
            </a:xfrm>
            <a:custGeom>
              <a:avLst/>
              <a:gdLst/>
              <a:ahLst/>
              <a:cxnLst/>
              <a:rect l="l" t="t" r="r" b="b"/>
              <a:pathLst>
                <a:path w="258" h="125" extrusionOk="0">
                  <a:moveTo>
                    <a:pt x="102" y="1"/>
                  </a:moveTo>
                  <a:cubicBezTo>
                    <a:pt x="40" y="10"/>
                    <a:pt x="1" y="30"/>
                    <a:pt x="1" y="62"/>
                  </a:cubicBezTo>
                  <a:cubicBezTo>
                    <a:pt x="1" y="92"/>
                    <a:pt x="50" y="114"/>
                    <a:pt x="124" y="114"/>
                  </a:cubicBezTo>
                  <a:lnTo>
                    <a:pt x="124" y="124"/>
                  </a:lnTo>
                  <a:cubicBezTo>
                    <a:pt x="196" y="124"/>
                    <a:pt x="258" y="92"/>
                    <a:pt x="258" y="62"/>
                  </a:cubicBezTo>
                  <a:cubicBezTo>
                    <a:pt x="258" y="30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331;p76">
              <a:extLst>
                <a:ext uri="{FF2B5EF4-FFF2-40B4-BE49-F238E27FC236}">
                  <a16:creationId xmlns:a16="http://schemas.microsoft.com/office/drawing/2014/main" id="{2855EFE1-7626-4279-8D66-C57C96037917}"/>
                </a:ext>
              </a:extLst>
            </p:cNvPr>
            <p:cNvSpPr/>
            <p:nvPr/>
          </p:nvSpPr>
          <p:spPr>
            <a:xfrm>
              <a:off x="1232500" y="3110631"/>
              <a:ext cx="107865" cy="120318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47" y="0"/>
                  </a:moveTo>
                  <a:cubicBezTo>
                    <a:pt x="153" y="10"/>
                    <a:pt x="62" y="82"/>
                    <a:pt x="30" y="186"/>
                  </a:cubicBezTo>
                  <a:cubicBezTo>
                    <a:pt x="0" y="257"/>
                    <a:pt x="0" y="339"/>
                    <a:pt x="30" y="413"/>
                  </a:cubicBezTo>
                  <a:cubicBezTo>
                    <a:pt x="62" y="485"/>
                    <a:pt x="114" y="546"/>
                    <a:pt x="176" y="576"/>
                  </a:cubicBezTo>
                  <a:cubicBezTo>
                    <a:pt x="215" y="586"/>
                    <a:pt x="257" y="598"/>
                    <a:pt x="299" y="598"/>
                  </a:cubicBezTo>
                  <a:cubicBezTo>
                    <a:pt x="401" y="586"/>
                    <a:pt x="485" y="514"/>
                    <a:pt x="524" y="413"/>
                  </a:cubicBezTo>
                  <a:cubicBezTo>
                    <a:pt x="524" y="391"/>
                    <a:pt x="536" y="371"/>
                    <a:pt x="536" y="351"/>
                  </a:cubicBezTo>
                  <a:cubicBezTo>
                    <a:pt x="462" y="351"/>
                    <a:pt x="413" y="329"/>
                    <a:pt x="413" y="299"/>
                  </a:cubicBezTo>
                  <a:cubicBezTo>
                    <a:pt x="413" y="267"/>
                    <a:pt x="452" y="247"/>
                    <a:pt x="514" y="238"/>
                  </a:cubicBezTo>
                  <a:lnTo>
                    <a:pt x="536" y="238"/>
                  </a:lnTo>
                  <a:cubicBezTo>
                    <a:pt x="536" y="215"/>
                    <a:pt x="524" y="205"/>
                    <a:pt x="514" y="186"/>
                  </a:cubicBezTo>
                  <a:cubicBezTo>
                    <a:pt x="494" y="114"/>
                    <a:pt x="443" y="52"/>
                    <a:pt x="371" y="20"/>
                  </a:cubicBezTo>
                  <a:cubicBezTo>
                    <a:pt x="329" y="0"/>
                    <a:pt x="289" y="0"/>
                    <a:pt x="247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332;p76">
              <a:extLst>
                <a:ext uri="{FF2B5EF4-FFF2-40B4-BE49-F238E27FC236}">
                  <a16:creationId xmlns:a16="http://schemas.microsoft.com/office/drawing/2014/main" id="{A19534EF-3F61-49F8-8184-443E87FF3DB3}"/>
                </a:ext>
              </a:extLst>
            </p:cNvPr>
            <p:cNvSpPr/>
            <p:nvPr/>
          </p:nvSpPr>
          <p:spPr>
            <a:xfrm>
              <a:off x="1387367" y="3168681"/>
              <a:ext cx="58251" cy="90992"/>
            </a:xfrm>
            <a:custGeom>
              <a:avLst/>
              <a:gdLst/>
              <a:ahLst/>
              <a:cxnLst/>
              <a:rect l="l" t="t" r="r" b="b"/>
              <a:pathLst>
                <a:path w="290" h="453" extrusionOk="0">
                  <a:moveTo>
                    <a:pt x="260" y="0"/>
                  </a:moveTo>
                  <a:lnTo>
                    <a:pt x="247" y="10"/>
                  </a:lnTo>
                  <a:lnTo>
                    <a:pt x="247" y="20"/>
                  </a:lnTo>
                  <a:cubicBezTo>
                    <a:pt x="260" y="50"/>
                    <a:pt x="260" y="82"/>
                    <a:pt x="260" y="112"/>
                  </a:cubicBezTo>
                  <a:cubicBezTo>
                    <a:pt x="260" y="134"/>
                    <a:pt x="270" y="154"/>
                    <a:pt x="270" y="173"/>
                  </a:cubicBezTo>
                  <a:lnTo>
                    <a:pt x="270" y="196"/>
                  </a:lnTo>
                  <a:lnTo>
                    <a:pt x="260" y="186"/>
                  </a:lnTo>
                  <a:cubicBezTo>
                    <a:pt x="247" y="173"/>
                    <a:pt x="237" y="163"/>
                    <a:pt x="228" y="163"/>
                  </a:cubicBezTo>
                  <a:cubicBezTo>
                    <a:pt x="198" y="144"/>
                    <a:pt x="176" y="134"/>
                    <a:pt x="156" y="124"/>
                  </a:cubicBezTo>
                  <a:cubicBezTo>
                    <a:pt x="136" y="112"/>
                    <a:pt x="114" y="112"/>
                    <a:pt x="94" y="112"/>
                  </a:cubicBezTo>
                  <a:lnTo>
                    <a:pt x="74" y="112"/>
                  </a:lnTo>
                  <a:cubicBezTo>
                    <a:pt x="52" y="124"/>
                    <a:pt x="32" y="144"/>
                    <a:pt x="13" y="173"/>
                  </a:cubicBezTo>
                  <a:cubicBezTo>
                    <a:pt x="13" y="186"/>
                    <a:pt x="0" y="196"/>
                    <a:pt x="0" y="215"/>
                  </a:cubicBezTo>
                  <a:lnTo>
                    <a:pt x="0" y="235"/>
                  </a:lnTo>
                  <a:lnTo>
                    <a:pt x="0" y="257"/>
                  </a:lnTo>
                  <a:cubicBezTo>
                    <a:pt x="13" y="267"/>
                    <a:pt x="13" y="287"/>
                    <a:pt x="22" y="297"/>
                  </a:cubicBezTo>
                  <a:cubicBezTo>
                    <a:pt x="22" y="309"/>
                    <a:pt x="32" y="319"/>
                    <a:pt x="42" y="339"/>
                  </a:cubicBezTo>
                  <a:lnTo>
                    <a:pt x="104" y="401"/>
                  </a:lnTo>
                  <a:cubicBezTo>
                    <a:pt x="124" y="411"/>
                    <a:pt x="136" y="420"/>
                    <a:pt x="146" y="433"/>
                  </a:cubicBezTo>
                  <a:lnTo>
                    <a:pt x="166" y="433"/>
                  </a:lnTo>
                  <a:cubicBezTo>
                    <a:pt x="166" y="443"/>
                    <a:pt x="176" y="443"/>
                    <a:pt x="176" y="453"/>
                  </a:cubicBezTo>
                  <a:lnTo>
                    <a:pt x="198" y="453"/>
                  </a:lnTo>
                  <a:cubicBezTo>
                    <a:pt x="208" y="453"/>
                    <a:pt x="208" y="443"/>
                    <a:pt x="218" y="433"/>
                  </a:cubicBezTo>
                  <a:cubicBezTo>
                    <a:pt x="218" y="420"/>
                    <a:pt x="218" y="411"/>
                    <a:pt x="208" y="401"/>
                  </a:cubicBezTo>
                  <a:cubicBezTo>
                    <a:pt x="198" y="401"/>
                    <a:pt x="186" y="391"/>
                    <a:pt x="186" y="391"/>
                  </a:cubicBezTo>
                  <a:lnTo>
                    <a:pt x="176" y="391"/>
                  </a:lnTo>
                  <a:lnTo>
                    <a:pt x="166" y="381"/>
                  </a:lnTo>
                  <a:lnTo>
                    <a:pt x="156" y="371"/>
                  </a:lnTo>
                  <a:cubicBezTo>
                    <a:pt x="136" y="359"/>
                    <a:pt x="114" y="339"/>
                    <a:pt x="94" y="319"/>
                  </a:cubicBezTo>
                  <a:cubicBezTo>
                    <a:pt x="84" y="309"/>
                    <a:pt x="74" y="287"/>
                    <a:pt x="62" y="267"/>
                  </a:cubicBezTo>
                  <a:cubicBezTo>
                    <a:pt x="52" y="257"/>
                    <a:pt x="52" y="248"/>
                    <a:pt x="42" y="235"/>
                  </a:cubicBezTo>
                  <a:lnTo>
                    <a:pt x="42" y="215"/>
                  </a:lnTo>
                  <a:cubicBezTo>
                    <a:pt x="42" y="206"/>
                    <a:pt x="42" y="206"/>
                    <a:pt x="52" y="196"/>
                  </a:cubicBezTo>
                  <a:cubicBezTo>
                    <a:pt x="52" y="186"/>
                    <a:pt x="52" y="186"/>
                    <a:pt x="62" y="173"/>
                  </a:cubicBezTo>
                  <a:lnTo>
                    <a:pt x="62" y="163"/>
                  </a:lnTo>
                  <a:cubicBezTo>
                    <a:pt x="74" y="154"/>
                    <a:pt x="74" y="154"/>
                    <a:pt x="84" y="154"/>
                  </a:cubicBezTo>
                  <a:lnTo>
                    <a:pt x="94" y="154"/>
                  </a:lnTo>
                  <a:lnTo>
                    <a:pt x="104" y="144"/>
                  </a:lnTo>
                  <a:lnTo>
                    <a:pt x="114" y="144"/>
                  </a:lnTo>
                  <a:cubicBezTo>
                    <a:pt x="124" y="144"/>
                    <a:pt x="146" y="154"/>
                    <a:pt x="156" y="154"/>
                  </a:cubicBezTo>
                  <a:cubicBezTo>
                    <a:pt x="176" y="163"/>
                    <a:pt x="208" y="173"/>
                    <a:pt x="228" y="186"/>
                  </a:cubicBezTo>
                  <a:cubicBezTo>
                    <a:pt x="237" y="196"/>
                    <a:pt x="237" y="206"/>
                    <a:pt x="247" y="206"/>
                  </a:cubicBezTo>
                  <a:lnTo>
                    <a:pt x="260" y="215"/>
                  </a:lnTo>
                  <a:lnTo>
                    <a:pt x="270" y="225"/>
                  </a:lnTo>
                  <a:lnTo>
                    <a:pt x="279" y="225"/>
                  </a:lnTo>
                  <a:cubicBezTo>
                    <a:pt x="279" y="225"/>
                    <a:pt x="289" y="225"/>
                    <a:pt x="289" y="215"/>
                  </a:cubicBezTo>
                  <a:cubicBezTo>
                    <a:pt x="289" y="206"/>
                    <a:pt x="279" y="206"/>
                    <a:pt x="279" y="196"/>
                  </a:cubicBezTo>
                  <a:lnTo>
                    <a:pt x="279" y="163"/>
                  </a:lnTo>
                  <a:lnTo>
                    <a:pt x="279" y="112"/>
                  </a:lnTo>
                  <a:cubicBezTo>
                    <a:pt x="279" y="92"/>
                    <a:pt x="270" y="72"/>
                    <a:pt x="270" y="62"/>
                  </a:cubicBezTo>
                  <a:lnTo>
                    <a:pt x="270" y="40"/>
                  </a:lnTo>
                  <a:lnTo>
                    <a:pt x="270" y="10"/>
                  </a:lnTo>
                  <a:cubicBezTo>
                    <a:pt x="260" y="10"/>
                    <a:pt x="260" y="0"/>
                    <a:pt x="260" y="0"/>
                  </a:cubicBezTo>
                  <a:close/>
                </a:path>
              </a:pathLst>
            </a:custGeom>
            <a:solidFill>
              <a:srgbClr val="B57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333;p76">
              <a:extLst>
                <a:ext uri="{FF2B5EF4-FFF2-40B4-BE49-F238E27FC236}">
                  <a16:creationId xmlns:a16="http://schemas.microsoft.com/office/drawing/2014/main" id="{6A034536-C5F0-48CB-B7D9-2933974018C8}"/>
                </a:ext>
              </a:extLst>
            </p:cNvPr>
            <p:cNvSpPr/>
            <p:nvPr/>
          </p:nvSpPr>
          <p:spPr>
            <a:xfrm>
              <a:off x="1575980" y="2976052"/>
              <a:ext cx="119716" cy="62268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63" y="1"/>
                  </a:moveTo>
                  <a:cubicBezTo>
                    <a:pt x="82" y="11"/>
                    <a:pt x="20" y="43"/>
                    <a:pt x="10" y="82"/>
                  </a:cubicBezTo>
                  <a:cubicBezTo>
                    <a:pt x="0" y="124"/>
                    <a:pt x="20" y="166"/>
                    <a:pt x="72" y="206"/>
                  </a:cubicBezTo>
                  <a:cubicBezTo>
                    <a:pt x="124" y="238"/>
                    <a:pt x="186" y="280"/>
                    <a:pt x="267" y="290"/>
                  </a:cubicBezTo>
                  <a:cubicBezTo>
                    <a:pt x="329" y="310"/>
                    <a:pt x="391" y="310"/>
                    <a:pt x="443" y="310"/>
                  </a:cubicBezTo>
                  <a:cubicBezTo>
                    <a:pt x="524" y="300"/>
                    <a:pt x="586" y="268"/>
                    <a:pt x="596" y="228"/>
                  </a:cubicBezTo>
                  <a:cubicBezTo>
                    <a:pt x="596" y="186"/>
                    <a:pt x="576" y="144"/>
                    <a:pt x="534" y="104"/>
                  </a:cubicBezTo>
                  <a:cubicBezTo>
                    <a:pt x="482" y="72"/>
                    <a:pt x="410" y="33"/>
                    <a:pt x="339" y="20"/>
                  </a:cubicBezTo>
                  <a:cubicBezTo>
                    <a:pt x="277" y="1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334;p76">
              <a:extLst>
                <a:ext uri="{FF2B5EF4-FFF2-40B4-BE49-F238E27FC236}">
                  <a16:creationId xmlns:a16="http://schemas.microsoft.com/office/drawing/2014/main" id="{711838CC-7827-4484-A810-A08ABA418A5C}"/>
                </a:ext>
              </a:extLst>
            </p:cNvPr>
            <p:cNvSpPr/>
            <p:nvPr/>
          </p:nvSpPr>
          <p:spPr>
            <a:xfrm>
              <a:off x="1248770" y="2975650"/>
              <a:ext cx="107865" cy="57046"/>
            </a:xfrm>
            <a:custGeom>
              <a:avLst/>
              <a:gdLst/>
              <a:ahLst/>
              <a:cxnLst/>
              <a:rect l="l" t="t" r="r" b="b"/>
              <a:pathLst>
                <a:path w="537" h="284" extrusionOk="0">
                  <a:moveTo>
                    <a:pt x="376" y="0"/>
                  </a:moveTo>
                  <a:cubicBezTo>
                    <a:pt x="362" y="0"/>
                    <a:pt x="347" y="1"/>
                    <a:pt x="332" y="3"/>
                  </a:cubicBezTo>
                  <a:cubicBezTo>
                    <a:pt x="300" y="3"/>
                    <a:pt x="258" y="13"/>
                    <a:pt x="228" y="22"/>
                  </a:cubicBezTo>
                  <a:cubicBezTo>
                    <a:pt x="124" y="45"/>
                    <a:pt x="43" y="106"/>
                    <a:pt x="11" y="158"/>
                  </a:cubicBezTo>
                  <a:cubicBezTo>
                    <a:pt x="1" y="178"/>
                    <a:pt x="1" y="198"/>
                    <a:pt x="1" y="220"/>
                  </a:cubicBezTo>
                  <a:cubicBezTo>
                    <a:pt x="20" y="255"/>
                    <a:pt x="78" y="284"/>
                    <a:pt x="153" y="284"/>
                  </a:cubicBezTo>
                  <a:cubicBezTo>
                    <a:pt x="164" y="284"/>
                    <a:pt x="175" y="283"/>
                    <a:pt x="186" y="282"/>
                  </a:cubicBezTo>
                  <a:cubicBezTo>
                    <a:pt x="228" y="282"/>
                    <a:pt x="258" y="270"/>
                    <a:pt x="300" y="260"/>
                  </a:cubicBezTo>
                  <a:cubicBezTo>
                    <a:pt x="433" y="220"/>
                    <a:pt x="537" y="126"/>
                    <a:pt x="517" y="64"/>
                  </a:cubicBezTo>
                  <a:cubicBezTo>
                    <a:pt x="499" y="21"/>
                    <a:pt x="446" y="0"/>
                    <a:pt x="376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335;p76">
              <a:extLst>
                <a:ext uri="{FF2B5EF4-FFF2-40B4-BE49-F238E27FC236}">
                  <a16:creationId xmlns:a16="http://schemas.microsoft.com/office/drawing/2014/main" id="{40E0ACBB-63A0-4DF0-884E-87EB6AEB398D}"/>
                </a:ext>
              </a:extLst>
            </p:cNvPr>
            <p:cNvSpPr/>
            <p:nvPr/>
          </p:nvSpPr>
          <p:spPr>
            <a:xfrm>
              <a:off x="1447426" y="3317522"/>
              <a:ext cx="64076" cy="43387"/>
            </a:xfrm>
            <a:custGeom>
              <a:avLst/>
              <a:gdLst/>
              <a:ahLst/>
              <a:cxnLst/>
              <a:rect l="l" t="t" r="r" b="b"/>
              <a:pathLst>
                <a:path w="319" h="216" extrusionOk="0">
                  <a:moveTo>
                    <a:pt x="299" y="1"/>
                  </a:moveTo>
                  <a:cubicBezTo>
                    <a:pt x="299" y="1"/>
                    <a:pt x="289" y="1"/>
                    <a:pt x="289" y="11"/>
                  </a:cubicBezTo>
                  <a:lnTo>
                    <a:pt x="279" y="11"/>
                  </a:lnTo>
                  <a:cubicBezTo>
                    <a:pt x="257" y="11"/>
                    <a:pt x="237" y="11"/>
                    <a:pt x="208" y="20"/>
                  </a:cubicBezTo>
                  <a:cubicBezTo>
                    <a:pt x="186" y="20"/>
                    <a:pt x="166" y="30"/>
                    <a:pt x="134" y="40"/>
                  </a:cubicBezTo>
                  <a:cubicBezTo>
                    <a:pt x="114" y="40"/>
                    <a:pt x="104" y="50"/>
                    <a:pt x="84" y="72"/>
                  </a:cubicBezTo>
                  <a:cubicBezTo>
                    <a:pt x="62" y="82"/>
                    <a:pt x="52" y="92"/>
                    <a:pt x="42" y="102"/>
                  </a:cubicBezTo>
                  <a:lnTo>
                    <a:pt x="22" y="124"/>
                  </a:lnTo>
                  <a:cubicBezTo>
                    <a:pt x="22" y="134"/>
                    <a:pt x="10" y="134"/>
                    <a:pt x="10" y="144"/>
                  </a:cubicBezTo>
                  <a:lnTo>
                    <a:pt x="10" y="154"/>
                  </a:lnTo>
                  <a:cubicBezTo>
                    <a:pt x="0" y="164"/>
                    <a:pt x="10" y="174"/>
                    <a:pt x="10" y="186"/>
                  </a:cubicBezTo>
                  <a:cubicBezTo>
                    <a:pt x="22" y="206"/>
                    <a:pt x="52" y="216"/>
                    <a:pt x="72" y="216"/>
                  </a:cubicBezTo>
                  <a:cubicBezTo>
                    <a:pt x="84" y="206"/>
                    <a:pt x="94" y="206"/>
                    <a:pt x="104" y="206"/>
                  </a:cubicBezTo>
                  <a:cubicBezTo>
                    <a:pt x="114" y="206"/>
                    <a:pt x="124" y="206"/>
                    <a:pt x="146" y="196"/>
                  </a:cubicBezTo>
                  <a:cubicBezTo>
                    <a:pt x="166" y="186"/>
                    <a:pt x="195" y="174"/>
                    <a:pt x="218" y="164"/>
                  </a:cubicBezTo>
                  <a:cubicBezTo>
                    <a:pt x="228" y="154"/>
                    <a:pt x="247" y="144"/>
                    <a:pt x="257" y="134"/>
                  </a:cubicBezTo>
                  <a:cubicBezTo>
                    <a:pt x="270" y="112"/>
                    <a:pt x="279" y="102"/>
                    <a:pt x="289" y="92"/>
                  </a:cubicBezTo>
                  <a:cubicBezTo>
                    <a:pt x="299" y="82"/>
                    <a:pt x="299" y="62"/>
                    <a:pt x="309" y="50"/>
                  </a:cubicBezTo>
                  <a:cubicBezTo>
                    <a:pt x="319" y="40"/>
                    <a:pt x="319" y="30"/>
                    <a:pt x="319" y="1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336;p76">
              <a:extLst>
                <a:ext uri="{FF2B5EF4-FFF2-40B4-BE49-F238E27FC236}">
                  <a16:creationId xmlns:a16="http://schemas.microsoft.com/office/drawing/2014/main" id="{DE12DF6E-5267-4E25-A399-8A73F76D91E0}"/>
                </a:ext>
              </a:extLst>
            </p:cNvPr>
            <p:cNvSpPr/>
            <p:nvPr/>
          </p:nvSpPr>
          <p:spPr>
            <a:xfrm>
              <a:off x="1404240" y="3277951"/>
              <a:ext cx="115698" cy="86372"/>
            </a:xfrm>
            <a:custGeom>
              <a:avLst/>
              <a:gdLst/>
              <a:ahLst/>
              <a:cxnLst/>
              <a:rect l="l" t="t" r="r" b="b"/>
              <a:pathLst>
                <a:path w="576" h="430" extrusionOk="0">
                  <a:moveTo>
                    <a:pt x="524" y="208"/>
                  </a:moveTo>
                  <a:cubicBezTo>
                    <a:pt x="524" y="227"/>
                    <a:pt x="514" y="247"/>
                    <a:pt x="504" y="269"/>
                  </a:cubicBezTo>
                  <a:cubicBezTo>
                    <a:pt x="494" y="289"/>
                    <a:pt x="485" y="299"/>
                    <a:pt x="472" y="321"/>
                  </a:cubicBezTo>
                  <a:cubicBezTo>
                    <a:pt x="452" y="341"/>
                    <a:pt x="443" y="351"/>
                    <a:pt x="423" y="361"/>
                  </a:cubicBezTo>
                  <a:cubicBezTo>
                    <a:pt x="410" y="371"/>
                    <a:pt x="391" y="383"/>
                    <a:pt x="371" y="393"/>
                  </a:cubicBezTo>
                  <a:lnTo>
                    <a:pt x="339" y="393"/>
                  </a:lnTo>
                  <a:cubicBezTo>
                    <a:pt x="329" y="403"/>
                    <a:pt x="319" y="403"/>
                    <a:pt x="309" y="403"/>
                  </a:cubicBezTo>
                  <a:cubicBezTo>
                    <a:pt x="287" y="403"/>
                    <a:pt x="267" y="403"/>
                    <a:pt x="247" y="393"/>
                  </a:cubicBezTo>
                  <a:lnTo>
                    <a:pt x="237" y="393"/>
                  </a:lnTo>
                  <a:cubicBezTo>
                    <a:pt x="237" y="383"/>
                    <a:pt x="247" y="383"/>
                    <a:pt x="247" y="371"/>
                  </a:cubicBezTo>
                  <a:cubicBezTo>
                    <a:pt x="247" y="351"/>
                    <a:pt x="257" y="331"/>
                    <a:pt x="267" y="321"/>
                  </a:cubicBezTo>
                  <a:cubicBezTo>
                    <a:pt x="277" y="299"/>
                    <a:pt x="299" y="289"/>
                    <a:pt x="309" y="269"/>
                  </a:cubicBezTo>
                  <a:cubicBezTo>
                    <a:pt x="329" y="259"/>
                    <a:pt x="349" y="247"/>
                    <a:pt x="371" y="237"/>
                  </a:cubicBezTo>
                  <a:cubicBezTo>
                    <a:pt x="391" y="227"/>
                    <a:pt x="410" y="217"/>
                    <a:pt x="433" y="208"/>
                  </a:cubicBezTo>
                  <a:close/>
                  <a:moveTo>
                    <a:pt x="546" y="0"/>
                  </a:moveTo>
                  <a:cubicBezTo>
                    <a:pt x="472" y="32"/>
                    <a:pt x="391" y="62"/>
                    <a:pt x="299" y="84"/>
                  </a:cubicBezTo>
                  <a:lnTo>
                    <a:pt x="257" y="84"/>
                  </a:lnTo>
                  <a:cubicBezTo>
                    <a:pt x="221" y="91"/>
                    <a:pt x="179" y="98"/>
                    <a:pt x="136" y="98"/>
                  </a:cubicBezTo>
                  <a:cubicBezTo>
                    <a:pt x="118" y="98"/>
                    <a:pt x="100" y="97"/>
                    <a:pt x="82" y="94"/>
                  </a:cubicBezTo>
                  <a:cubicBezTo>
                    <a:pt x="62" y="94"/>
                    <a:pt x="30" y="94"/>
                    <a:pt x="10" y="84"/>
                  </a:cubicBezTo>
                  <a:lnTo>
                    <a:pt x="0" y="94"/>
                  </a:lnTo>
                  <a:cubicBezTo>
                    <a:pt x="10" y="136"/>
                    <a:pt x="20" y="166"/>
                    <a:pt x="30" y="208"/>
                  </a:cubicBezTo>
                  <a:cubicBezTo>
                    <a:pt x="40" y="227"/>
                    <a:pt x="52" y="259"/>
                    <a:pt x="62" y="279"/>
                  </a:cubicBezTo>
                  <a:cubicBezTo>
                    <a:pt x="82" y="321"/>
                    <a:pt x="114" y="351"/>
                    <a:pt x="144" y="383"/>
                  </a:cubicBezTo>
                  <a:cubicBezTo>
                    <a:pt x="176" y="403"/>
                    <a:pt x="205" y="423"/>
                    <a:pt x="247" y="423"/>
                  </a:cubicBezTo>
                  <a:cubicBezTo>
                    <a:pt x="262" y="428"/>
                    <a:pt x="278" y="430"/>
                    <a:pt x="293" y="430"/>
                  </a:cubicBezTo>
                  <a:cubicBezTo>
                    <a:pt x="308" y="430"/>
                    <a:pt x="324" y="428"/>
                    <a:pt x="339" y="423"/>
                  </a:cubicBezTo>
                  <a:lnTo>
                    <a:pt x="349" y="423"/>
                  </a:lnTo>
                  <a:cubicBezTo>
                    <a:pt x="391" y="413"/>
                    <a:pt x="423" y="403"/>
                    <a:pt x="452" y="383"/>
                  </a:cubicBezTo>
                  <a:cubicBezTo>
                    <a:pt x="485" y="351"/>
                    <a:pt x="514" y="321"/>
                    <a:pt x="524" y="289"/>
                  </a:cubicBezTo>
                  <a:cubicBezTo>
                    <a:pt x="546" y="269"/>
                    <a:pt x="546" y="247"/>
                    <a:pt x="556" y="227"/>
                  </a:cubicBezTo>
                  <a:cubicBezTo>
                    <a:pt x="556" y="208"/>
                    <a:pt x="566" y="185"/>
                    <a:pt x="566" y="166"/>
                  </a:cubicBezTo>
                  <a:cubicBezTo>
                    <a:pt x="576" y="114"/>
                    <a:pt x="566" y="62"/>
                    <a:pt x="556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92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61ADD-592E-46A0-A925-2750B8C8FA61}"/>
              </a:ext>
            </a:extLst>
          </p:cNvPr>
          <p:cNvSpPr/>
          <p:nvPr/>
        </p:nvSpPr>
        <p:spPr>
          <a:xfrm>
            <a:off x="586043" y="1009442"/>
            <a:ext cx="8222703" cy="291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EC17CA-4D63-4C60-8A1D-6BBBBDBDAF99}"/>
              </a:ext>
            </a:extLst>
          </p:cNvPr>
          <p:cNvSpPr/>
          <p:nvPr/>
        </p:nvSpPr>
        <p:spPr>
          <a:xfrm>
            <a:off x="3032811" y="256673"/>
            <a:ext cx="3216442" cy="116510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7962632" y="2894835"/>
            <a:ext cx="1173394" cy="225066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9697C1-EABD-46F2-B6E6-15D159BB2202}"/>
              </a:ext>
            </a:extLst>
          </p:cNvPr>
          <p:cNvSpPr txBox="1"/>
          <p:nvPr/>
        </p:nvSpPr>
        <p:spPr>
          <a:xfrm>
            <a:off x="1882490" y="344563"/>
            <a:ext cx="5589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</a:rPr>
              <a:t>YÊU CẦU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</a:rPr>
              <a:t>CẦN ĐẠT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902FF-6534-4046-BB6D-7455025622B8}"/>
              </a:ext>
            </a:extLst>
          </p:cNvPr>
          <p:cNvSpPr txBox="1"/>
          <p:nvPr/>
        </p:nvSpPr>
        <p:spPr>
          <a:xfrm>
            <a:off x="910400" y="1427807"/>
            <a:ext cx="753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Nắm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thụ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phấn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thụ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tinh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hạt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biệt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thụ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phấn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nhờ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côn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trùng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thụ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phấn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nhờ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BF45BFA1-8E1D-4E8A-A4C4-124483E0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8" y="2621283"/>
            <a:ext cx="6056517" cy="377952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6014808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Quá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trình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sản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thực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hoa</a:t>
            </a:r>
            <a:endParaRPr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192" y="1261941"/>
            <a:ext cx="8075613" cy="2106901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+mn-lt"/>
              </a:rPr>
              <a:t>* </a:t>
            </a:r>
            <a:r>
              <a:rPr lang="en-US" altLang="en-US" sz="2800" dirty="0" err="1">
                <a:latin typeface="+mn-lt"/>
              </a:rPr>
              <a:t>Đọc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thông</a:t>
            </a:r>
            <a:r>
              <a:rPr lang="en-US" altLang="en-US" sz="2800" dirty="0">
                <a:latin typeface="+mn-lt"/>
              </a:rPr>
              <a:t> tin </a:t>
            </a:r>
            <a:r>
              <a:rPr lang="en-US" altLang="en-US" sz="2800" dirty="0" err="1">
                <a:latin typeface="+mn-lt"/>
              </a:rPr>
              <a:t>trong</a:t>
            </a:r>
            <a:r>
              <a:rPr lang="en-US" altLang="en-US" sz="2800" dirty="0">
                <a:latin typeface="+mn-lt"/>
              </a:rPr>
              <a:t> SGK </a:t>
            </a:r>
            <a:r>
              <a:rPr lang="en-US" altLang="en-US" sz="2800" dirty="0" err="1">
                <a:latin typeface="+mn-lt"/>
              </a:rPr>
              <a:t>trang</a:t>
            </a:r>
            <a:r>
              <a:rPr lang="en-US" altLang="en-US" sz="2800" dirty="0">
                <a:latin typeface="+mn-lt"/>
              </a:rPr>
              <a:t> 106. </a:t>
            </a:r>
            <a:r>
              <a:rPr lang="en-US" altLang="en-US" sz="2800" dirty="0" err="1">
                <a:latin typeface="+mn-lt"/>
              </a:rPr>
              <a:t>Chỉ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vào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hình</a:t>
            </a:r>
            <a:r>
              <a:rPr lang="en-US" altLang="en-US" sz="2800" dirty="0">
                <a:latin typeface="+mn-lt"/>
              </a:rPr>
              <a:t> 1 </a:t>
            </a:r>
            <a:r>
              <a:rPr lang="en-US" altLang="en-US" sz="2800" dirty="0" err="1">
                <a:latin typeface="+mn-lt"/>
              </a:rPr>
              <a:t>để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nói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với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nhau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về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sự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thụ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phấn</a:t>
            </a:r>
            <a:r>
              <a:rPr lang="en-US" altLang="en-US" sz="2800" dirty="0">
                <a:latin typeface="+mn-lt"/>
              </a:rPr>
              <a:t>, </a:t>
            </a:r>
            <a:r>
              <a:rPr lang="en-US" altLang="en-US" sz="2800" dirty="0" err="1">
                <a:latin typeface="+mn-lt"/>
              </a:rPr>
              <a:t>sự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thụ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tinh</a:t>
            </a:r>
            <a:r>
              <a:rPr lang="en-US" altLang="en-US" sz="2800" dirty="0">
                <a:latin typeface="+mn-lt"/>
              </a:rPr>
              <a:t>, </a:t>
            </a:r>
            <a:r>
              <a:rPr lang="en-US" altLang="en-US" sz="2800" dirty="0" err="1">
                <a:latin typeface="+mn-lt"/>
              </a:rPr>
              <a:t>sự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hình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thành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hạt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và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quả</a:t>
            </a:r>
            <a:r>
              <a:rPr lang="en-US" altLang="en-US" sz="2800" dirty="0"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+mn-lt"/>
              </a:rPr>
              <a:t>* </a:t>
            </a:r>
            <a:r>
              <a:rPr lang="en-US" altLang="en-US" sz="2800" dirty="0" err="1">
                <a:latin typeface="+mn-lt"/>
              </a:rPr>
              <a:t>Chọn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câu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trả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lời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đúng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cho</a:t>
            </a:r>
            <a:r>
              <a:rPr lang="en-US" altLang="en-US" sz="2800" dirty="0">
                <a:latin typeface="+mn-lt"/>
              </a:rPr>
              <a:t> 5 </a:t>
            </a:r>
            <a:r>
              <a:rPr lang="en-US" altLang="en-US" sz="2800" dirty="0" err="1">
                <a:latin typeface="+mn-lt"/>
              </a:rPr>
              <a:t>câu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hỏi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trong</a:t>
            </a:r>
            <a:r>
              <a:rPr lang="en-US" altLang="en-US" sz="2800" dirty="0">
                <a:latin typeface="+mn-lt"/>
              </a:rPr>
              <a:t> SGK.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38714B1-07F6-4201-83D3-A265D83C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0" y="3507312"/>
            <a:ext cx="1950569" cy="163618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01BD98FE-840B-4047-875F-E64C0D558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1802806" y="3507312"/>
            <a:ext cx="1950569" cy="163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6014808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Quá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trình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sinh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sản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vật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hoa</a:t>
            </a:r>
            <a:endParaRPr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3" name="Picture 3">
            <a:extLst>
              <a:ext uri="{FF2B5EF4-FFF2-40B4-BE49-F238E27FC236}">
                <a16:creationId xmlns:a16="http://schemas.microsoft.com/office/drawing/2014/main" id="{402C4F29-C270-4256-9661-35CD4012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7" y="1079277"/>
            <a:ext cx="3671887" cy="393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">
            <a:extLst>
              <a:ext uri="{FF2B5EF4-FFF2-40B4-BE49-F238E27FC236}">
                <a16:creationId xmlns:a16="http://schemas.microsoft.com/office/drawing/2014/main" id="{4E30F3C2-6A45-4256-8373-85D4FC49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499" y="934814"/>
            <a:ext cx="10810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Hạt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4C1B761E-F4AD-467A-A6AA-2826C3BC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87" y="1445989"/>
            <a:ext cx="136842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Ống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id="{23C7CEBE-AB56-4FD3-9B8B-E6683402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7" y="2130202"/>
            <a:ext cx="172487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đực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7" name="Text Box 7">
            <a:extLst>
              <a:ext uri="{FF2B5EF4-FFF2-40B4-BE49-F238E27FC236}">
                <a16:creationId xmlns:a16="http://schemas.microsoft.com/office/drawing/2014/main" id="{9B04011C-6DC9-46E4-9C94-45C57C35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11" y="2683643"/>
            <a:ext cx="226060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cái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:a16="http://schemas.microsoft.com/office/drawing/2014/main" id="{4997FE9F-C5C8-4F51-BD04-405F121F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24" y="3268439"/>
            <a:ext cx="946675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Noãn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9" name="Text Box 9">
            <a:extLst>
              <a:ext uri="{FF2B5EF4-FFF2-40B4-BE49-F238E27FC236}">
                <a16:creationId xmlns:a16="http://schemas.microsoft.com/office/drawing/2014/main" id="{611506A1-ABA5-4C7B-A9D9-A616D0B5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562" y="3822477"/>
            <a:ext cx="9895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Bầu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nhụy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738E34-47C6-46F2-961E-6AC546920475}" vid="{F66FC79C-AE9E-4C80-817C-A30F185FCAF8}"/>
    </a:ext>
  </a:extLst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770</Words>
  <Application>Microsoft Office PowerPoint</Application>
  <PresentationFormat>On-screen Show (16:9)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SVN-Androgyne</vt:lpstr>
      <vt:lpstr>Roboto</vt:lpstr>
      <vt:lpstr>Proxima Nova</vt:lpstr>
      <vt:lpstr>UVF Funkydori</vt:lpstr>
      <vt:lpstr>Livvic</vt:lpstr>
      <vt:lpstr>Open Sans</vt:lpstr>
      <vt:lpstr>.VnTime</vt:lpstr>
      <vt:lpstr>Berkshire Swash</vt:lpstr>
      <vt:lpstr>Roboto Condensed Light</vt:lpstr>
      <vt:lpstr>Patrick Hand</vt:lpstr>
      <vt:lpstr>Arial-Rounded</vt:lpstr>
      <vt:lpstr>Arial</vt:lpstr>
      <vt:lpstr>SVN-Apple</vt:lpstr>
      <vt:lpstr>Lato</vt:lpstr>
      <vt:lpstr>Wingdings</vt:lpstr>
      <vt:lpstr>Proxima Nova Semibold</vt:lpstr>
      <vt:lpstr>Theme1</vt:lpstr>
      <vt:lpstr>1_Slidesgo Final Pages</vt:lpstr>
      <vt:lpstr>2_Slidesgo Final Pages</vt:lpstr>
      <vt:lpstr>3_Slidesgo Final Pages</vt:lpstr>
      <vt:lpstr>Slidesgo Final Pages</vt:lpstr>
      <vt:lpstr>Khoa học</vt:lpstr>
      <vt:lpstr>KHỞI ĐỘNG</vt:lpstr>
      <vt:lpstr>PowerPoint Presentation</vt:lpstr>
      <vt:lpstr>PowerPoint Presentation</vt:lpstr>
      <vt:lpstr>PowerPoint Presentation</vt:lpstr>
      <vt:lpstr>KHÁM PHÁ</vt:lpstr>
      <vt:lpstr>PowerPoint Presentation</vt:lpstr>
      <vt:lpstr>Quá trình sinh sản của thực vật có hoa</vt:lpstr>
      <vt:lpstr>Quá trình sinh sản của thực vật có hoa</vt:lpstr>
      <vt:lpstr>Quá trình sinh sản của thực vật có hoa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NỘI DUNG GHI VỞ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dc:creator>Giang Giang</dc:creator>
  <cp:lastModifiedBy>PC</cp:lastModifiedBy>
  <cp:revision>10</cp:revision>
  <dcterms:modified xsi:type="dcterms:W3CDTF">2022-03-13T06:08:55Z</dcterms:modified>
</cp:coreProperties>
</file>