
<file path=[Content_Types].xml><?xml version="1.0" encoding="utf-8"?>
<Types xmlns="http://schemas.openxmlformats.org/package/2006/content-types">
  <Default Extension="emf" ContentType="image/x-emf"/>
  <Default Extension="gif" ContentType="image/gif"/>
  <Default Extension="jpe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2.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85" r:id="rId2"/>
    <p:sldMasterId id="2147483698" r:id="rId3"/>
  </p:sldMasterIdLst>
  <p:notesMasterIdLst>
    <p:notesMasterId r:id="rId22"/>
  </p:notesMasterIdLst>
  <p:sldIdLst>
    <p:sldId id="288" r:id="rId4"/>
    <p:sldId id="264" r:id="rId5"/>
    <p:sldId id="319" r:id="rId6"/>
    <p:sldId id="324" r:id="rId7"/>
    <p:sldId id="322" r:id="rId8"/>
    <p:sldId id="350" r:id="rId9"/>
    <p:sldId id="289" r:id="rId10"/>
    <p:sldId id="352" r:id="rId11"/>
    <p:sldId id="356" r:id="rId12"/>
    <p:sldId id="353" r:id="rId13"/>
    <p:sldId id="354" r:id="rId14"/>
    <p:sldId id="323" r:id="rId15"/>
    <p:sldId id="355" r:id="rId16"/>
    <p:sldId id="346" r:id="rId17"/>
    <p:sldId id="318" r:id="rId18"/>
    <p:sldId id="309" r:id="rId19"/>
    <p:sldId id="351" r:id="rId20"/>
    <p:sldId id="344" r:id="rId21"/>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EEFC6"/>
    <a:srgbClr val="FDEED9"/>
    <a:srgbClr val="FFC34B"/>
    <a:srgbClr val="FFDD09"/>
    <a:srgbClr val="2D591D"/>
    <a:srgbClr val="D7454F"/>
    <a:srgbClr val="EB6D8E"/>
    <a:srgbClr val="FFFFFF"/>
    <a:srgbClr val="FAF1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101" autoAdjust="0"/>
  </p:normalViewPr>
  <p:slideViewPr>
    <p:cSldViewPr snapToGrid="0">
      <p:cViewPr>
        <p:scale>
          <a:sx n="84" d="100"/>
          <a:sy n="84" d="100"/>
        </p:scale>
        <p:origin x="1788" y="930"/>
      </p:cViewPr>
      <p:guideLst>
        <p:guide orient="horz" pos="1620"/>
        <p:guide pos="2880"/>
      </p:guideLst>
    </p:cSldViewPr>
  </p:slid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12T08:49:58.39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12T08:49:58.39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t>2022/2/26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t>‹#›</a:t>
            </a:fld>
            <a:endParaRPr lang="zh-CN" altLang="en-US"/>
          </a:p>
        </p:txBody>
      </p:sp>
    </p:spTree>
    <p:extLst>
      <p:ext uri="{BB962C8B-B14F-4D97-AF65-F5344CB8AC3E}">
        <p14:creationId xmlns:p14="http://schemas.microsoft.com/office/powerpoint/2010/main" val="328236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011991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633299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956663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3EA986-52E8-4E99-B0E5-5A5297F0096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22914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584949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3EA986-52E8-4E99-B0E5-5A5297F0096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0933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Thầy cô kick chuột vào Các chữ ABCD khi chọn đáp án</a:t>
            </a:r>
          </a:p>
        </p:txBody>
      </p:sp>
      <p:sp>
        <p:nvSpPr>
          <p:cNvPr id="4" name="Slide Number Placeholder 3"/>
          <p:cNvSpPr>
            <a:spLocks noGrp="1"/>
          </p:cNvSpPr>
          <p:nvPr>
            <p:ph type="sldNum" sz="quarter" idx="5"/>
          </p:nvPr>
        </p:nvSpPr>
        <p:spPr/>
        <p:txBody>
          <a:bodyPr/>
          <a:lstStyle/>
          <a:p>
            <a:fld id="{793AD677-048F-409F-AACD-0A0B5EF61C8C}" type="slidenum">
              <a:rPr lang="zh-CN" altLang="en-US" smtClean="0"/>
              <a:t>15</a:t>
            </a:fld>
            <a:endParaRPr lang="zh-CN" altLang="en-US"/>
          </a:p>
        </p:txBody>
      </p:sp>
    </p:spTree>
    <p:extLst>
      <p:ext uri="{BB962C8B-B14F-4D97-AF65-F5344CB8AC3E}">
        <p14:creationId xmlns:p14="http://schemas.microsoft.com/office/powerpoint/2010/main" val="1714569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solidFill>
                  <a:prstClr val="black"/>
                </a:solidFill>
                <a:latin typeface="Calibri" panose="020F0502020204030204" pitchFamily="34" charset="0"/>
                <a:ea typeface="宋体" panose="02010600030101010101" pitchFamily="2" charset="-122"/>
              </a:rPr>
              <a:pPr/>
              <a:t>16</a:t>
            </a:fld>
            <a:endParaRPr lang="zh-CN" altLang="en-US" sz="120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964155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17</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896071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solidFill>
                  <a:prstClr val="black"/>
                </a:solidFill>
                <a:latin typeface="Calibri" panose="020F0502020204030204" pitchFamily="34" charset="0"/>
                <a:ea typeface="宋体" panose="02010600030101010101" pitchFamily="2" charset="-122"/>
              </a:rPr>
              <a:pPr/>
              <a:t>18</a:t>
            </a:fld>
            <a:endParaRPr lang="zh-CN" altLang="en-US" sz="120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44256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3EA986-52E8-4E99-B0E5-5A5297F0096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52209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Thầy cô kick chuột vào Các chữ ABCD khi chọn đáp án</a:t>
            </a:r>
          </a:p>
        </p:txBody>
      </p:sp>
      <p:sp>
        <p:nvSpPr>
          <p:cNvPr id="4" name="Slide Number Placeholder 3"/>
          <p:cNvSpPr>
            <a:spLocks noGrp="1"/>
          </p:cNvSpPr>
          <p:nvPr>
            <p:ph type="sldNum" sz="quarter" idx="5"/>
          </p:nvPr>
        </p:nvSpPr>
        <p:spPr/>
        <p:txBody>
          <a:bodyPr/>
          <a:lstStyle/>
          <a:p>
            <a:fld id="{793AD677-048F-409F-AACD-0A0B5EF61C8C}" type="slidenum">
              <a:rPr lang="zh-CN" altLang="en-US" smtClean="0"/>
              <a:t>3</a:t>
            </a:fld>
            <a:endParaRPr lang="zh-CN" altLang="en-US"/>
          </a:p>
        </p:txBody>
      </p:sp>
    </p:spTree>
    <p:extLst>
      <p:ext uri="{BB962C8B-B14F-4D97-AF65-F5344CB8AC3E}">
        <p14:creationId xmlns:p14="http://schemas.microsoft.com/office/powerpoint/2010/main" val="3310381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Thầy cô kick chuột vào Các chữ ABCD khi chọn đáp án</a:t>
            </a:r>
          </a:p>
        </p:txBody>
      </p:sp>
      <p:sp>
        <p:nvSpPr>
          <p:cNvPr id="4" name="Slide Number Placeholder 3"/>
          <p:cNvSpPr>
            <a:spLocks noGrp="1"/>
          </p:cNvSpPr>
          <p:nvPr>
            <p:ph type="sldNum" sz="quarter" idx="5"/>
          </p:nvPr>
        </p:nvSpPr>
        <p:spPr/>
        <p:txBody>
          <a:bodyPr/>
          <a:lstStyle/>
          <a:p>
            <a:fld id="{793AD677-048F-409F-AACD-0A0B5EF61C8C}" type="slidenum">
              <a:rPr lang="zh-CN" altLang="en-US" smtClean="0"/>
              <a:t>4</a:t>
            </a:fld>
            <a:endParaRPr lang="zh-CN" altLang="en-US"/>
          </a:p>
        </p:txBody>
      </p:sp>
    </p:spTree>
    <p:extLst>
      <p:ext uri="{BB962C8B-B14F-4D97-AF65-F5344CB8AC3E}">
        <p14:creationId xmlns:p14="http://schemas.microsoft.com/office/powerpoint/2010/main" val="3820222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3EA986-52E8-4E99-B0E5-5A5297F0096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78502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6</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534500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7</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860422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547279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167953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2022/2/26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39336674"/>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45107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15AA2F-A2C8-4033-ABB1-9676D9B4B91E}"/>
              </a:ext>
            </a:extLst>
          </p:cNvPr>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a:extLst>
              <a:ext uri="{FF2B5EF4-FFF2-40B4-BE49-F238E27FC236}">
                <a16:creationId xmlns:a16="http://schemas.microsoft.com/office/drawing/2014/main" id="{386B64E1-2010-49C4-B332-70C3A0647187}"/>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408B5DFC-B13C-4C3C-BE11-E5060E321ED1}"/>
              </a:ext>
            </a:extLst>
          </p:cNvPr>
          <p:cNvSpPr>
            <a:spLocks noGrp="1"/>
          </p:cNvSpPr>
          <p:nvPr>
            <p:ph type="dt" sz="half" idx="10"/>
          </p:nvPr>
        </p:nvSpPr>
        <p:spPr/>
        <p:txBody>
          <a:bodyPr/>
          <a:lstStyle/>
          <a:p>
            <a:fld id="{FD791B83-7F85-412B-B55F-311BFBFEAF92}" type="datetimeFigureOut">
              <a:rPr lang="zh-CN" altLang="en-US" smtClean="0"/>
              <a:t>2022/2/26</a:t>
            </a:fld>
            <a:endParaRPr lang="zh-CN" altLang="en-US"/>
          </a:p>
        </p:txBody>
      </p:sp>
      <p:sp>
        <p:nvSpPr>
          <p:cNvPr id="5" name="页脚占位符 4">
            <a:extLst>
              <a:ext uri="{FF2B5EF4-FFF2-40B4-BE49-F238E27FC236}">
                <a16:creationId xmlns:a16="http://schemas.microsoft.com/office/drawing/2014/main" id="{21D3C02C-D7B9-4FC5-9A0C-E47F512615C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912A6E2-4736-4A5C-A049-0D1CCF5E9B9F}"/>
              </a:ext>
            </a:extLst>
          </p:cNvPr>
          <p:cNvSpPr>
            <a:spLocks noGrp="1"/>
          </p:cNvSpPr>
          <p:nvPr>
            <p:ph type="sldNum" sz="quarter" idx="12"/>
          </p:nvPr>
        </p:nvSpPr>
        <p:spPr/>
        <p:txBody>
          <a:bodyPr/>
          <a:lstStyle/>
          <a:p>
            <a:fld id="{6EA1E9D5-643F-4B16-9C77-5AFD21C28BAD}" type="slidenum">
              <a:rPr lang="zh-CN" altLang="en-US" smtClean="0"/>
              <a:t>‹#›</a:t>
            </a:fld>
            <a:endParaRPr lang="zh-CN" altLang="en-US"/>
          </a:p>
        </p:txBody>
      </p:sp>
    </p:spTree>
    <p:extLst>
      <p:ext uri="{BB962C8B-B14F-4D97-AF65-F5344CB8AC3E}">
        <p14:creationId xmlns:p14="http://schemas.microsoft.com/office/powerpoint/2010/main" val="214568406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A17726-F5E0-449F-8842-C42058F8769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8EA88AA-091A-43A1-8814-68E884B23DD1}"/>
              </a:ext>
            </a:extLst>
          </p:cNvPr>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51F3DD6A-5FCE-41D3-BA04-C33B8E4C10E1}"/>
              </a:ext>
            </a:extLst>
          </p:cNvPr>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09094004-97B0-47BA-93CD-6D42579CF579}"/>
              </a:ext>
            </a:extLst>
          </p:cNvPr>
          <p:cNvSpPr>
            <a:spLocks noGrp="1"/>
          </p:cNvSpPr>
          <p:nvPr>
            <p:ph type="dt" sz="half" idx="10"/>
          </p:nvPr>
        </p:nvSpPr>
        <p:spPr/>
        <p:txBody>
          <a:bodyPr/>
          <a:lstStyle/>
          <a:p>
            <a:fld id="{FD791B83-7F85-412B-B55F-311BFBFEAF92}" type="datetimeFigureOut">
              <a:rPr lang="zh-CN" altLang="en-US" smtClean="0"/>
              <a:t>2022/2/26</a:t>
            </a:fld>
            <a:endParaRPr lang="zh-CN" altLang="en-US"/>
          </a:p>
        </p:txBody>
      </p:sp>
      <p:sp>
        <p:nvSpPr>
          <p:cNvPr id="6" name="页脚占位符 5">
            <a:extLst>
              <a:ext uri="{FF2B5EF4-FFF2-40B4-BE49-F238E27FC236}">
                <a16:creationId xmlns:a16="http://schemas.microsoft.com/office/drawing/2014/main" id="{9B715CB2-E91A-433B-BDB0-B0382B0D026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959F244-1A56-4A7D-B702-39D21C3D0E87}"/>
              </a:ext>
            </a:extLst>
          </p:cNvPr>
          <p:cNvSpPr>
            <a:spLocks noGrp="1"/>
          </p:cNvSpPr>
          <p:nvPr>
            <p:ph type="sldNum" sz="quarter" idx="12"/>
          </p:nvPr>
        </p:nvSpPr>
        <p:spPr/>
        <p:txBody>
          <a:bodyPr/>
          <a:lstStyle/>
          <a:p>
            <a:fld id="{6EA1E9D5-643F-4B16-9C77-5AFD21C28BAD}" type="slidenum">
              <a:rPr lang="zh-CN" altLang="en-US" smtClean="0"/>
              <a:t>‹#›</a:t>
            </a:fld>
            <a:endParaRPr lang="zh-CN" altLang="en-US"/>
          </a:p>
        </p:txBody>
      </p:sp>
    </p:spTree>
    <p:extLst>
      <p:ext uri="{BB962C8B-B14F-4D97-AF65-F5344CB8AC3E}">
        <p14:creationId xmlns:p14="http://schemas.microsoft.com/office/powerpoint/2010/main" val="1655833070"/>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AAF099-1E37-49B3-BF74-2103EA7A6567}"/>
              </a:ext>
            </a:extLst>
          </p:cNvPr>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AA159F8-5B8C-4152-8B9F-FF1560B2F71A}"/>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a:extLst>
              <a:ext uri="{FF2B5EF4-FFF2-40B4-BE49-F238E27FC236}">
                <a16:creationId xmlns:a16="http://schemas.microsoft.com/office/drawing/2014/main" id="{F675D9BF-A055-4A3B-AE81-5999D02EB448}"/>
              </a:ext>
            </a:extLst>
          </p:cNvPr>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38CFBD4-9D91-4C78-8D50-A864FCD022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a:extLst>
              <a:ext uri="{FF2B5EF4-FFF2-40B4-BE49-F238E27FC236}">
                <a16:creationId xmlns:a16="http://schemas.microsoft.com/office/drawing/2014/main" id="{EFFC61B4-F854-4403-AEF4-45DC5FE1A311}"/>
              </a:ext>
            </a:extLst>
          </p:cNvPr>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4C22695-E9A9-4465-9D47-BC9846669BB4}"/>
              </a:ext>
            </a:extLst>
          </p:cNvPr>
          <p:cNvSpPr>
            <a:spLocks noGrp="1"/>
          </p:cNvSpPr>
          <p:nvPr>
            <p:ph type="dt" sz="half" idx="10"/>
          </p:nvPr>
        </p:nvSpPr>
        <p:spPr/>
        <p:txBody>
          <a:bodyPr/>
          <a:lstStyle/>
          <a:p>
            <a:fld id="{FD791B83-7F85-412B-B55F-311BFBFEAF92}" type="datetimeFigureOut">
              <a:rPr lang="zh-CN" altLang="en-US" smtClean="0"/>
              <a:t>2022/2/26</a:t>
            </a:fld>
            <a:endParaRPr lang="zh-CN" altLang="en-US"/>
          </a:p>
        </p:txBody>
      </p:sp>
      <p:sp>
        <p:nvSpPr>
          <p:cNvPr id="8" name="页脚占位符 7">
            <a:extLst>
              <a:ext uri="{FF2B5EF4-FFF2-40B4-BE49-F238E27FC236}">
                <a16:creationId xmlns:a16="http://schemas.microsoft.com/office/drawing/2014/main" id="{D784CD4C-0742-4A31-9389-634C1F538526}"/>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82A32328-9D9F-4C59-BBE2-F25DD73320D8}"/>
              </a:ext>
            </a:extLst>
          </p:cNvPr>
          <p:cNvSpPr>
            <a:spLocks noGrp="1"/>
          </p:cNvSpPr>
          <p:nvPr>
            <p:ph type="sldNum" sz="quarter" idx="12"/>
          </p:nvPr>
        </p:nvSpPr>
        <p:spPr/>
        <p:txBody>
          <a:bodyPr/>
          <a:lstStyle/>
          <a:p>
            <a:fld id="{6EA1E9D5-643F-4B16-9C77-5AFD21C28BAD}" type="slidenum">
              <a:rPr lang="zh-CN" altLang="en-US" smtClean="0"/>
              <a:t>‹#›</a:t>
            </a:fld>
            <a:endParaRPr lang="zh-CN" altLang="en-US"/>
          </a:p>
        </p:txBody>
      </p:sp>
    </p:spTree>
    <p:extLst>
      <p:ext uri="{BB962C8B-B14F-4D97-AF65-F5344CB8AC3E}">
        <p14:creationId xmlns:p14="http://schemas.microsoft.com/office/powerpoint/2010/main" val="1176093625"/>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D5A37C-E4AE-414B-B858-604AAC1D0A3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B8EFC5F-FBEE-4E07-AC10-61052C21E2AD}"/>
              </a:ext>
            </a:extLst>
          </p:cNvPr>
          <p:cNvSpPr>
            <a:spLocks noGrp="1"/>
          </p:cNvSpPr>
          <p:nvPr>
            <p:ph type="dt" sz="half" idx="10"/>
          </p:nvPr>
        </p:nvSpPr>
        <p:spPr/>
        <p:txBody>
          <a:bodyPr/>
          <a:lstStyle/>
          <a:p>
            <a:fld id="{FD791B83-7F85-412B-B55F-311BFBFEAF92}" type="datetimeFigureOut">
              <a:rPr lang="zh-CN" altLang="en-US" smtClean="0"/>
              <a:t>2022/2/26</a:t>
            </a:fld>
            <a:endParaRPr lang="zh-CN" altLang="en-US"/>
          </a:p>
        </p:txBody>
      </p:sp>
      <p:sp>
        <p:nvSpPr>
          <p:cNvPr id="4" name="页脚占位符 3">
            <a:extLst>
              <a:ext uri="{FF2B5EF4-FFF2-40B4-BE49-F238E27FC236}">
                <a16:creationId xmlns:a16="http://schemas.microsoft.com/office/drawing/2014/main" id="{91331917-62D1-4DF8-A771-75E0E2FC383E}"/>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ED1067D-BFD8-4B52-8F30-D98E95B22884}"/>
              </a:ext>
            </a:extLst>
          </p:cNvPr>
          <p:cNvSpPr>
            <a:spLocks noGrp="1"/>
          </p:cNvSpPr>
          <p:nvPr>
            <p:ph type="sldNum" sz="quarter" idx="12"/>
          </p:nvPr>
        </p:nvSpPr>
        <p:spPr/>
        <p:txBody>
          <a:bodyPr/>
          <a:lstStyle/>
          <a:p>
            <a:fld id="{6EA1E9D5-643F-4B16-9C77-5AFD21C28BAD}" type="slidenum">
              <a:rPr lang="zh-CN" altLang="en-US" smtClean="0"/>
              <a:t>‹#›</a:t>
            </a:fld>
            <a:endParaRPr lang="zh-CN" altLang="en-US"/>
          </a:p>
        </p:txBody>
      </p:sp>
    </p:spTree>
    <p:extLst>
      <p:ext uri="{BB962C8B-B14F-4D97-AF65-F5344CB8AC3E}">
        <p14:creationId xmlns:p14="http://schemas.microsoft.com/office/powerpoint/2010/main" val="1502100416"/>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A6F7599-BAC8-4A3E-B81D-FD5E3DBD359E}"/>
              </a:ext>
            </a:extLst>
          </p:cNvPr>
          <p:cNvSpPr>
            <a:spLocks noGrp="1"/>
          </p:cNvSpPr>
          <p:nvPr>
            <p:ph type="dt" sz="half" idx="10"/>
          </p:nvPr>
        </p:nvSpPr>
        <p:spPr/>
        <p:txBody>
          <a:bodyPr/>
          <a:lstStyle/>
          <a:p>
            <a:fld id="{FD791B83-7F85-412B-B55F-311BFBFEAF92}" type="datetimeFigureOut">
              <a:rPr lang="zh-CN" altLang="en-US" smtClean="0"/>
              <a:t>2022/2/26</a:t>
            </a:fld>
            <a:endParaRPr lang="zh-CN" altLang="en-US"/>
          </a:p>
        </p:txBody>
      </p:sp>
      <p:sp>
        <p:nvSpPr>
          <p:cNvPr id="3" name="页脚占位符 2">
            <a:extLst>
              <a:ext uri="{FF2B5EF4-FFF2-40B4-BE49-F238E27FC236}">
                <a16:creationId xmlns:a16="http://schemas.microsoft.com/office/drawing/2014/main" id="{89F6AE5F-FCFA-40B0-A492-95AEE68A5A75}"/>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1E7BF91-B6EC-451F-BC26-B2D4AE1EE348}"/>
              </a:ext>
            </a:extLst>
          </p:cNvPr>
          <p:cNvSpPr>
            <a:spLocks noGrp="1"/>
          </p:cNvSpPr>
          <p:nvPr>
            <p:ph type="sldNum" sz="quarter" idx="12"/>
          </p:nvPr>
        </p:nvSpPr>
        <p:spPr/>
        <p:txBody>
          <a:bodyPr/>
          <a:lstStyle/>
          <a:p>
            <a:fld id="{6EA1E9D5-643F-4B16-9C77-5AFD21C28BAD}" type="slidenum">
              <a:rPr lang="zh-CN" altLang="en-US" smtClean="0"/>
              <a:t>‹#›</a:t>
            </a:fld>
            <a:endParaRPr lang="zh-CN" altLang="en-US"/>
          </a:p>
        </p:txBody>
      </p:sp>
    </p:spTree>
    <p:extLst>
      <p:ext uri="{BB962C8B-B14F-4D97-AF65-F5344CB8AC3E}">
        <p14:creationId xmlns:p14="http://schemas.microsoft.com/office/powerpoint/2010/main" val="130104349"/>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C986DC-7857-45F3-A87A-E57B8C7B5626}"/>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a16="http://schemas.microsoft.com/office/drawing/2014/main" id="{CEABE26D-EDA4-4A88-B324-32E57C368299}"/>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8C58D263-4469-4176-B80F-CE2D8060038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a:extLst>
              <a:ext uri="{FF2B5EF4-FFF2-40B4-BE49-F238E27FC236}">
                <a16:creationId xmlns:a16="http://schemas.microsoft.com/office/drawing/2014/main" id="{0D4E0042-9343-435B-8AC7-108E1F6842F5}"/>
              </a:ext>
            </a:extLst>
          </p:cNvPr>
          <p:cNvSpPr>
            <a:spLocks noGrp="1"/>
          </p:cNvSpPr>
          <p:nvPr>
            <p:ph type="dt" sz="half" idx="10"/>
          </p:nvPr>
        </p:nvSpPr>
        <p:spPr/>
        <p:txBody>
          <a:bodyPr/>
          <a:lstStyle/>
          <a:p>
            <a:fld id="{FD791B83-7F85-412B-B55F-311BFBFEAF92}" type="datetimeFigureOut">
              <a:rPr lang="zh-CN" altLang="en-US" smtClean="0"/>
              <a:t>2022/2/26</a:t>
            </a:fld>
            <a:endParaRPr lang="zh-CN" altLang="en-US"/>
          </a:p>
        </p:txBody>
      </p:sp>
      <p:sp>
        <p:nvSpPr>
          <p:cNvPr id="6" name="页脚占位符 5">
            <a:extLst>
              <a:ext uri="{FF2B5EF4-FFF2-40B4-BE49-F238E27FC236}">
                <a16:creationId xmlns:a16="http://schemas.microsoft.com/office/drawing/2014/main" id="{1FF64437-2F0F-496B-B89F-8FCA8CF19E9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4AD77E-82EE-4D1E-B1F4-235046D47A3F}"/>
              </a:ext>
            </a:extLst>
          </p:cNvPr>
          <p:cNvSpPr>
            <a:spLocks noGrp="1"/>
          </p:cNvSpPr>
          <p:nvPr>
            <p:ph type="sldNum" sz="quarter" idx="12"/>
          </p:nvPr>
        </p:nvSpPr>
        <p:spPr/>
        <p:txBody>
          <a:bodyPr/>
          <a:lstStyle/>
          <a:p>
            <a:fld id="{6EA1E9D5-643F-4B16-9C77-5AFD21C28BAD}" type="slidenum">
              <a:rPr lang="zh-CN" altLang="en-US" smtClean="0"/>
              <a:t>‹#›</a:t>
            </a:fld>
            <a:endParaRPr lang="zh-CN" altLang="en-US"/>
          </a:p>
        </p:txBody>
      </p:sp>
    </p:spTree>
    <p:extLst>
      <p:ext uri="{BB962C8B-B14F-4D97-AF65-F5344CB8AC3E}">
        <p14:creationId xmlns:p14="http://schemas.microsoft.com/office/powerpoint/2010/main" val="3195038006"/>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40DEF3-9E02-4A7A-B985-43C7AA85C2F5}"/>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a16="http://schemas.microsoft.com/office/drawing/2014/main" id="{FE8909E2-4391-48F1-AC76-7D846A630031}"/>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a:extLst>
              <a:ext uri="{FF2B5EF4-FFF2-40B4-BE49-F238E27FC236}">
                <a16:creationId xmlns:a16="http://schemas.microsoft.com/office/drawing/2014/main" id="{2538F403-E989-4C43-931E-392E028B24B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a:extLst>
              <a:ext uri="{FF2B5EF4-FFF2-40B4-BE49-F238E27FC236}">
                <a16:creationId xmlns:a16="http://schemas.microsoft.com/office/drawing/2014/main" id="{2BCADC77-9A5F-495E-948A-5E8C599C02A5}"/>
              </a:ext>
            </a:extLst>
          </p:cNvPr>
          <p:cNvSpPr>
            <a:spLocks noGrp="1"/>
          </p:cNvSpPr>
          <p:nvPr>
            <p:ph type="dt" sz="half" idx="10"/>
          </p:nvPr>
        </p:nvSpPr>
        <p:spPr/>
        <p:txBody>
          <a:bodyPr/>
          <a:lstStyle/>
          <a:p>
            <a:fld id="{FD791B83-7F85-412B-B55F-311BFBFEAF92}" type="datetimeFigureOut">
              <a:rPr lang="zh-CN" altLang="en-US" smtClean="0"/>
              <a:t>2022/2/26</a:t>
            </a:fld>
            <a:endParaRPr lang="zh-CN" altLang="en-US"/>
          </a:p>
        </p:txBody>
      </p:sp>
      <p:sp>
        <p:nvSpPr>
          <p:cNvPr id="6" name="页脚占位符 5">
            <a:extLst>
              <a:ext uri="{FF2B5EF4-FFF2-40B4-BE49-F238E27FC236}">
                <a16:creationId xmlns:a16="http://schemas.microsoft.com/office/drawing/2014/main" id="{268900D9-0F77-471E-9390-50CCA6F2929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F101B63-0006-4567-803B-62E593D5B650}"/>
              </a:ext>
            </a:extLst>
          </p:cNvPr>
          <p:cNvSpPr>
            <a:spLocks noGrp="1"/>
          </p:cNvSpPr>
          <p:nvPr>
            <p:ph type="sldNum" sz="quarter" idx="12"/>
          </p:nvPr>
        </p:nvSpPr>
        <p:spPr/>
        <p:txBody>
          <a:bodyPr/>
          <a:lstStyle/>
          <a:p>
            <a:fld id="{6EA1E9D5-643F-4B16-9C77-5AFD21C28BAD}" type="slidenum">
              <a:rPr lang="zh-CN" altLang="en-US" smtClean="0"/>
              <a:t>‹#›</a:t>
            </a:fld>
            <a:endParaRPr lang="zh-CN" altLang="en-US"/>
          </a:p>
        </p:txBody>
      </p:sp>
    </p:spTree>
    <p:extLst>
      <p:ext uri="{BB962C8B-B14F-4D97-AF65-F5344CB8AC3E}">
        <p14:creationId xmlns:p14="http://schemas.microsoft.com/office/powerpoint/2010/main" val="3200140689"/>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587A94-8BDA-473F-B641-7CE8954D7E4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7A35CAE-5BAD-493D-AA97-EDB575EE392A}"/>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9EDE0D6-C914-4C23-9A3B-B7280FBA7004}"/>
              </a:ext>
            </a:extLst>
          </p:cNvPr>
          <p:cNvSpPr>
            <a:spLocks noGrp="1"/>
          </p:cNvSpPr>
          <p:nvPr>
            <p:ph type="dt" sz="half" idx="10"/>
          </p:nvPr>
        </p:nvSpPr>
        <p:spPr/>
        <p:txBody>
          <a:bodyPr/>
          <a:lstStyle/>
          <a:p>
            <a:fld id="{FD791B83-7F85-412B-B55F-311BFBFEAF92}" type="datetimeFigureOut">
              <a:rPr lang="zh-CN" altLang="en-US" smtClean="0"/>
              <a:t>2022/2/26</a:t>
            </a:fld>
            <a:endParaRPr lang="zh-CN" altLang="en-US"/>
          </a:p>
        </p:txBody>
      </p:sp>
      <p:sp>
        <p:nvSpPr>
          <p:cNvPr id="5" name="页脚占位符 4">
            <a:extLst>
              <a:ext uri="{FF2B5EF4-FFF2-40B4-BE49-F238E27FC236}">
                <a16:creationId xmlns:a16="http://schemas.microsoft.com/office/drawing/2014/main" id="{67D86029-451C-4A23-A726-40DE65D38EC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2F042CE-3782-4E31-A71B-233724ACEBD6}"/>
              </a:ext>
            </a:extLst>
          </p:cNvPr>
          <p:cNvSpPr>
            <a:spLocks noGrp="1"/>
          </p:cNvSpPr>
          <p:nvPr>
            <p:ph type="sldNum" sz="quarter" idx="12"/>
          </p:nvPr>
        </p:nvSpPr>
        <p:spPr/>
        <p:txBody>
          <a:bodyPr/>
          <a:lstStyle/>
          <a:p>
            <a:fld id="{6EA1E9D5-643F-4B16-9C77-5AFD21C28BAD}" type="slidenum">
              <a:rPr lang="zh-CN" altLang="en-US" smtClean="0"/>
              <a:t>‹#›</a:t>
            </a:fld>
            <a:endParaRPr lang="zh-CN" altLang="en-US"/>
          </a:p>
        </p:txBody>
      </p:sp>
    </p:spTree>
    <p:extLst>
      <p:ext uri="{BB962C8B-B14F-4D97-AF65-F5344CB8AC3E}">
        <p14:creationId xmlns:p14="http://schemas.microsoft.com/office/powerpoint/2010/main" val="3797226732"/>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8BEE589-2360-46CD-A48F-D0159C24BBFF}"/>
              </a:ext>
            </a:extLst>
          </p:cNvPr>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55735D8-4E0F-42CA-85A9-109502420EC6}"/>
              </a:ext>
            </a:extLst>
          </p:cNvPr>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5289540-1779-4633-AAEA-C2E3494864CF}"/>
              </a:ext>
            </a:extLst>
          </p:cNvPr>
          <p:cNvSpPr>
            <a:spLocks noGrp="1"/>
          </p:cNvSpPr>
          <p:nvPr>
            <p:ph type="dt" sz="half" idx="10"/>
          </p:nvPr>
        </p:nvSpPr>
        <p:spPr/>
        <p:txBody>
          <a:bodyPr/>
          <a:lstStyle/>
          <a:p>
            <a:fld id="{FD791B83-7F85-412B-B55F-311BFBFEAF92}" type="datetimeFigureOut">
              <a:rPr lang="zh-CN" altLang="en-US" smtClean="0"/>
              <a:t>2022/2/26</a:t>
            </a:fld>
            <a:endParaRPr lang="zh-CN" altLang="en-US"/>
          </a:p>
        </p:txBody>
      </p:sp>
      <p:sp>
        <p:nvSpPr>
          <p:cNvPr id="5" name="页脚占位符 4">
            <a:extLst>
              <a:ext uri="{FF2B5EF4-FFF2-40B4-BE49-F238E27FC236}">
                <a16:creationId xmlns:a16="http://schemas.microsoft.com/office/drawing/2014/main" id="{ECE35222-434E-4293-B90C-EC2C759D8B6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142FE9F-C8C7-4A56-A1BD-6009904EC045}"/>
              </a:ext>
            </a:extLst>
          </p:cNvPr>
          <p:cNvSpPr>
            <a:spLocks noGrp="1"/>
          </p:cNvSpPr>
          <p:nvPr>
            <p:ph type="sldNum" sz="quarter" idx="12"/>
          </p:nvPr>
        </p:nvSpPr>
        <p:spPr/>
        <p:txBody>
          <a:bodyPr/>
          <a:lstStyle/>
          <a:p>
            <a:fld id="{6EA1E9D5-643F-4B16-9C77-5AFD21C28BAD}" type="slidenum">
              <a:rPr lang="zh-CN" altLang="en-US" smtClean="0"/>
              <a:t>‹#›</a:t>
            </a:fld>
            <a:endParaRPr lang="zh-CN" altLang="en-US"/>
          </a:p>
        </p:txBody>
      </p:sp>
    </p:spTree>
    <p:extLst>
      <p:ext uri="{BB962C8B-B14F-4D97-AF65-F5344CB8AC3E}">
        <p14:creationId xmlns:p14="http://schemas.microsoft.com/office/powerpoint/2010/main" val="3288804021"/>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2022/2/26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05385205"/>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9710494"/>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ADCF340B-DD0B-433E-BC10-266275DA76BC}" type="datetimeFigureOut">
              <a:rPr lang="zh-CN" altLang="en-US" smtClean="0"/>
              <a:t>2022/2/26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FEC537-BD3B-42A0-A573-49AC345F569D}" type="slidenum">
              <a:rPr lang="zh-CN" altLang="en-US" smtClean="0"/>
              <a:t>‹#›</a:t>
            </a:fld>
            <a:endParaRPr lang="zh-CN" altLang="en-US"/>
          </a:p>
        </p:txBody>
      </p:sp>
    </p:spTree>
    <p:extLst>
      <p:ext uri="{BB962C8B-B14F-4D97-AF65-F5344CB8AC3E}">
        <p14:creationId xmlns:p14="http://schemas.microsoft.com/office/powerpoint/2010/main" val="3333058220"/>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DCF340B-DD0B-433E-BC10-266275DA76BC}" type="datetimeFigureOut">
              <a:rPr lang="zh-CN" altLang="en-US" smtClean="0"/>
              <a:t>2022/2/26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FEC537-BD3B-42A0-A573-49AC345F569D}" type="slidenum">
              <a:rPr lang="zh-CN" altLang="en-US" smtClean="0"/>
              <a:t>‹#›</a:t>
            </a:fld>
            <a:endParaRPr lang="zh-CN" altLang="en-US"/>
          </a:p>
        </p:txBody>
      </p:sp>
    </p:spTree>
    <p:extLst>
      <p:ext uri="{BB962C8B-B14F-4D97-AF65-F5344CB8AC3E}">
        <p14:creationId xmlns:p14="http://schemas.microsoft.com/office/powerpoint/2010/main" val="3250459988"/>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ADCF340B-DD0B-433E-BC10-266275DA76BC}" type="datetimeFigureOut">
              <a:rPr lang="zh-CN" altLang="en-US" smtClean="0"/>
              <a:t>2022/2/26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FEC537-BD3B-42A0-A573-49AC345F569D}" type="slidenum">
              <a:rPr lang="zh-CN" altLang="en-US" smtClean="0"/>
              <a:t>‹#›</a:t>
            </a:fld>
            <a:endParaRPr lang="zh-CN" altLang="en-US"/>
          </a:p>
        </p:txBody>
      </p:sp>
    </p:spTree>
    <p:extLst>
      <p:ext uri="{BB962C8B-B14F-4D97-AF65-F5344CB8AC3E}">
        <p14:creationId xmlns:p14="http://schemas.microsoft.com/office/powerpoint/2010/main" val="1127627574"/>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DCF340B-DD0B-433E-BC10-266275DA76BC}" type="datetimeFigureOut">
              <a:rPr lang="zh-CN" altLang="en-US" smtClean="0"/>
              <a:t>2022/2/26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FEC537-BD3B-42A0-A573-49AC345F569D}" type="slidenum">
              <a:rPr lang="zh-CN" altLang="en-US" smtClean="0"/>
              <a:t>‹#›</a:t>
            </a:fld>
            <a:endParaRPr lang="zh-CN" altLang="en-US"/>
          </a:p>
        </p:txBody>
      </p:sp>
    </p:spTree>
    <p:extLst>
      <p:ext uri="{BB962C8B-B14F-4D97-AF65-F5344CB8AC3E}">
        <p14:creationId xmlns:p14="http://schemas.microsoft.com/office/powerpoint/2010/main" val="1492277444"/>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DCF340B-DD0B-433E-BC10-266275DA76BC}" type="datetimeFigureOut">
              <a:rPr lang="zh-CN" altLang="en-US" smtClean="0"/>
              <a:t>2022/2/26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EFEC537-BD3B-42A0-A573-49AC345F569D}" type="slidenum">
              <a:rPr lang="zh-CN" altLang="en-US" smtClean="0"/>
              <a:t>‹#›</a:t>
            </a:fld>
            <a:endParaRPr lang="zh-CN" altLang="en-US"/>
          </a:p>
        </p:txBody>
      </p:sp>
    </p:spTree>
    <p:extLst>
      <p:ext uri="{BB962C8B-B14F-4D97-AF65-F5344CB8AC3E}">
        <p14:creationId xmlns:p14="http://schemas.microsoft.com/office/powerpoint/2010/main" val="2136409890"/>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DCF340B-DD0B-433E-BC10-266275DA76BC}" type="datetimeFigureOut">
              <a:rPr lang="zh-CN" altLang="en-US" smtClean="0"/>
              <a:t>2022/2/26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EFEC537-BD3B-42A0-A573-49AC345F569D}" type="slidenum">
              <a:rPr lang="zh-CN" altLang="en-US" smtClean="0"/>
              <a:t>‹#›</a:t>
            </a:fld>
            <a:endParaRPr lang="zh-CN" altLang="en-US"/>
          </a:p>
        </p:txBody>
      </p:sp>
    </p:spTree>
    <p:extLst>
      <p:ext uri="{BB962C8B-B14F-4D97-AF65-F5344CB8AC3E}">
        <p14:creationId xmlns:p14="http://schemas.microsoft.com/office/powerpoint/2010/main" val="3004778402"/>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DCF340B-DD0B-433E-BC10-266275DA76BC}" type="datetimeFigureOut">
              <a:rPr lang="zh-CN" altLang="en-US" smtClean="0"/>
              <a:t>2022/2/26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EFEC537-BD3B-42A0-A573-49AC345F569D}" type="slidenum">
              <a:rPr lang="zh-CN" altLang="en-US" smtClean="0"/>
              <a:t>‹#›</a:t>
            </a:fld>
            <a:endParaRPr lang="zh-CN" altLang="en-US"/>
          </a:p>
        </p:txBody>
      </p:sp>
    </p:spTree>
    <p:extLst>
      <p:ext uri="{BB962C8B-B14F-4D97-AF65-F5344CB8AC3E}">
        <p14:creationId xmlns:p14="http://schemas.microsoft.com/office/powerpoint/2010/main" val="1185511688"/>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ADCF340B-DD0B-433E-BC10-266275DA76BC}" type="datetimeFigureOut">
              <a:rPr lang="zh-CN" altLang="en-US" smtClean="0"/>
              <a:t>2022/2/26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FEC537-BD3B-42A0-A573-49AC345F569D}" type="slidenum">
              <a:rPr lang="zh-CN" altLang="en-US" smtClean="0"/>
              <a:t>‹#›</a:t>
            </a:fld>
            <a:endParaRPr lang="zh-CN" altLang="en-US"/>
          </a:p>
        </p:txBody>
      </p:sp>
    </p:spTree>
    <p:extLst>
      <p:ext uri="{BB962C8B-B14F-4D97-AF65-F5344CB8AC3E}">
        <p14:creationId xmlns:p14="http://schemas.microsoft.com/office/powerpoint/2010/main" val="3812540259"/>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ADCF340B-DD0B-433E-BC10-266275DA76BC}" type="datetimeFigureOut">
              <a:rPr lang="zh-CN" altLang="en-US" smtClean="0"/>
              <a:t>2022/2/26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FEC537-BD3B-42A0-A573-49AC345F569D}" type="slidenum">
              <a:rPr lang="zh-CN" altLang="en-US" smtClean="0"/>
              <a:t>‹#›</a:t>
            </a:fld>
            <a:endParaRPr lang="zh-CN" altLang="en-US"/>
          </a:p>
        </p:txBody>
      </p:sp>
    </p:spTree>
    <p:extLst>
      <p:ext uri="{BB962C8B-B14F-4D97-AF65-F5344CB8AC3E}">
        <p14:creationId xmlns:p14="http://schemas.microsoft.com/office/powerpoint/2010/main" val="1148472557"/>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2022/2/26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30438926"/>
      </p:ext>
    </p:extLst>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DCF340B-DD0B-433E-BC10-266275DA76BC}" type="datetimeFigureOut">
              <a:rPr lang="zh-CN" altLang="en-US" smtClean="0"/>
              <a:t>2022/2/26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FEC537-BD3B-42A0-A573-49AC345F569D}" type="slidenum">
              <a:rPr lang="zh-CN" altLang="en-US" smtClean="0"/>
              <a:t>‹#›</a:t>
            </a:fld>
            <a:endParaRPr lang="zh-CN" altLang="en-US"/>
          </a:p>
        </p:txBody>
      </p:sp>
    </p:spTree>
    <p:extLst>
      <p:ext uri="{BB962C8B-B14F-4D97-AF65-F5344CB8AC3E}">
        <p14:creationId xmlns:p14="http://schemas.microsoft.com/office/powerpoint/2010/main" val="179522401"/>
      </p:ext>
    </p:extLst>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DCF340B-DD0B-433E-BC10-266275DA76BC}" type="datetimeFigureOut">
              <a:rPr lang="zh-CN" altLang="en-US" smtClean="0"/>
              <a:t>2022/2/26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FEC537-BD3B-42A0-A573-49AC345F569D}" type="slidenum">
              <a:rPr lang="zh-CN" altLang="en-US" smtClean="0"/>
              <a:t>‹#›</a:t>
            </a:fld>
            <a:endParaRPr lang="zh-CN" altLang="en-US"/>
          </a:p>
        </p:txBody>
      </p:sp>
    </p:spTree>
    <p:extLst>
      <p:ext uri="{BB962C8B-B14F-4D97-AF65-F5344CB8AC3E}">
        <p14:creationId xmlns:p14="http://schemas.microsoft.com/office/powerpoint/2010/main" val="1727195095"/>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70013"/>
            <a:ext cx="3867150" cy="326231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70013"/>
            <a:ext cx="3867150" cy="326231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2022/2/26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6621680"/>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a:t>单击此处编辑母版标题样式</a:t>
            </a:r>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2022/2/26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
        <p:nvSpPr>
          <p:cNvPr id="11" name="矩形 10"/>
          <p:cNvSpPr/>
          <p:nvPr userDrawn="1"/>
        </p:nvSpPr>
        <p:spPr>
          <a:xfrm>
            <a:off x="6685114" y="3932854"/>
            <a:ext cx="775136" cy="230832"/>
          </a:xfrm>
          <a:prstGeom prst="rect">
            <a:avLst/>
          </a:prstGeom>
        </p:spPr>
        <p:txBody>
          <a:bodyPr wrap="square">
            <a:spAutoFit/>
          </a:bodyPr>
          <a:lstStyle/>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pPr defTabSz="914400"/>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pPr defTabSz="914400"/>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pPr defTabSz="914400"/>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pPr defTabSz="914400"/>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pPr defTabSz="914400"/>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pPr defTabSz="914400"/>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2392468462"/>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2022/2/26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93630220"/>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2155343" cy="5143500"/>
          </a:xfrm>
          <a:prstGeom prst="rect">
            <a:avLst/>
          </a:prstGeom>
        </p:spPr>
      </p:pic>
      <p:cxnSp>
        <p:nvCxnSpPr>
          <p:cNvPr id="7" name="直接连接符 6"/>
          <p:cNvCxnSpPr/>
          <p:nvPr userDrawn="1"/>
        </p:nvCxnSpPr>
        <p:spPr>
          <a:xfrm>
            <a:off x="1981200" y="666750"/>
            <a:ext cx="71628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userDrawn="1"/>
        </p:nvSpPr>
        <p:spPr>
          <a:xfrm>
            <a:off x="6651010" y="297418"/>
            <a:ext cx="2492990" cy="369332"/>
          </a:xfrm>
          <a:prstGeom prst="rect">
            <a:avLst/>
          </a:prstGeom>
          <a:noFill/>
        </p:spPr>
        <p:txBody>
          <a:bodyPr wrap="none" rtlCol="0">
            <a:spAutoFit/>
          </a:bodyPr>
          <a:lstStyle/>
          <a:p>
            <a:r>
              <a:rPr lang="zh-CN" altLang="en-US" sz="1800" dirty="0"/>
              <a:t>单击此处添加文字标题</a:t>
            </a:r>
          </a:p>
        </p:txBody>
      </p:sp>
    </p:spTree>
    <p:extLst>
      <p:ext uri="{BB962C8B-B14F-4D97-AF65-F5344CB8AC3E}">
        <p14:creationId xmlns:p14="http://schemas.microsoft.com/office/powerpoint/2010/main" val="39686612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4643704"/>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5CA629-2EE7-4445-8B6B-D05212392C1B}"/>
              </a:ext>
            </a:extLst>
          </p:cNvPr>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id="{E7F774A2-297F-4905-8119-D4B8B3A5D9E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a:extLst>
              <a:ext uri="{FF2B5EF4-FFF2-40B4-BE49-F238E27FC236}">
                <a16:creationId xmlns:a16="http://schemas.microsoft.com/office/drawing/2014/main" id="{DD328AE7-5D6C-4C63-BB00-CA5EEB9DFFA3}"/>
              </a:ext>
            </a:extLst>
          </p:cNvPr>
          <p:cNvSpPr>
            <a:spLocks noGrp="1"/>
          </p:cNvSpPr>
          <p:nvPr>
            <p:ph type="dt" sz="half" idx="10"/>
          </p:nvPr>
        </p:nvSpPr>
        <p:spPr/>
        <p:txBody>
          <a:bodyPr/>
          <a:lstStyle/>
          <a:p>
            <a:fld id="{FD791B83-7F85-412B-B55F-311BFBFEAF92}" type="datetimeFigureOut">
              <a:rPr lang="zh-CN" altLang="en-US" smtClean="0"/>
              <a:t>2022/2/26</a:t>
            </a:fld>
            <a:endParaRPr lang="zh-CN" altLang="en-US"/>
          </a:p>
        </p:txBody>
      </p:sp>
      <p:sp>
        <p:nvSpPr>
          <p:cNvPr id="5" name="页脚占位符 4">
            <a:extLst>
              <a:ext uri="{FF2B5EF4-FFF2-40B4-BE49-F238E27FC236}">
                <a16:creationId xmlns:a16="http://schemas.microsoft.com/office/drawing/2014/main" id="{BDE9CEB6-9C28-476A-9E6F-9960F0857F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093B1BA-51C5-4AE0-B6C1-8DE9EDF603D5}"/>
              </a:ext>
            </a:extLst>
          </p:cNvPr>
          <p:cNvSpPr>
            <a:spLocks noGrp="1"/>
          </p:cNvSpPr>
          <p:nvPr>
            <p:ph type="sldNum" sz="quarter" idx="12"/>
          </p:nvPr>
        </p:nvSpPr>
        <p:spPr/>
        <p:txBody>
          <a:bodyPr/>
          <a:lstStyle/>
          <a:p>
            <a:fld id="{6EA1E9D5-643F-4B16-9C77-5AFD21C28BAD}" type="slidenum">
              <a:rPr lang="zh-CN" altLang="en-US" smtClean="0"/>
              <a:t>‹#›</a:t>
            </a:fld>
            <a:endParaRPr lang="zh-CN" altLang="en-US"/>
          </a:p>
        </p:txBody>
      </p:sp>
    </p:spTree>
    <p:extLst>
      <p:ext uri="{BB962C8B-B14F-4D97-AF65-F5344CB8AC3E}">
        <p14:creationId xmlns:p14="http://schemas.microsoft.com/office/powerpoint/2010/main" val="2564880134"/>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2AA1AC16-948C-4AE2-A8F0-AD93837A264C}" type="datetimeFigureOut">
              <a:rPr lang="zh-CN" altLang="en-US" smtClean="0">
                <a:solidFill>
                  <a:prstClr val="black">
                    <a:tint val="75000"/>
                  </a:prstClr>
                </a:solidFill>
              </a:rPr>
              <a:pPr/>
              <a:t>2022/2/26</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6792952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72" r:id="rId8"/>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D16DB3D-8751-46C3-9D92-B6A66B35607A}"/>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0981B940-43D1-4B9C-880A-9CDCAE7BC17F}"/>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A5B47934-06F7-464A-BD1B-592EA334EEDE}"/>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latin typeface="印品黑体" panose="00000500000000000000" pitchFamily="2" charset="-122"/>
                <a:ea typeface="印品黑体" panose="00000500000000000000" pitchFamily="2" charset="-122"/>
              </a:defRPr>
            </a:lvl1pPr>
          </a:lstStyle>
          <a:p>
            <a:fld id="{FD791B83-7F85-412B-B55F-311BFBFEAF92}" type="datetimeFigureOut">
              <a:rPr lang="zh-CN" altLang="en-US" smtClean="0"/>
              <a:pPr/>
              <a:t>2022/2/26</a:t>
            </a:fld>
            <a:endParaRPr lang="zh-CN" altLang="en-US" dirty="0"/>
          </a:p>
        </p:txBody>
      </p:sp>
      <p:sp>
        <p:nvSpPr>
          <p:cNvPr id="5" name="页脚占位符 4">
            <a:extLst>
              <a:ext uri="{FF2B5EF4-FFF2-40B4-BE49-F238E27FC236}">
                <a16:creationId xmlns:a16="http://schemas.microsoft.com/office/drawing/2014/main" id="{D1627D83-AD14-4F4A-BE87-4C38521AD699}"/>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印品黑体" panose="00000500000000000000" pitchFamily="2" charset="-122"/>
                <a:ea typeface="印品黑体" panose="00000500000000000000" pitchFamily="2" charset="-122"/>
              </a:defRPr>
            </a:lvl1pPr>
          </a:lstStyle>
          <a:p>
            <a:endParaRPr lang="zh-CN" altLang="en-US" dirty="0"/>
          </a:p>
        </p:txBody>
      </p:sp>
      <p:sp>
        <p:nvSpPr>
          <p:cNvPr id="6" name="灯片编号占位符 5">
            <a:extLst>
              <a:ext uri="{FF2B5EF4-FFF2-40B4-BE49-F238E27FC236}">
                <a16:creationId xmlns:a16="http://schemas.microsoft.com/office/drawing/2014/main" id="{AA89853D-7AF8-4A87-AB31-363664C27A12}"/>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印品黑体" panose="00000500000000000000" pitchFamily="2" charset="-122"/>
                <a:ea typeface="印品黑体" panose="00000500000000000000" pitchFamily="2" charset="-122"/>
              </a:defRPr>
            </a:lvl1pPr>
          </a:lstStyle>
          <a:p>
            <a:fld id="{6EA1E9D5-643F-4B16-9C77-5AFD21C28BAD}" type="slidenum">
              <a:rPr lang="zh-CN" altLang="en-US" smtClean="0"/>
              <a:pPr/>
              <a:t>‹#›</a:t>
            </a:fld>
            <a:endParaRPr lang="zh-CN" altLang="en-US" dirty="0"/>
          </a:p>
        </p:txBody>
      </p:sp>
    </p:spTree>
    <p:extLst>
      <p:ext uri="{BB962C8B-B14F-4D97-AF65-F5344CB8AC3E}">
        <p14:creationId xmlns:p14="http://schemas.microsoft.com/office/powerpoint/2010/main" val="219418004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ransition spd="slow">
    <p:wipe/>
  </p:transition>
  <p:txStyles>
    <p:titleStyle>
      <a:lvl1pPr algn="l" defTabSz="685800" rtl="0" eaLnBrk="1" latinLnBrk="0" hangingPunct="1">
        <a:lnSpc>
          <a:spcPct val="90000"/>
        </a:lnSpc>
        <a:spcBef>
          <a:spcPct val="0"/>
        </a:spcBef>
        <a:buNone/>
        <a:defRPr sz="3300" kern="1200">
          <a:solidFill>
            <a:schemeClr val="tx1"/>
          </a:solidFill>
          <a:latin typeface="印品黑体" panose="00000500000000000000" pitchFamily="2" charset="-122"/>
          <a:ea typeface="印品黑体" panose="00000500000000000000" pitchFamily="2" charset="-122"/>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印品黑体" panose="00000500000000000000" pitchFamily="2" charset="-122"/>
          <a:ea typeface="印品黑体" panose="00000500000000000000" pitchFamily="2" charset="-122"/>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印品黑体" panose="00000500000000000000" pitchFamily="2" charset="-122"/>
          <a:ea typeface="印品黑体" panose="00000500000000000000" pitchFamily="2" charset="-122"/>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印品黑体" panose="00000500000000000000" pitchFamily="2" charset="-122"/>
          <a:ea typeface="印品黑体" panose="00000500000000000000" pitchFamily="2" charset="-122"/>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印品黑体" panose="00000500000000000000" pitchFamily="2" charset="-122"/>
          <a:ea typeface="印品黑体" panose="00000500000000000000" pitchFamily="2"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DCF340B-DD0B-433E-BC10-266275DA76BC}" type="datetimeFigureOut">
              <a:rPr lang="zh-CN" altLang="en-US" smtClean="0"/>
              <a:t>2022/2/26</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EFEC537-BD3B-42A0-A573-49AC345F569D}" type="slidenum">
              <a:rPr lang="zh-CN" altLang="en-US" smtClean="0"/>
              <a:t>‹#›</a:t>
            </a:fld>
            <a:endParaRPr lang="zh-CN" altLang="en-US"/>
          </a:p>
        </p:txBody>
      </p:sp>
    </p:spTree>
    <p:extLst>
      <p:ext uri="{BB962C8B-B14F-4D97-AF65-F5344CB8AC3E}">
        <p14:creationId xmlns:p14="http://schemas.microsoft.com/office/powerpoint/2010/main" val="262229649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spd="slow">
    <p:wip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customXml" Target="../ink/ink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27.xml"/><Relationship Id="rId7" Type="http://schemas.openxmlformats.org/officeDocument/2006/relationships/image" Target="../media/image3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34.gif"/></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Layout" Target="../slideLayouts/slideLayout27.xml"/><Relationship Id="rId7" Type="http://schemas.openxmlformats.org/officeDocument/2006/relationships/image" Target="../media/image2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slide" Target="slide3.xml"/><Relationship Id="rId18" Type="http://schemas.openxmlformats.org/officeDocument/2006/relationships/image" Target="../media/image21.png"/><Relationship Id="rId3" Type="http://schemas.microsoft.com/office/2007/relationships/media" Target="../media/media3.mp3"/><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0.svg"/><Relationship Id="rId2" Type="http://schemas.openxmlformats.org/officeDocument/2006/relationships/audio" Target="../media/media2.wav"/><Relationship Id="rId16" Type="http://schemas.openxmlformats.org/officeDocument/2006/relationships/image" Target="../media/image19.png"/><Relationship Id="rId20" Type="http://schemas.openxmlformats.org/officeDocument/2006/relationships/image" Target="../media/image36.png"/><Relationship Id="rId1" Type="http://schemas.microsoft.com/office/2007/relationships/media" Target="../media/media2.wav"/><Relationship Id="rId6" Type="http://schemas.openxmlformats.org/officeDocument/2006/relationships/notesSlide" Target="../notesSlides/notesSlide15.xml"/><Relationship Id="rId11" Type="http://schemas.openxmlformats.org/officeDocument/2006/relationships/image" Target="../media/image16.png"/><Relationship Id="rId5" Type="http://schemas.openxmlformats.org/officeDocument/2006/relationships/slideLayout" Target="../slideLayouts/slideLayout10.xml"/><Relationship Id="rId15" Type="http://schemas.openxmlformats.org/officeDocument/2006/relationships/image" Target="../media/image8.png"/><Relationship Id="rId10" Type="http://schemas.openxmlformats.org/officeDocument/2006/relationships/image" Target="../media/image15.png"/><Relationship Id="rId19" Type="http://schemas.openxmlformats.org/officeDocument/2006/relationships/image" Target="../media/image22.png"/><Relationship Id="rId4" Type="http://schemas.openxmlformats.org/officeDocument/2006/relationships/audio" Target="../media/media3.mp3"/><Relationship Id="rId9" Type="http://schemas.openxmlformats.org/officeDocument/2006/relationships/image" Target="../media/image14.png"/><Relationship Id="rId1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1.png"/><Relationship Id="rId5" Type="http://schemas.openxmlformats.org/officeDocument/2006/relationships/image" Target="../media/image37.emf"/><Relationship Id="rId4" Type="http://schemas.openxmlformats.org/officeDocument/2006/relationships/hyperlink" Target="https://www.freeppt7.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hyperlink" Target="https://www.freeppt7.com/" TargetMode="External"/><Relationship Id="rId5" Type="http://schemas.openxmlformats.org/officeDocument/2006/relationships/image" Target="../media/image1.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7.xml"/><Relationship Id="rId7"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notesSlide" Target="../notesSlides/notesSlide2.xml"/><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slide" Target="slide3.xml"/><Relationship Id="rId18" Type="http://schemas.openxmlformats.org/officeDocument/2006/relationships/image" Target="../media/image21.png"/><Relationship Id="rId3" Type="http://schemas.microsoft.com/office/2007/relationships/media" Target="../media/media3.mp3"/><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0.svg"/><Relationship Id="rId2" Type="http://schemas.openxmlformats.org/officeDocument/2006/relationships/audio" Target="../media/media2.wav"/><Relationship Id="rId16" Type="http://schemas.openxmlformats.org/officeDocument/2006/relationships/image" Target="../media/image19.png"/><Relationship Id="rId1" Type="http://schemas.microsoft.com/office/2007/relationships/media" Target="../media/media2.wav"/><Relationship Id="rId6" Type="http://schemas.openxmlformats.org/officeDocument/2006/relationships/notesSlide" Target="../notesSlides/notesSlide3.xml"/><Relationship Id="rId11" Type="http://schemas.openxmlformats.org/officeDocument/2006/relationships/image" Target="../media/image16.png"/><Relationship Id="rId5" Type="http://schemas.openxmlformats.org/officeDocument/2006/relationships/slideLayout" Target="../slideLayouts/slideLayout10.xml"/><Relationship Id="rId15" Type="http://schemas.openxmlformats.org/officeDocument/2006/relationships/image" Target="../media/image8.png"/><Relationship Id="rId10" Type="http://schemas.openxmlformats.org/officeDocument/2006/relationships/image" Target="../media/image15.png"/><Relationship Id="rId19" Type="http://schemas.openxmlformats.org/officeDocument/2006/relationships/image" Target="../media/image22.png"/><Relationship Id="rId4" Type="http://schemas.openxmlformats.org/officeDocument/2006/relationships/audio" Target="../media/media3.mp3"/><Relationship Id="rId9" Type="http://schemas.openxmlformats.org/officeDocument/2006/relationships/image" Target="../media/image14.pn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slide" Target="slide3.xml"/><Relationship Id="rId18" Type="http://schemas.openxmlformats.org/officeDocument/2006/relationships/image" Target="../media/image21.png"/><Relationship Id="rId3" Type="http://schemas.microsoft.com/office/2007/relationships/media" Target="../media/media3.mp3"/><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0.svg"/><Relationship Id="rId2" Type="http://schemas.openxmlformats.org/officeDocument/2006/relationships/audio" Target="../media/media2.wav"/><Relationship Id="rId16" Type="http://schemas.openxmlformats.org/officeDocument/2006/relationships/image" Target="../media/image19.png"/><Relationship Id="rId1" Type="http://schemas.microsoft.com/office/2007/relationships/media" Target="../media/media2.wav"/><Relationship Id="rId6" Type="http://schemas.openxmlformats.org/officeDocument/2006/relationships/notesSlide" Target="../notesSlides/notesSlide4.xml"/><Relationship Id="rId11" Type="http://schemas.openxmlformats.org/officeDocument/2006/relationships/image" Target="../media/image16.png"/><Relationship Id="rId5" Type="http://schemas.openxmlformats.org/officeDocument/2006/relationships/slideLayout" Target="../slideLayouts/slideLayout10.xml"/><Relationship Id="rId15" Type="http://schemas.openxmlformats.org/officeDocument/2006/relationships/image" Target="../media/image8.png"/><Relationship Id="rId10" Type="http://schemas.openxmlformats.org/officeDocument/2006/relationships/image" Target="../media/image15.png"/><Relationship Id="rId19" Type="http://schemas.openxmlformats.org/officeDocument/2006/relationships/image" Target="../media/image22.png"/><Relationship Id="rId4" Type="http://schemas.openxmlformats.org/officeDocument/2006/relationships/audio" Target="../media/media3.mp3"/><Relationship Id="rId9" Type="http://schemas.openxmlformats.org/officeDocument/2006/relationships/image" Target="../media/image14.pn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27.xml"/><Relationship Id="rId7" Type="http://schemas.openxmlformats.org/officeDocument/2006/relationships/image" Target="../media/image2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28.png"/><Relationship Id="rId4" Type="http://schemas.openxmlformats.org/officeDocument/2006/relationships/image" Target="../media/image1.png"/><Relationship Id="rId9" Type="http://schemas.openxmlformats.org/officeDocument/2006/relationships/customXml" Target="../ink/ink2.xml"/></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microsoft.com/office/2007/relationships/hdphoto" Target="../media/hdphoto1.wdp"/><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slide" Target="slide11.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ED9"/>
        </a:solidFill>
        <a:effectLst/>
      </p:bgPr>
    </p:bg>
    <p:spTree>
      <p:nvGrpSpPr>
        <p:cNvPr id="1" name=""/>
        <p:cNvGrpSpPr/>
        <p:nvPr/>
      </p:nvGrpSpPr>
      <p:grpSpPr>
        <a:xfrm>
          <a:off x="0" y="0"/>
          <a:ext cx="0" cy="0"/>
          <a:chOff x="0" y="0"/>
          <a:chExt cx="0" cy="0"/>
        </a:xfrm>
      </p:grpSpPr>
      <p:pic>
        <p:nvPicPr>
          <p:cNvPr id="25" name="图片 1">
            <a:extLst>
              <a:ext uri="{FF2B5EF4-FFF2-40B4-BE49-F238E27FC236}">
                <a16:creationId xmlns:a16="http://schemas.microsoft.com/office/drawing/2014/main" id="{50231477-D806-4423-83C7-0470FBFB7A0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6032" t="673" r="4275" b="-673"/>
          <a:stretch/>
        </p:blipFill>
        <p:spPr>
          <a:xfrm rot="810688">
            <a:off x="-336018" y="1949715"/>
            <a:ext cx="5458348" cy="4216319"/>
          </a:xfrm>
          <a:prstGeom prst="rect">
            <a:avLst/>
          </a:prstGeom>
        </p:spPr>
      </p:pic>
      <p:pic>
        <p:nvPicPr>
          <p:cNvPr id="4" name="图片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99564"/>
            <a:ext cx="2293144" cy="4123972"/>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9926DBA4-7887-40E8-B9DA-B757A54AAEB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8073"/>
          <a:stretch/>
        </p:blipFill>
        <p:spPr>
          <a:xfrm>
            <a:off x="4900529" y="1140799"/>
            <a:ext cx="4243471" cy="4305275"/>
          </a:xfrm>
          <a:prstGeom prst="rect">
            <a:avLst/>
          </a:prstGeom>
        </p:spPr>
      </p:pic>
      <p:pic>
        <p:nvPicPr>
          <p:cNvPr id="16" name="图片 2">
            <a:extLst>
              <a:ext uri="{FF2B5EF4-FFF2-40B4-BE49-F238E27FC236}">
                <a16:creationId xmlns:a16="http://schemas.microsoft.com/office/drawing/2014/main" id="{2D280F44-D401-4501-8BFA-2112AA03B31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78099" y="2020483"/>
            <a:ext cx="2692429" cy="2604800"/>
          </a:xfrm>
          <a:prstGeom prst="rect">
            <a:avLst/>
          </a:prstGeom>
        </p:spPr>
      </p:pic>
      <p:pic>
        <p:nvPicPr>
          <p:cNvPr id="12" name="Picture 11" descr="Text&#10;&#10;Description automatically generated">
            <a:extLst>
              <a:ext uri="{FF2B5EF4-FFF2-40B4-BE49-F238E27FC236}">
                <a16:creationId xmlns:a16="http://schemas.microsoft.com/office/drawing/2014/main" id="{E2412808-0B68-4B44-BB9E-8BF2F9EF1C3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6577" y="726033"/>
            <a:ext cx="7913793" cy="1343904"/>
          </a:xfrm>
          <a:prstGeom prst="rect">
            <a:avLst/>
          </a:prstGeom>
        </p:spPr>
      </p:pic>
      <p:pic>
        <p:nvPicPr>
          <p:cNvPr id="17" name="Picture 16" descr="Logo&#10;&#10;Description automatically generated">
            <a:extLst>
              <a:ext uri="{FF2B5EF4-FFF2-40B4-BE49-F238E27FC236}">
                <a16:creationId xmlns:a16="http://schemas.microsoft.com/office/drawing/2014/main" id="{4B86C2DA-7268-4889-9E8F-FC1C9498FEC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07641" y="402528"/>
            <a:ext cx="2385776" cy="642857"/>
          </a:xfrm>
          <a:prstGeom prst="rect">
            <a:avLst/>
          </a:prstGeom>
        </p:spPr>
      </p:pic>
      <mc:AlternateContent xmlns:mc="http://schemas.openxmlformats.org/markup-compatibility/2006" xmlns:p14="http://schemas.microsoft.com/office/powerpoint/2010/main">
        <mc:Choice Requires="p14">
          <p:contentPart p14:bwMode="auto" r:id="rId9">
            <p14:nvContentPartPr>
              <p14:cNvPr id="19" name="Ink 18">
                <a:extLst>
                  <a:ext uri="{FF2B5EF4-FFF2-40B4-BE49-F238E27FC236}">
                    <a16:creationId xmlns:a16="http://schemas.microsoft.com/office/drawing/2014/main" id="{ED941D01-EA82-4737-A2C8-773BE43FA097}"/>
                  </a:ext>
                </a:extLst>
              </p14:cNvPr>
              <p14:cNvContentPartPr/>
              <p14:nvPr/>
            </p14:nvContentPartPr>
            <p14:xfrm>
              <a:off x="3436084" y="4549552"/>
              <a:ext cx="360" cy="360"/>
            </p14:xfrm>
          </p:contentPart>
        </mc:Choice>
        <mc:Fallback xmlns="">
          <p:pic>
            <p:nvPicPr>
              <p:cNvPr id="19" name="Ink 18">
                <a:extLst>
                  <a:ext uri="{FF2B5EF4-FFF2-40B4-BE49-F238E27FC236}">
                    <a16:creationId xmlns:a16="http://schemas.microsoft.com/office/drawing/2014/main" id="{ED941D01-EA82-4737-A2C8-773BE43FA097}"/>
                  </a:ext>
                </a:extLst>
              </p:cNvPr>
              <p:cNvPicPr/>
              <p:nvPr/>
            </p:nvPicPr>
            <p:blipFill>
              <a:blip r:embed="rId10"/>
              <a:stretch>
                <a:fillRect/>
              </a:stretch>
            </p:blipFill>
            <p:spPr>
              <a:xfrm>
                <a:off x="3382084" y="4441552"/>
                <a:ext cx="108000" cy="216000"/>
              </a:xfrm>
              <a:prstGeom prst="rect">
                <a:avLst/>
              </a:prstGeom>
            </p:spPr>
          </p:pic>
        </mc:Fallback>
      </mc:AlternateContent>
      <p:pic>
        <p:nvPicPr>
          <p:cNvPr id="27" name="图片 3">
            <a:extLst>
              <a:ext uri="{FF2B5EF4-FFF2-40B4-BE49-F238E27FC236}">
                <a16:creationId xmlns:a16="http://schemas.microsoft.com/office/drawing/2014/main" id="{A2DAC7B5-FBF7-4689-822F-1CD49F6ED58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85965"/>
          <a:stretch/>
        </p:blipFill>
        <p:spPr>
          <a:xfrm>
            <a:off x="0" y="4006423"/>
            <a:ext cx="2599605" cy="1137077"/>
          </a:xfrm>
          <a:prstGeom prst="rect">
            <a:avLst/>
          </a:prstGeom>
        </p:spPr>
      </p:pic>
      <p:sp>
        <p:nvSpPr>
          <p:cNvPr id="11" name="TextBox 10">
            <a:extLst>
              <a:ext uri="{FF2B5EF4-FFF2-40B4-BE49-F238E27FC236}">
                <a16:creationId xmlns:a16="http://schemas.microsoft.com/office/drawing/2014/main" id="{CE640986-F3A0-4617-8322-7DD868C2755B}"/>
              </a:ext>
            </a:extLst>
          </p:cNvPr>
          <p:cNvSpPr txBox="1"/>
          <p:nvPr/>
        </p:nvSpPr>
        <p:spPr>
          <a:xfrm>
            <a:off x="2889308" y="21386"/>
            <a:ext cx="3768329" cy="369332"/>
          </a:xfrm>
          <a:prstGeom prst="rect">
            <a:avLst/>
          </a:prstGeom>
          <a:noFill/>
        </p:spPr>
        <p:txBody>
          <a:bodyPr wrap="square">
            <a:spAutoFit/>
          </a:bodyPr>
          <a:lstStyle/>
          <a:p>
            <a:r>
              <a:rPr lang="en-US" sz="1800" b="1">
                <a:solidFill>
                  <a:srgbClr val="FF0000"/>
                </a:solidFill>
                <a:latin typeface="Arial" panose="020B0604020202020204" pitchFamily="34" charset="0"/>
                <a:cs typeface="Arial" panose="020B0604020202020204" pitchFamily="34" charset="0"/>
              </a:rPr>
              <a:t>TRƯỜNG TIỂU HỌC ĐỨC GIANG</a:t>
            </a:r>
            <a:endParaRPr lang="en-US" sz="1600">
              <a:solidFill>
                <a:srgbClr val="FF0000"/>
              </a:solidFill>
            </a:endParaRPr>
          </a:p>
        </p:txBody>
      </p:sp>
      <p:sp>
        <p:nvSpPr>
          <p:cNvPr id="13" name="TextBox 12">
            <a:extLst>
              <a:ext uri="{FF2B5EF4-FFF2-40B4-BE49-F238E27FC236}">
                <a16:creationId xmlns:a16="http://schemas.microsoft.com/office/drawing/2014/main" id="{85704B06-9999-4D45-94FE-6B64DC98AF46}"/>
              </a:ext>
            </a:extLst>
          </p:cNvPr>
          <p:cNvSpPr txBox="1"/>
          <p:nvPr/>
        </p:nvSpPr>
        <p:spPr>
          <a:xfrm>
            <a:off x="3918347" y="1861392"/>
            <a:ext cx="1439466" cy="461665"/>
          </a:xfrm>
          <a:prstGeom prst="rect">
            <a:avLst/>
          </a:prstGeom>
          <a:noFill/>
        </p:spPr>
        <p:txBody>
          <a:bodyPr wrap="square">
            <a:spAutoFit/>
          </a:bodyPr>
          <a:lstStyle/>
          <a:p>
            <a:r>
              <a:rPr lang="en-US" sz="2400" b="1">
                <a:solidFill>
                  <a:schemeClr val="accent1">
                    <a:lumMod val="75000"/>
                  </a:schemeClr>
                </a:solidFill>
                <a:latin typeface="Arial" panose="020B0604020202020204" pitchFamily="34" charset="0"/>
                <a:cs typeface="Arial" panose="020B0604020202020204" pitchFamily="34" charset="0"/>
              </a:rPr>
              <a:t>(TIẾT 2)</a:t>
            </a:r>
            <a:endParaRPr lang="en-US" sz="2000"/>
          </a:p>
        </p:txBody>
      </p:sp>
    </p:spTree>
    <p:extLst>
      <p:ext uri="{BB962C8B-B14F-4D97-AF65-F5344CB8AC3E}">
        <p14:creationId xmlns:p14="http://schemas.microsoft.com/office/powerpoint/2010/main" val="24126386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1000"/>
                                        <p:tgtEl>
                                          <p:spTgt spid="25"/>
                                        </p:tgtEl>
                                      </p:cBhvr>
                                    </p:animEffect>
                                  </p:childTnLst>
                                </p:cTn>
                              </p:par>
                              <p:par>
                                <p:cTn id="8" presetID="2" presetClass="entr" presetSubtype="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1+#ppt_w/2"/>
                                          </p:val>
                                        </p:tav>
                                        <p:tav tm="100000">
                                          <p:val>
                                            <p:strVal val="#ppt_x"/>
                                          </p:val>
                                        </p:tav>
                                      </p:tavLst>
                                    </p:anim>
                                    <p:anim calcmode="lin" valueType="num">
                                      <p:cBhvr additive="base">
                                        <p:cTn id="11" dur="1000" fill="hold"/>
                                        <p:tgtEl>
                                          <p:spTgt spid="6"/>
                                        </p:tgtEl>
                                        <p:attrNameLst>
                                          <p:attrName>ppt_y</p:attrName>
                                        </p:attrNameLst>
                                      </p:cBhvr>
                                      <p:tavLst>
                                        <p:tav tm="0">
                                          <p:val>
                                            <p:strVal val="#ppt_y"/>
                                          </p:val>
                                        </p:tav>
                                        <p:tav tm="100000">
                                          <p:val>
                                            <p:strVal val="#ppt_y"/>
                                          </p:val>
                                        </p:tav>
                                      </p:tavLst>
                                    </p:anim>
                                  </p:childTnLst>
                                </p:cTn>
                              </p:par>
                              <p:par>
                                <p:cTn id="12" presetID="22" presetClass="entr" presetSubtype="4"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1000"/>
                                        <p:tgtEl>
                                          <p:spTgt spid="16"/>
                                        </p:tgtEl>
                                      </p:cBhvr>
                                    </p:animEffect>
                                  </p:childTnLst>
                                </p:cTn>
                              </p:par>
                              <p:par>
                                <p:cTn id="15" presetID="2" presetClass="entr" presetSubtype="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fill="hold"/>
                                        <p:tgtEl>
                                          <p:spTgt spid="12"/>
                                        </p:tgtEl>
                                        <p:attrNameLst>
                                          <p:attrName>ppt_x</p:attrName>
                                        </p:attrNameLst>
                                      </p:cBhvr>
                                      <p:tavLst>
                                        <p:tav tm="0">
                                          <p:val>
                                            <p:strVal val="#ppt_x"/>
                                          </p:val>
                                        </p:tav>
                                        <p:tav tm="100000">
                                          <p:val>
                                            <p:strVal val="#ppt_x"/>
                                          </p:val>
                                        </p:tav>
                                      </p:tavLst>
                                    </p:anim>
                                    <p:anim calcmode="lin" valueType="num">
                                      <p:cBhvr additive="base">
                                        <p:cTn id="18" dur="1000" fill="hold"/>
                                        <p:tgtEl>
                                          <p:spTgt spid="12"/>
                                        </p:tgtEl>
                                        <p:attrNameLst>
                                          <p:attrName>ppt_y</p:attrName>
                                        </p:attrNameLst>
                                      </p:cBhvr>
                                      <p:tavLst>
                                        <p:tav tm="0">
                                          <p:val>
                                            <p:strVal val="0-#ppt_h/2"/>
                                          </p:val>
                                        </p:tav>
                                        <p:tav tm="100000">
                                          <p:val>
                                            <p:strVal val="#ppt_y"/>
                                          </p:val>
                                        </p:tav>
                                      </p:tavLst>
                                    </p:anim>
                                  </p:childTnLst>
                                </p:cTn>
                              </p:par>
                              <p:par>
                                <p:cTn id="19" presetID="2" presetClass="entr" presetSubtype="1"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1000" fill="hold"/>
                                        <p:tgtEl>
                                          <p:spTgt spid="17"/>
                                        </p:tgtEl>
                                        <p:attrNameLst>
                                          <p:attrName>ppt_x</p:attrName>
                                        </p:attrNameLst>
                                      </p:cBhvr>
                                      <p:tavLst>
                                        <p:tav tm="0">
                                          <p:val>
                                            <p:strVal val="#ppt_x"/>
                                          </p:val>
                                        </p:tav>
                                        <p:tav tm="100000">
                                          <p:val>
                                            <p:strVal val="#ppt_x"/>
                                          </p:val>
                                        </p:tav>
                                      </p:tavLst>
                                    </p:anim>
                                    <p:anim calcmode="lin" valueType="num">
                                      <p:cBhvr additive="base">
                                        <p:cTn id="22" dur="1000" fill="hold"/>
                                        <p:tgtEl>
                                          <p:spTgt spid="17"/>
                                        </p:tgtEl>
                                        <p:attrNameLst>
                                          <p:attrName>ppt_y</p:attrName>
                                        </p:attrNameLst>
                                      </p:cBhvr>
                                      <p:tavLst>
                                        <p:tav tm="0">
                                          <p:val>
                                            <p:strVal val="0-#ppt_h/2"/>
                                          </p:val>
                                        </p:tav>
                                        <p:tav tm="100000">
                                          <p:val>
                                            <p:strVal val="#ppt_y"/>
                                          </p:val>
                                        </p:tav>
                                      </p:tavLst>
                                    </p:anim>
                                  </p:childTnLst>
                                </p:cTn>
                              </p:par>
                              <p:par>
                                <p:cTn id="23" presetID="22" presetClass="entr" presetSubtype="4"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EED9"/>
        </a:solidFill>
        <a:effectLst/>
      </p:bgPr>
    </p:bg>
    <p:spTree>
      <p:nvGrpSpPr>
        <p:cNvPr id="1" name=""/>
        <p:cNvGrpSpPr/>
        <p:nvPr/>
      </p:nvGrpSpPr>
      <p:grpSpPr>
        <a:xfrm>
          <a:off x="0" y="0"/>
          <a:ext cx="0" cy="0"/>
          <a:chOff x="0" y="0"/>
          <a:chExt cx="0" cy="0"/>
        </a:xfrm>
      </p:grpSpPr>
      <p:pic>
        <p:nvPicPr>
          <p:cNvPr id="9" name="Picture 8" descr="A picture containing dark, lamp&#10;&#10;Description automatically generated">
            <a:extLst>
              <a:ext uri="{FF2B5EF4-FFF2-40B4-BE49-F238E27FC236}">
                <a16:creationId xmlns:a16="http://schemas.microsoft.com/office/drawing/2014/main" id="{E5F92D66-07A0-4C75-A25E-D6AF3B0A1833}"/>
              </a:ext>
            </a:extLst>
          </p:cNvPr>
          <p:cNvPicPr>
            <a:picLocks noChangeAspect="1"/>
          </p:cNvPicPr>
          <p:nvPr/>
        </p:nvPicPr>
        <p:blipFill rotWithShape="1">
          <a:blip r:embed="rId3">
            <a:extLst>
              <a:ext uri="{28A0092B-C50C-407E-A947-70E740481C1C}">
                <a14:useLocalDpi xmlns:a14="http://schemas.microsoft.com/office/drawing/2010/main" val="0"/>
              </a:ext>
            </a:extLst>
          </a:blip>
          <a:srcRect l="26099" t="6519" r="28864"/>
          <a:stretch/>
        </p:blipFill>
        <p:spPr>
          <a:xfrm>
            <a:off x="-182880" y="0"/>
            <a:ext cx="1737360" cy="5143500"/>
          </a:xfrm>
          <a:prstGeom prst="rect">
            <a:avLst/>
          </a:prstGeom>
        </p:spPr>
      </p:pic>
      <p:sp>
        <p:nvSpPr>
          <p:cNvPr id="7" name="Text Box 5">
            <a:extLst>
              <a:ext uri="{FF2B5EF4-FFF2-40B4-BE49-F238E27FC236}">
                <a16:creationId xmlns:a16="http://schemas.microsoft.com/office/drawing/2014/main" id="{8220A2D7-9F99-4204-97F3-FD0C81009C93}"/>
              </a:ext>
            </a:extLst>
          </p:cNvPr>
          <p:cNvSpPr txBox="1">
            <a:spLocks noChangeArrowheads="1"/>
          </p:cNvSpPr>
          <p:nvPr/>
        </p:nvSpPr>
        <p:spPr bwMode="auto">
          <a:xfrm>
            <a:off x="1371600" y="0"/>
            <a:ext cx="6286500" cy="553998"/>
          </a:xfrm>
          <a:prstGeom prst="rect">
            <a:avLst/>
          </a:prstGeom>
          <a:noFill/>
          <a:ln w="9525">
            <a:noFill/>
            <a:miter lim="800000"/>
            <a:headEnd/>
            <a:tailEnd/>
          </a:ln>
        </p:spPr>
        <p:txBody>
          <a:bodyPr>
            <a:spAutoFit/>
          </a:bodyPr>
          <a:lstStyle/>
          <a:p>
            <a:pPr algn="ctr" fontAlgn="base">
              <a:spcBef>
                <a:spcPct val="50000"/>
              </a:spcBef>
              <a:spcAft>
                <a:spcPct val="0"/>
              </a:spcAft>
            </a:pPr>
            <a:endParaRPr lang="en-US" sz="3000" b="1">
              <a:solidFill>
                <a:srgbClr val="FF0000"/>
              </a:solidFill>
              <a:latin typeface="Arial" panose="020B0604020202020204" pitchFamily="34" charset="0"/>
              <a:cs typeface="Arial" panose="020B0604020202020204" pitchFamily="34" charset="0"/>
            </a:endParaRPr>
          </a:p>
        </p:txBody>
      </p:sp>
      <p:sp>
        <p:nvSpPr>
          <p:cNvPr id="8" name="Text Box 14">
            <a:extLst>
              <a:ext uri="{FF2B5EF4-FFF2-40B4-BE49-F238E27FC236}">
                <a16:creationId xmlns:a16="http://schemas.microsoft.com/office/drawing/2014/main" id="{6982DF28-0BD9-425E-A68F-353DC05EF8CA}"/>
              </a:ext>
            </a:extLst>
          </p:cNvPr>
          <p:cNvSpPr txBox="1">
            <a:spLocks noChangeArrowheads="1"/>
          </p:cNvSpPr>
          <p:nvPr/>
        </p:nvSpPr>
        <p:spPr bwMode="auto">
          <a:xfrm>
            <a:off x="1807369" y="553998"/>
            <a:ext cx="6865144" cy="507831"/>
          </a:xfrm>
          <a:prstGeom prst="rect">
            <a:avLst/>
          </a:prstGeom>
          <a:noFill/>
          <a:ln w="9525">
            <a:noFill/>
            <a:miter lim="800000"/>
            <a:headEnd/>
            <a:tailEnd/>
          </a:ln>
        </p:spPr>
        <p:txBody>
          <a:bodyPr wrap="square">
            <a:spAutoFit/>
          </a:bodyPr>
          <a:lstStyle/>
          <a:p>
            <a:r>
              <a:rPr lang="en-US" sz="2700" b="1">
                <a:solidFill>
                  <a:srgbClr val="0000FF"/>
                </a:solidFill>
                <a:latin typeface="Arial" panose="020B0604020202020204" pitchFamily="34" charset="0"/>
                <a:cs typeface="Arial" panose="020B0604020202020204" pitchFamily="34" charset="0"/>
              </a:rPr>
              <a:t>Việc sử dụng điện tiết kiệm có lợi ích:</a:t>
            </a:r>
          </a:p>
        </p:txBody>
      </p:sp>
      <p:sp>
        <p:nvSpPr>
          <p:cNvPr id="14" name="Text Box 16">
            <a:extLst>
              <a:ext uri="{FF2B5EF4-FFF2-40B4-BE49-F238E27FC236}">
                <a16:creationId xmlns:a16="http://schemas.microsoft.com/office/drawing/2014/main" id="{FAB3D56A-6100-4310-8300-B0B9F8084B58}"/>
              </a:ext>
            </a:extLst>
          </p:cNvPr>
          <p:cNvSpPr txBox="1">
            <a:spLocks noChangeArrowheads="1"/>
          </p:cNvSpPr>
          <p:nvPr/>
        </p:nvSpPr>
        <p:spPr bwMode="auto">
          <a:xfrm>
            <a:off x="1085850" y="1556155"/>
            <a:ext cx="7836694" cy="2906501"/>
          </a:xfrm>
          <a:prstGeom prst="rect">
            <a:avLst/>
          </a:prstGeom>
          <a:noFill/>
          <a:ln w="9525">
            <a:noFill/>
            <a:miter lim="800000"/>
            <a:headEnd/>
            <a:tailEnd/>
          </a:ln>
        </p:spPr>
        <p:txBody>
          <a:bodyPr wrap="square">
            <a:spAutoFit/>
          </a:bodyPr>
          <a:lstStyle/>
          <a:p>
            <a:pPr>
              <a:lnSpc>
                <a:spcPct val="150000"/>
              </a:lnSpc>
            </a:pPr>
            <a:r>
              <a:rPr lang="en-US" sz="2500">
                <a:solidFill>
                  <a:srgbClr val="C00000"/>
                </a:solidFill>
                <a:latin typeface="Arial" panose="020B0604020202020204" pitchFamily="34" charset="0"/>
                <a:cs typeface="Arial" panose="020B0604020202020204" pitchFamily="34" charset="0"/>
              </a:rPr>
              <a:t>+ Giảm chi tiêu cho gia đình</a:t>
            </a:r>
          </a:p>
          <a:p>
            <a:pPr>
              <a:lnSpc>
                <a:spcPct val="150000"/>
              </a:lnSpc>
            </a:pPr>
            <a:r>
              <a:rPr lang="vi-VN" sz="2500">
                <a:solidFill>
                  <a:srgbClr val="C00000"/>
                </a:solidFill>
                <a:latin typeface="Arial" panose="020B0604020202020204" pitchFamily="34" charset="0"/>
                <a:cs typeface="Arial" panose="020B0604020202020204" pitchFamily="34" charset="0"/>
              </a:rPr>
              <a:t>+ Các dụng cụ và thiết bị được sử dụng lâu bền hơn.</a:t>
            </a:r>
          </a:p>
          <a:p>
            <a:pPr>
              <a:lnSpc>
                <a:spcPct val="150000"/>
              </a:lnSpc>
            </a:pPr>
            <a:r>
              <a:rPr lang="en-US" sz="2500">
                <a:solidFill>
                  <a:srgbClr val="C00000"/>
                </a:solidFill>
                <a:latin typeface="Arial" panose="020B0604020202020204" pitchFamily="34" charset="0"/>
                <a:cs typeface="Arial" panose="020B0604020202020204" pitchFamily="34" charset="0"/>
              </a:rPr>
              <a:t>+ Giảm bớt các sự cố gây tổn hại chung do hệ thống cung cấp điện bị quá tải, đặc biệt trong giờ cao điểm.</a:t>
            </a:r>
          </a:p>
          <a:p>
            <a:pPr>
              <a:lnSpc>
                <a:spcPct val="150000"/>
              </a:lnSpc>
            </a:pPr>
            <a:r>
              <a:rPr lang="en-US" sz="2500">
                <a:solidFill>
                  <a:srgbClr val="C00000"/>
                </a:solidFill>
                <a:latin typeface="Arial" panose="020B0604020202020204" pitchFamily="34" charset="0"/>
                <a:cs typeface="Arial" panose="020B0604020202020204" pitchFamily="34" charset="0"/>
              </a:rPr>
              <a:t>+ Dành phần điện năng tiết kiệm cho sản xuất.</a:t>
            </a:r>
          </a:p>
        </p:txBody>
      </p:sp>
    </p:spTree>
    <p:extLst>
      <p:ext uri="{BB962C8B-B14F-4D97-AF65-F5344CB8AC3E}">
        <p14:creationId xmlns:p14="http://schemas.microsoft.com/office/powerpoint/2010/main" val="288273679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edge">
                                      <p:cBhvr>
                                        <p:cTn id="1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EED9"/>
        </a:solidFill>
        <a:effectLst/>
      </p:bgPr>
    </p:bg>
    <p:spTree>
      <p:nvGrpSpPr>
        <p:cNvPr id="1" name=""/>
        <p:cNvGrpSpPr/>
        <p:nvPr/>
      </p:nvGrpSpPr>
      <p:grpSpPr>
        <a:xfrm>
          <a:off x="0" y="0"/>
          <a:ext cx="0" cy="0"/>
          <a:chOff x="0" y="0"/>
          <a:chExt cx="0" cy="0"/>
        </a:xfrm>
      </p:grpSpPr>
      <p:pic>
        <p:nvPicPr>
          <p:cNvPr id="9" name="Picture 8" descr="A picture containing dark, lamp&#10;&#10;Description automatically generated">
            <a:extLst>
              <a:ext uri="{FF2B5EF4-FFF2-40B4-BE49-F238E27FC236}">
                <a16:creationId xmlns:a16="http://schemas.microsoft.com/office/drawing/2014/main" id="{E5F92D66-07A0-4C75-A25E-D6AF3B0A1833}"/>
              </a:ext>
            </a:extLst>
          </p:cNvPr>
          <p:cNvPicPr>
            <a:picLocks noChangeAspect="1"/>
          </p:cNvPicPr>
          <p:nvPr/>
        </p:nvPicPr>
        <p:blipFill rotWithShape="1">
          <a:blip r:embed="rId3">
            <a:extLst>
              <a:ext uri="{28A0092B-C50C-407E-A947-70E740481C1C}">
                <a14:useLocalDpi xmlns:a14="http://schemas.microsoft.com/office/drawing/2010/main" val="0"/>
              </a:ext>
            </a:extLst>
          </a:blip>
          <a:srcRect l="26099" t="6519" r="28864"/>
          <a:stretch/>
        </p:blipFill>
        <p:spPr>
          <a:xfrm>
            <a:off x="-182880" y="0"/>
            <a:ext cx="1737360" cy="5143500"/>
          </a:xfrm>
          <a:prstGeom prst="rect">
            <a:avLst/>
          </a:prstGeom>
        </p:spPr>
      </p:pic>
      <p:sp>
        <p:nvSpPr>
          <p:cNvPr id="7" name="Text Box 5">
            <a:extLst>
              <a:ext uri="{FF2B5EF4-FFF2-40B4-BE49-F238E27FC236}">
                <a16:creationId xmlns:a16="http://schemas.microsoft.com/office/drawing/2014/main" id="{8220A2D7-9F99-4204-97F3-FD0C81009C93}"/>
              </a:ext>
            </a:extLst>
          </p:cNvPr>
          <p:cNvSpPr txBox="1">
            <a:spLocks noChangeArrowheads="1"/>
          </p:cNvSpPr>
          <p:nvPr/>
        </p:nvSpPr>
        <p:spPr bwMode="auto">
          <a:xfrm>
            <a:off x="1371600" y="0"/>
            <a:ext cx="6286500" cy="553998"/>
          </a:xfrm>
          <a:prstGeom prst="rect">
            <a:avLst/>
          </a:prstGeom>
          <a:noFill/>
          <a:ln w="9525">
            <a:noFill/>
            <a:miter lim="800000"/>
            <a:headEnd/>
            <a:tailEnd/>
          </a:ln>
        </p:spPr>
        <p:txBody>
          <a:bodyPr>
            <a:spAutoFit/>
          </a:bodyPr>
          <a:lstStyle/>
          <a:p>
            <a:pPr algn="ctr" fontAlgn="base">
              <a:spcBef>
                <a:spcPct val="50000"/>
              </a:spcBef>
              <a:spcAft>
                <a:spcPct val="0"/>
              </a:spcAft>
            </a:pPr>
            <a:endParaRPr lang="en-US" sz="3000" b="1">
              <a:solidFill>
                <a:srgbClr val="FF0000"/>
              </a:solidFill>
              <a:latin typeface="Arial" panose="020B0604020202020204" pitchFamily="34" charset="0"/>
              <a:cs typeface="Arial" panose="020B0604020202020204" pitchFamily="34" charset="0"/>
            </a:endParaRPr>
          </a:p>
        </p:txBody>
      </p:sp>
      <p:sp>
        <p:nvSpPr>
          <p:cNvPr id="6" name="Text Box 5">
            <a:extLst>
              <a:ext uri="{FF2B5EF4-FFF2-40B4-BE49-F238E27FC236}">
                <a16:creationId xmlns:a16="http://schemas.microsoft.com/office/drawing/2014/main" id="{510B5364-4CFF-434E-8575-C59B656BC12D}"/>
              </a:ext>
            </a:extLst>
          </p:cNvPr>
          <p:cNvSpPr txBox="1">
            <a:spLocks noChangeArrowheads="1"/>
          </p:cNvSpPr>
          <p:nvPr/>
        </p:nvSpPr>
        <p:spPr bwMode="auto">
          <a:xfrm>
            <a:off x="1554480" y="642939"/>
            <a:ext cx="6858000" cy="507831"/>
          </a:xfrm>
          <a:prstGeom prst="rect">
            <a:avLst/>
          </a:prstGeom>
          <a:noFill/>
          <a:ln w="9525">
            <a:noFill/>
            <a:miter lim="800000"/>
            <a:headEnd/>
            <a:tailEnd/>
          </a:ln>
        </p:spPr>
        <p:txBody>
          <a:bodyPr>
            <a:spAutoFit/>
          </a:bodyPr>
          <a:lstStyle/>
          <a:p>
            <a:pPr fontAlgn="base">
              <a:spcBef>
                <a:spcPct val="50000"/>
              </a:spcBef>
              <a:spcAft>
                <a:spcPct val="0"/>
              </a:spcAft>
            </a:pPr>
            <a:r>
              <a:rPr lang="en-US" sz="2700" b="1">
                <a:solidFill>
                  <a:srgbClr val="0000FF"/>
                </a:solidFill>
                <a:latin typeface="Arial" charset="0"/>
                <a:cs typeface="Arial" charset="0"/>
              </a:rPr>
              <a:t>Các biện pháp tiết kiệm điện:</a:t>
            </a:r>
          </a:p>
        </p:txBody>
      </p:sp>
      <p:sp>
        <p:nvSpPr>
          <p:cNvPr id="10" name="Text Box 6">
            <a:extLst>
              <a:ext uri="{FF2B5EF4-FFF2-40B4-BE49-F238E27FC236}">
                <a16:creationId xmlns:a16="http://schemas.microsoft.com/office/drawing/2014/main" id="{5B04EF53-0018-4BE0-8856-A18E66007944}"/>
              </a:ext>
            </a:extLst>
          </p:cNvPr>
          <p:cNvSpPr txBox="1">
            <a:spLocks noChangeArrowheads="1"/>
          </p:cNvSpPr>
          <p:nvPr/>
        </p:nvSpPr>
        <p:spPr bwMode="auto">
          <a:xfrm>
            <a:off x="1554480" y="1646367"/>
            <a:ext cx="6858000" cy="507831"/>
          </a:xfrm>
          <a:prstGeom prst="rect">
            <a:avLst/>
          </a:prstGeom>
          <a:noFill/>
          <a:ln w="9525">
            <a:noFill/>
            <a:miter lim="800000"/>
            <a:headEnd/>
            <a:tailEnd/>
          </a:ln>
        </p:spPr>
        <p:txBody>
          <a:bodyPr>
            <a:spAutoFit/>
          </a:bodyPr>
          <a:lstStyle/>
          <a:p>
            <a:pPr fontAlgn="base">
              <a:spcBef>
                <a:spcPct val="50000"/>
              </a:spcBef>
              <a:spcAft>
                <a:spcPct val="0"/>
              </a:spcAft>
            </a:pPr>
            <a:r>
              <a:rPr lang="en-US" sz="2700">
                <a:solidFill>
                  <a:srgbClr val="CC0000"/>
                </a:solidFill>
                <a:latin typeface="Arial" charset="0"/>
                <a:cs typeface="Arial" charset="0"/>
              </a:rPr>
              <a:t>- Cần sử dụng điện hợp lí, tránh lãng phí.</a:t>
            </a:r>
          </a:p>
        </p:txBody>
      </p:sp>
      <p:sp>
        <p:nvSpPr>
          <p:cNvPr id="11" name="Text Box 10">
            <a:extLst>
              <a:ext uri="{FF2B5EF4-FFF2-40B4-BE49-F238E27FC236}">
                <a16:creationId xmlns:a16="http://schemas.microsoft.com/office/drawing/2014/main" id="{4751B151-4E29-40C7-BCE3-5AF06910799B}"/>
              </a:ext>
            </a:extLst>
          </p:cNvPr>
          <p:cNvSpPr txBox="1">
            <a:spLocks noChangeArrowheads="1"/>
          </p:cNvSpPr>
          <p:nvPr/>
        </p:nvSpPr>
        <p:spPr bwMode="auto">
          <a:xfrm>
            <a:off x="1554480" y="2243139"/>
            <a:ext cx="6858000" cy="507831"/>
          </a:xfrm>
          <a:prstGeom prst="rect">
            <a:avLst/>
          </a:prstGeom>
          <a:noFill/>
          <a:ln w="9525">
            <a:noFill/>
            <a:miter lim="800000"/>
            <a:headEnd/>
            <a:tailEnd/>
          </a:ln>
        </p:spPr>
        <p:txBody>
          <a:bodyPr>
            <a:spAutoFit/>
          </a:bodyPr>
          <a:lstStyle/>
          <a:p>
            <a:pPr fontAlgn="base">
              <a:spcBef>
                <a:spcPct val="50000"/>
              </a:spcBef>
              <a:spcAft>
                <a:spcPct val="0"/>
              </a:spcAft>
            </a:pPr>
            <a:r>
              <a:rPr lang="en-US" sz="2700">
                <a:solidFill>
                  <a:srgbClr val="CC0000"/>
                </a:solidFill>
                <a:latin typeface="Arial" charset="0"/>
                <a:cs typeface="Arial" charset="0"/>
              </a:rPr>
              <a:t>- Chỉ dùng điện khi thật cần thiết.</a:t>
            </a:r>
          </a:p>
        </p:txBody>
      </p:sp>
      <p:sp>
        <p:nvSpPr>
          <p:cNvPr id="12" name="Text Box 11">
            <a:extLst>
              <a:ext uri="{FF2B5EF4-FFF2-40B4-BE49-F238E27FC236}">
                <a16:creationId xmlns:a16="http://schemas.microsoft.com/office/drawing/2014/main" id="{779DB213-66A5-430B-87F4-4870AFF46893}"/>
              </a:ext>
            </a:extLst>
          </p:cNvPr>
          <p:cNvSpPr txBox="1">
            <a:spLocks noChangeArrowheads="1"/>
          </p:cNvSpPr>
          <p:nvPr/>
        </p:nvSpPr>
        <p:spPr bwMode="auto">
          <a:xfrm>
            <a:off x="1554480" y="2814639"/>
            <a:ext cx="6858000" cy="507831"/>
          </a:xfrm>
          <a:prstGeom prst="rect">
            <a:avLst/>
          </a:prstGeom>
          <a:noFill/>
          <a:ln w="9525">
            <a:noFill/>
            <a:miter lim="800000"/>
            <a:headEnd/>
            <a:tailEnd/>
          </a:ln>
        </p:spPr>
        <p:txBody>
          <a:bodyPr>
            <a:spAutoFit/>
          </a:bodyPr>
          <a:lstStyle/>
          <a:p>
            <a:pPr fontAlgn="base">
              <a:spcBef>
                <a:spcPct val="50000"/>
              </a:spcBef>
              <a:spcAft>
                <a:spcPct val="0"/>
              </a:spcAft>
            </a:pPr>
            <a:r>
              <a:rPr lang="en-US" sz="2700">
                <a:solidFill>
                  <a:srgbClr val="CC0000"/>
                </a:solidFill>
                <a:latin typeface="Arial" charset="0"/>
                <a:cs typeface="Arial" charset="0"/>
              </a:rPr>
              <a:t>- Ra khỏi nhà nhớ tắt đèn, quạt, tivi,…</a:t>
            </a:r>
          </a:p>
        </p:txBody>
      </p:sp>
      <p:sp>
        <p:nvSpPr>
          <p:cNvPr id="13" name="Text Box 12">
            <a:extLst>
              <a:ext uri="{FF2B5EF4-FFF2-40B4-BE49-F238E27FC236}">
                <a16:creationId xmlns:a16="http://schemas.microsoft.com/office/drawing/2014/main" id="{4570D3C7-BF3B-47E4-B732-ACE23F315A3B}"/>
              </a:ext>
            </a:extLst>
          </p:cNvPr>
          <p:cNvSpPr txBox="1">
            <a:spLocks noChangeArrowheads="1"/>
          </p:cNvSpPr>
          <p:nvPr/>
        </p:nvSpPr>
        <p:spPr bwMode="auto">
          <a:xfrm>
            <a:off x="1554480" y="3386139"/>
            <a:ext cx="6858000" cy="923330"/>
          </a:xfrm>
          <a:prstGeom prst="rect">
            <a:avLst/>
          </a:prstGeom>
          <a:noFill/>
          <a:ln w="9525">
            <a:noFill/>
            <a:miter lim="800000"/>
            <a:headEnd/>
            <a:tailEnd/>
          </a:ln>
        </p:spPr>
        <p:txBody>
          <a:bodyPr>
            <a:spAutoFit/>
          </a:bodyPr>
          <a:lstStyle/>
          <a:p>
            <a:pPr fontAlgn="base">
              <a:spcBef>
                <a:spcPct val="50000"/>
              </a:spcBef>
              <a:spcAft>
                <a:spcPct val="0"/>
              </a:spcAft>
            </a:pPr>
            <a:r>
              <a:rPr lang="en-US" sz="2700">
                <a:solidFill>
                  <a:srgbClr val="CC0000"/>
                </a:solidFill>
                <a:latin typeface="Arial" charset="0"/>
                <a:cs typeface="Arial" charset="0"/>
              </a:rPr>
              <a:t>- Tiết kiệm điện khi đun nấu, sưởi, là (ủi) quần áo.</a:t>
            </a:r>
          </a:p>
        </p:txBody>
      </p:sp>
    </p:spTree>
    <p:extLst>
      <p:ext uri="{BB962C8B-B14F-4D97-AF65-F5344CB8AC3E}">
        <p14:creationId xmlns:p14="http://schemas.microsoft.com/office/powerpoint/2010/main" val="327333810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 calcmode="lin" valueType="num">
                                      <p:cBhvr>
                                        <p:cTn id="16" dur="500" fill="hold"/>
                                        <p:tgtEl>
                                          <p:spTgt spid="10"/>
                                        </p:tgtEl>
                                        <p:attrNameLst>
                                          <p:attrName>style.rotation</p:attrName>
                                        </p:attrNameLst>
                                      </p:cBhvr>
                                      <p:tavLst>
                                        <p:tav tm="0">
                                          <p:val>
                                            <p:fltVal val="360"/>
                                          </p:val>
                                        </p:tav>
                                        <p:tav tm="100000">
                                          <p:val>
                                            <p:fltVal val="0"/>
                                          </p:val>
                                        </p:tav>
                                      </p:tavLst>
                                    </p:anim>
                                    <p:animEffect transition="in" filter="fade">
                                      <p:cBhvr>
                                        <p:cTn id="17" dur="500"/>
                                        <p:tgtEl>
                                          <p:spTgt spid="10"/>
                                        </p:tgtEl>
                                      </p:cBhvr>
                                    </p:animEffect>
                                  </p:childTnLst>
                                </p:cTn>
                              </p:par>
                            </p:childTnLst>
                          </p:cTn>
                        </p:par>
                        <p:par>
                          <p:cTn id="18" fill="hold">
                            <p:stCondLst>
                              <p:cond delay="1000"/>
                            </p:stCondLst>
                            <p:childTnLst>
                              <p:par>
                                <p:cTn id="19" presetID="31" presetClass="entr" presetSubtype="0" fill="hold" grpId="0" nodeType="afterEffect">
                                  <p:stCondLst>
                                    <p:cond delay="0"/>
                                  </p:stCondLst>
                                  <p:iterate type="lt">
                                    <p:tmPct val="5000"/>
                                  </p:iterate>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style.rotation</p:attrName>
                                        </p:attrNameLst>
                                      </p:cBhvr>
                                      <p:tavLst>
                                        <p:tav tm="0">
                                          <p:val>
                                            <p:fltVal val="90"/>
                                          </p:val>
                                        </p:tav>
                                        <p:tav tm="100000">
                                          <p:val>
                                            <p:fltVal val="0"/>
                                          </p:val>
                                        </p:tav>
                                      </p:tavLst>
                                    </p:anim>
                                    <p:animEffect transition="in" filter="fade">
                                      <p:cBhvr>
                                        <p:cTn id="24" dur="1000"/>
                                        <p:tgtEl>
                                          <p:spTgt spid="11"/>
                                        </p:tgtEl>
                                      </p:cBhvr>
                                    </p:animEffect>
                                  </p:childTnLst>
                                </p:cTn>
                              </p:par>
                            </p:childTnLst>
                          </p:cTn>
                        </p:par>
                        <p:par>
                          <p:cTn id="25" fill="hold">
                            <p:stCondLst>
                              <p:cond delay="3350"/>
                            </p:stCondLst>
                            <p:childTnLst>
                              <p:par>
                                <p:cTn id="26" presetID="15"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ppt_w</p:attrName>
                                        </p:attrNameLst>
                                      </p:cBhvr>
                                      <p:tavLst>
                                        <p:tav tm="0">
                                          <p:val>
                                            <p:fltVal val="0"/>
                                          </p:val>
                                        </p:tav>
                                        <p:tav tm="100000">
                                          <p:val>
                                            <p:strVal val="#ppt_w"/>
                                          </p:val>
                                        </p:tav>
                                      </p:tavLst>
                                    </p:anim>
                                    <p:anim calcmode="lin" valueType="num">
                                      <p:cBhvr>
                                        <p:cTn id="29" dur="1000" fill="hold"/>
                                        <p:tgtEl>
                                          <p:spTgt spid="12"/>
                                        </p:tgtEl>
                                        <p:attrNameLst>
                                          <p:attrName>ppt_h</p:attrName>
                                        </p:attrNameLst>
                                      </p:cBhvr>
                                      <p:tavLst>
                                        <p:tav tm="0">
                                          <p:val>
                                            <p:fltVal val="0"/>
                                          </p:val>
                                        </p:tav>
                                        <p:tav tm="100000">
                                          <p:val>
                                            <p:strVal val="#ppt_h"/>
                                          </p:val>
                                        </p:tav>
                                      </p:tavLst>
                                    </p:anim>
                                    <p:anim calcmode="lin" valueType="num">
                                      <p:cBhvr>
                                        <p:cTn id="30"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4350"/>
                            </p:stCondLst>
                            <p:childTnLst>
                              <p:par>
                                <p:cTn id="33" presetID="2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edge">
                                      <p:cBhvr>
                                        <p:cTn id="3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5" cstate="print">
            <a:extLst>
              <a:ext uri="{28A0092B-C50C-407E-A947-70E740481C1C}">
                <a14:useLocalDpi xmlns:a14="http://schemas.microsoft.com/office/drawing/2010/main" val="0"/>
              </a:ext>
            </a:extLst>
          </a:blip>
          <a:srcRect l="4334"/>
          <a:stretch/>
        </p:blipFill>
        <p:spPr>
          <a:xfrm>
            <a:off x="0" y="0"/>
            <a:ext cx="9144000" cy="5143500"/>
          </a:xfrm>
          <a:prstGeom prst="rect">
            <a:avLst/>
          </a:prstGeom>
        </p:spPr>
      </p:pic>
      <p:pic>
        <p:nvPicPr>
          <p:cNvPr id="9" name="Joy Gruttmann-Schnappi">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5256" y="-1178719"/>
            <a:ext cx="457200" cy="457200"/>
          </a:xfrm>
          <a:prstGeom prst="rect">
            <a:avLst/>
          </a:prstGeom>
        </p:spPr>
      </p:pic>
      <p:pic>
        <p:nvPicPr>
          <p:cNvPr id="4" name="Picture 3" descr="Logo&#10;&#10;Description automatically generated">
            <a:extLst>
              <a:ext uri="{FF2B5EF4-FFF2-40B4-BE49-F238E27FC236}">
                <a16:creationId xmlns:a16="http://schemas.microsoft.com/office/drawing/2014/main" id="{71137104-29A2-4239-9B51-C68585D3315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40996" y="934468"/>
            <a:ext cx="5262007" cy="2136392"/>
          </a:xfrm>
          <a:prstGeom prst="rect">
            <a:avLst/>
          </a:prstGeom>
        </p:spPr>
      </p:pic>
      <p:pic>
        <p:nvPicPr>
          <p:cNvPr id="7170" name="Picture 2" descr="Flash free icon">
            <a:extLst>
              <a:ext uri="{FF2B5EF4-FFF2-40B4-BE49-F238E27FC236}">
                <a16:creationId xmlns:a16="http://schemas.microsoft.com/office/drawing/2014/main" id="{BDA90A5A-3EDF-45C7-98FB-BFBDDC49110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6631504" y="73408"/>
            <a:ext cx="1722120" cy="1722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102788"/>
      </p:ext>
    </p:extLst>
  </p:cSld>
  <p:clrMapOvr>
    <a:masterClrMapping/>
  </p:clrMapOvr>
  <p:transition spd="slow">
    <p:push dir="u"/>
  </p:transition>
  <p:timing>
    <p:tnLst>
      <p:par>
        <p:cTn id="1" dur="indefinite" restart="never" nodeType="tmRoot">
          <p:childTnLst>
            <p:audio>
              <p:cMediaNode vol="80000" numSld="999">
                <p:cTn id="2" fill="hold" display="0">
                  <p:stCondLst>
                    <p:cond delay="indefinite"/>
                  </p:stCondLst>
                  <p:endCondLst>
                    <p:cond evt="onStopAudio" delay="0">
                      <p:tgtEl>
                        <p:sldTgt/>
                      </p:tgtEl>
                    </p:cond>
                  </p:endCondLst>
                </p:cTn>
                <p:tgtEl>
                  <p:spTgt spid="9"/>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EED9"/>
        </a:solidFill>
        <a:effectLst/>
      </p:bgPr>
    </p:bg>
    <p:spTree>
      <p:nvGrpSpPr>
        <p:cNvPr id="1" name=""/>
        <p:cNvGrpSpPr/>
        <p:nvPr/>
      </p:nvGrpSpPr>
      <p:grpSpPr>
        <a:xfrm>
          <a:off x="0" y="0"/>
          <a:ext cx="0" cy="0"/>
          <a:chOff x="0" y="0"/>
          <a:chExt cx="0" cy="0"/>
        </a:xfrm>
      </p:grpSpPr>
      <p:pic>
        <p:nvPicPr>
          <p:cNvPr id="9" name="Picture 8" descr="A picture containing dark, lamp&#10;&#10;Description automatically generated">
            <a:extLst>
              <a:ext uri="{FF2B5EF4-FFF2-40B4-BE49-F238E27FC236}">
                <a16:creationId xmlns:a16="http://schemas.microsoft.com/office/drawing/2014/main" id="{E5F92D66-07A0-4C75-A25E-D6AF3B0A1833}"/>
              </a:ext>
            </a:extLst>
          </p:cNvPr>
          <p:cNvPicPr>
            <a:picLocks noChangeAspect="1"/>
          </p:cNvPicPr>
          <p:nvPr/>
        </p:nvPicPr>
        <p:blipFill rotWithShape="1">
          <a:blip r:embed="rId3">
            <a:extLst>
              <a:ext uri="{28A0092B-C50C-407E-A947-70E740481C1C}">
                <a14:useLocalDpi xmlns:a14="http://schemas.microsoft.com/office/drawing/2010/main" val="0"/>
              </a:ext>
            </a:extLst>
          </a:blip>
          <a:srcRect l="26099" t="6519" r="28864"/>
          <a:stretch/>
        </p:blipFill>
        <p:spPr>
          <a:xfrm>
            <a:off x="-182880" y="0"/>
            <a:ext cx="1737360" cy="5143500"/>
          </a:xfrm>
          <a:prstGeom prst="rect">
            <a:avLst/>
          </a:prstGeom>
        </p:spPr>
      </p:pic>
      <p:sp>
        <p:nvSpPr>
          <p:cNvPr id="7" name="Text Box 5">
            <a:extLst>
              <a:ext uri="{FF2B5EF4-FFF2-40B4-BE49-F238E27FC236}">
                <a16:creationId xmlns:a16="http://schemas.microsoft.com/office/drawing/2014/main" id="{8220A2D7-9F99-4204-97F3-FD0C81009C93}"/>
              </a:ext>
            </a:extLst>
          </p:cNvPr>
          <p:cNvSpPr txBox="1">
            <a:spLocks noChangeArrowheads="1"/>
          </p:cNvSpPr>
          <p:nvPr/>
        </p:nvSpPr>
        <p:spPr bwMode="auto">
          <a:xfrm>
            <a:off x="1371600" y="0"/>
            <a:ext cx="6286500" cy="553998"/>
          </a:xfrm>
          <a:prstGeom prst="rect">
            <a:avLst/>
          </a:prstGeom>
          <a:noFill/>
          <a:ln w="9525">
            <a:noFill/>
            <a:miter lim="800000"/>
            <a:headEnd/>
            <a:tailEnd/>
          </a:ln>
        </p:spPr>
        <p:txBody>
          <a:bodyPr>
            <a:spAutoFit/>
          </a:bodyPr>
          <a:lstStyle/>
          <a:p>
            <a:pPr algn="ctr" fontAlgn="base">
              <a:spcBef>
                <a:spcPct val="50000"/>
              </a:spcBef>
              <a:spcAft>
                <a:spcPct val="0"/>
              </a:spcAft>
            </a:pPr>
            <a:endParaRPr lang="en-US" sz="3000" b="1">
              <a:solidFill>
                <a:srgbClr val="FF0000"/>
              </a:solidFill>
              <a:latin typeface="Arial" panose="020B0604020202020204" pitchFamily="34" charset="0"/>
              <a:cs typeface="Arial" panose="020B0604020202020204" pitchFamily="34" charset="0"/>
            </a:endParaRPr>
          </a:p>
        </p:txBody>
      </p:sp>
      <p:sp>
        <p:nvSpPr>
          <p:cNvPr id="14" name="Rectangle 2">
            <a:extLst>
              <a:ext uri="{FF2B5EF4-FFF2-40B4-BE49-F238E27FC236}">
                <a16:creationId xmlns:a16="http://schemas.microsoft.com/office/drawing/2014/main" id="{3FA6670E-E562-4E07-9FA8-ABF3AE5D7B8A}"/>
              </a:ext>
            </a:extLst>
          </p:cNvPr>
          <p:cNvSpPr txBox="1">
            <a:spLocks noChangeArrowheads="1"/>
          </p:cNvSpPr>
          <p:nvPr/>
        </p:nvSpPr>
        <p:spPr>
          <a:xfrm>
            <a:off x="1485900" y="0"/>
            <a:ext cx="7343774" cy="1771650"/>
          </a:xfrm>
          <a:prstGeom prst="rect">
            <a:avLst/>
          </a:prstGeom>
          <a:solidFill>
            <a:srgbClr val="FFCC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2400" b="1">
                <a:solidFill>
                  <a:srgbClr val="0000FF"/>
                </a:solidFill>
                <a:latin typeface="Arial" panose="020B0604020202020204" pitchFamily="34" charset="0"/>
                <a:cs typeface="Arial" panose="020B0604020202020204" pitchFamily="34" charset="0"/>
              </a:rPr>
              <a:t>Một bạn hay quên tắt điện khi rời khỏi nhà. Em hãy nghĩ cách giúp bạn này để tránh lãng phí điện và bảo đảm an toàn điện!</a:t>
            </a:r>
            <a:endParaRPr lang="en-US" sz="1600" b="1">
              <a:solidFill>
                <a:srgbClr val="0000FF"/>
              </a:solidFill>
              <a:latin typeface="Arial" panose="020B0604020202020204" pitchFamily="34" charset="0"/>
              <a:cs typeface="Arial" panose="020B0604020202020204" pitchFamily="34" charset="0"/>
            </a:endParaRPr>
          </a:p>
        </p:txBody>
      </p:sp>
      <p:sp>
        <p:nvSpPr>
          <p:cNvPr id="15" name="Text Box 7">
            <a:extLst>
              <a:ext uri="{FF2B5EF4-FFF2-40B4-BE49-F238E27FC236}">
                <a16:creationId xmlns:a16="http://schemas.microsoft.com/office/drawing/2014/main" id="{1348EEAF-4C21-4EB0-B450-36FA2DE7B966}"/>
              </a:ext>
            </a:extLst>
          </p:cNvPr>
          <p:cNvSpPr txBox="1">
            <a:spLocks noChangeArrowheads="1"/>
          </p:cNvSpPr>
          <p:nvPr/>
        </p:nvSpPr>
        <p:spPr bwMode="auto">
          <a:xfrm>
            <a:off x="2000250" y="1428750"/>
            <a:ext cx="3543300" cy="261610"/>
          </a:xfrm>
          <a:prstGeom prst="rect">
            <a:avLst/>
          </a:prstGeom>
          <a:noFill/>
          <a:ln w="9525">
            <a:noFill/>
            <a:miter lim="800000"/>
            <a:headEnd/>
            <a:tailEnd/>
          </a:ln>
        </p:spPr>
        <p:txBody>
          <a:bodyPr>
            <a:spAutoFit/>
          </a:bodyPr>
          <a:lstStyle/>
          <a:p>
            <a:pPr fontAlgn="base">
              <a:spcBef>
                <a:spcPct val="50000"/>
              </a:spcBef>
              <a:spcAft>
                <a:spcPct val="0"/>
              </a:spcAft>
            </a:pPr>
            <a:endParaRPr lang="en-US" sz="1050">
              <a:solidFill>
                <a:srgbClr val="000000"/>
              </a:solidFill>
              <a:latin typeface="Arial" panose="020B0604020202020204" pitchFamily="34" charset="0"/>
              <a:cs typeface="Arial" panose="020B0604020202020204" pitchFamily="34" charset="0"/>
            </a:endParaRPr>
          </a:p>
        </p:txBody>
      </p:sp>
      <p:sp>
        <p:nvSpPr>
          <p:cNvPr id="16" name="AutoShape 8">
            <a:extLst>
              <a:ext uri="{FF2B5EF4-FFF2-40B4-BE49-F238E27FC236}">
                <a16:creationId xmlns:a16="http://schemas.microsoft.com/office/drawing/2014/main" id="{DAE12C9F-6DDE-4CD7-BAFA-4687EB6E73D5}"/>
              </a:ext>
            </a:extLst>
          </p:cNvPr>
          <p:cNvSpPr>
            <a:spLocks noChangeArrowheads="1"/>
          </p:cNvSpPr>
          <p:nvPr/>
        </p:nvSpPr>
        <p:spPr bwMode="auto">
          <a:xfrm>
            <a:off x="3900488" y="1871662"/>
            <a:ext cx="4000500" cy="1135857"/>
          </a:xfrm>
          <a:prstGeom prst="wedgeRoundRectCallout">
            <a:avLst>
              <a:gd name="adj1" fmla="val -42769"/>
              <a:gd name="adj2" fmla="val 65602"/>
              <a:gd name="adj3" fmla="val 16667"/>
            </a:avLst>
          </a:prstGeom>
          <a:solidFill>
            <a:srgbClr val="FCD5B5"/>
          </a:solidFill>
          <a:ln w="9525">
            <a:solidFill>
              <a:schemeClr val="tx1"/>
            </a:solidFill>
            <a:miter lim="800000"/>
            <a:headEnd/>
            <a:tailEnd/>
          </a:ln>
        </p:spPr>
        <p:txBody>
          <a:bodyPr/>
          <a:lstStyle/>
          <a:p>
            <a:pPr algn="ctr" fontAlgn="base">
              <a:spcBef>
                <a:spcPct val="0"/>
              </a:spcBef>
              <a:spcAft>
                <a:spcPct val="0"/>
              </a:spcAft>
            </a:pPr>
            <a:endParaRPr lang="en-US" sz="1050">
              <a:solidFill>
                <a:srgbClr val="000000"/>
              </a:solidFill>
              <a:latin typeface="Arial" panose="020B0604020202020204" pitchFamily="34" charset="0"/>
              <a:cs typeface="Arial" panose="020B0604020202020204" pitchFamily="34" charset="0"/>
            </a:endParaRPr>
          </a:p>
        </p:txBody>
      </p:sp>
      <p:sp>
        <p:nvSpPr>
          <p:cNvPr id="17" name="Text Box 9">
            <a:extLst>
              <a:ext uri="{FF2B5EF4-FFF2-40B4-BE49-F238E27FC236}">
                <a16:creationId xmlns:a16="http://schemas.microsoft.com/office/drawing/2014/main" id="{5B3BB252-92CC-4DCF-ADC0-20599C09CC02}"/>
              </a:ext>
            </a:extLst>
          </p:cNvPr>
          <p:cNvSpPr txBox="1">
            <a:spLocks noChangeArrowheads="1"/>
          </p:cNvSpPr>
          <p:nvPr/>
        </p:nvSpPr>
        <p:spPr bwMode="auto">
          <a:xfrm>
            <a:off x="4171950" y="2017751"/>
            <a:ext cx="3486150" cy="830997"/>
          </a:xfrm>
          <a:prstGeom prst="rect">
            <a:avLst/>
          </a:prstGeom>
          <a:noFill/>
          <a:ln w="9525">
            <a:noFill/>
            <a:miter lim="800000"/>
            <a:headEnd/>
            <a:tailEnd/>
          </a:ln>
        </p:spPr>
        <p:txBody>
          <a:bodyPr>
            <a:spAutoFit/>
          </a:bodyPr>
          <a:lstStyle/>
          <a:p>
            <a:r>
              <a:rPr lang="en-US" sz="2400" b="1">
                <a:solidFill>
                  <a:srgbClr val="C00000"/>
                </a:solidFill>
                <a:latin typeface="Arial" panose="020B0604020202020204" pitchFamily="34" charset="0"/>
                <a:cs typeface="Arial" panose="020B0604020202020204" pitchFamily="34" charset="0"/>
              </a:rPr>
              <a:t>Nhớ tắt đèn, quạt, tivi,… khi ra khỏi nhà!</a:t>
            </a:r>
          </a:p>
        </p:txBody>
      </p:sp>
      <p:pic>
        <p:nvPicPr>
          <p:cNvPr id="18" name="Picture 10" descr="0003-3">
            <a:extLst>
              <a:ext uri="{FF2B5EF4-FFF2-40B4-BE49-F238E27FC236}">
                <a16:creationId xmlns:a16="http://schemas.microsoft.com/office/drawing/2014/main" id="{F9D2BAB0-3F28-48F7-8934-F44825493FBB}"/>
              </a:ext>
            </a:extLst>
          </p:cNvPr>
          <p:cNvPicPr>
            <a:picLocks noChangeAspect="1" noChangeArrowheads="1" noCrop="1"/>
          </p:cNvPicPr>
          <p:nvPr/>
        </p:nvPicPr>
        <p:blipFill>
          <a:blip r:embed="rId4"/>
          <a:srcRect/>
          <a:stretch>
            <a:fillRect/>
          </a:stretch>
        </p:blipFill>
        <p:spPr bwMode="auto">
          <a:xfrm>
            <a:off x="1428750" y="1885950"/>
            <a:ext cx="2400300" cy="3257550"/>
          </a:xfrm>
          <a:prstGeom prst="rect">
            <a:avLst/>
          </a:prstGeom>
          <a:noFill/>
          <a:ln w="9525">
            <a:noFill/>
            <a:miter lim="800000"/>
            <a:headEnd/>
            <a:tailEnd/>
          </a:ln>
        </p:spPr>
      </p:pic>
    </p:spTree>
    <p:extLst>
      <p:ext uri="{BB962C8B-B14F-4D97-AF65-F5344CB8AC3E}">
        <p14:creationId xmlns:p14="http://schemas.microsoft.com/office/powerpoint/2010/main" val="3981276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plus(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1000" fill="hold"/>
                                        <p:tgtEl>
                                          <p:spTgt spid="18"/>
                                        </p:tgtEl>
                                        <p:attrNameLst>
                                          <p:attrName>ppt_x</p:attrName>
                                        </p:attrNameLst>
                                      </p:cBhvr>
                                      <p:tavLst>
                                        <p:tav tm="0">
                                          <p:val>
                                            <p:strVal val="#ppt_x-.2"/>
                                          </p:val>
                                        </p:tav>
                                        <p:tav tm="100000">
                                          <p:val>
                                            <p:strVal val="#ppt_x"/>
                                          </p:val>
                                        </p:tav>
                                      </p:tavLst>
                                    </p:anim>
                                    <p:anim calcmode="lin" valueType="num">
                                      <p:cBhvr>
                                        <p:cTn id="13"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8"/>
                                        </p:tgtEl>
                                      </p:cBhvr>
                                    </p:animEffect>
                                  </p:childTnLst>
                                </p:cTn>
                              </p:par>
                            </p:childTnLst>
                          </p:cTn>
                        </p:par>
                        <p:par>
                          <p:cTn id="15" fill="hold">
                            <p:stCondLst>
                              <p:cond delay="1000"/>
                            </p:stCondLst>
                            <p:childTnLst>
                              <p:par>
                                <p:cTn id="16" presetID="18" presetClass="entr" presetSubtype="12"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strips(downLeft)">
                                      <p:cBhvr>
                                        <p:cTn id="18" dur="500"/>
                                        <p:tgtEl>
                                          <p:spTgt spid="16"/>
                                        </p:tgtEl>
                                      </p:cBhvr>
                                    </p:animEffect>
                                  </p:childTnLst>
                                </p:cTn>
                              </p:par>
                              <p:par>
                                <p:cTn id="19" presetID="29"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ppt_x</p:attrName>
                                        </p:attrNameLst>
                                      </p:cBhvr>
                                      <p:tavLst>
                                        <p:tav tm="0">
                                          <p:val>
                                            <p:strVal val="#ppt_x-.2"/>
                                          </p:val>
                                        </p:tav>
                                        <p:tav tm="100000">
                                          <p:val>
                                            <p:strVal val="#ppt_x"/>
                                          </p:val>
                                        </p:tav>
                                      </p:tavLst>
                                    </p:anim>
                                    <p:anim calcmode="lin" valueType="num">
                                      <p:cBhvr>
                                        <p:cTn id="22"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5" cstate="print">
            <a:extLst>
              <a:ext uri="{28A0092B-C50C-407E-A947-70E740481C1C}">
                <a14:useLocalDpi xmlns:a14="http://schemas.microsoft.com/office/drawing/2010/main" val="0"/>
              </a:ext>
            </a:extLst>
          </a:blip>
          <a:srcRect l="4334"/>
          <a:stretch/>
        </p:blipFill>
        <p:spPr>
          <a:xfrm>
            <a:off x="0" y="0"/>
            <a:ext cx="9144000" cy="5143500"/>
          </a:xfrm>
          <a:prstGeom prst="rect">
            <a:avLst/>
          </a:prstGeom>
        </p:spPr>
      </p:pic>
      <p:pic>
        <p:nvPicPr>
          <p:cNvPr id="9" name="Joy Gruttmann-Schnappi">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5256" y="-1178719"/>
            <a:ext cx="457200" cy="457200"/>
          </a:xfrm>
          <a:prstGeom prst="rect">
            <a:avLst/>
          </a:prstGeom>
        </p:spPr>
      </p:pic>
      <p:pic>
        <p:nvPicPr>
          <p:cNvPr id="7170" name="Picture 2" descr="Flash free icon">
            <a:extLst>
              <a:ext uri="{FF2B5EF4-FFF2-40B4-BE49-F238E27FC236}">
                <a16:creationId xmlns:a16="http://schemas.microsoft.com/office/drawing/2014/main" id="{BDA90A5A-3EDF-45C7-98FB-BFBDDC49110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6631504" y="73408"/>
            <a:ext cx="1722120" cy="17221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Logo&#10;&#10;Description automatically generated">
            <a:extLst>
              <a:ext uri="{FF2B5EF4-FFF2-40B4-BE49-F238E27FC236}">
                <a16:creationId xmlns:a16="http://schemas.microsoft.com/office/drawing/2014/main" id="{D705CFDD-318E-4AB9-95DD-4B94202A98E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16154" y="934468"/>
            <a:ext cx="5151170" cy="2136392"/>
          </a:xfrm>
          <a:prstGeom prst="rect">
            <a:avLst/>
          </a:prstGeom>
        </p:spPr>
      </p:pic>
    </p:spTree>
    <p:extLst>
      <p:ext uri="{BB962C8B-B14F-4D97-AF65-F5344CB8AC3E}">
        <p14:creationId xmlns:p14="http://schemas.microsoft.com/office/powerpoint/2010/main" val="3928330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audio>
              <p:cMediaNode vol="80000" numSld="999">
                <p:cTn id="2" fill="hold" display="0">
                  <p:stCondLst>
                    <p:cond delay="indefinite"/>
                  </p:stCondLst>
                  <p:endCondLst>
                    <p:cond evt="onStopAudio" delay="0">
                      <p:tgtEl>
                        <p:sldTgt/>
                      </p:tgtEl>
                    </p:cond>
                  </p:endCondLst>
                </p:cTn>
                <p:tgtEl>
                  <p:spTgt spid="9"/>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BCB9D62A-9033-4D6A-AE1C-BCB20EC38F57}"/>
              </a:ext>
            </a:extLst>
          </p:cNvPr>
          <p:cNvPicPr>
            <a:picLocks noChangeAspect="1"/>
          </p:cNvPicPr>
          <p:nvPr/>
        </p:nvPicPr>
        <p:blipFill>
          <a:blip r:embed="rId7">
            <a:alphaModFix amt="76000"/>
          </a:blip>
          <a:stretch>
            <a:fillRect/>
          </a:stretch>
        </p:blipFill>
        <p:spPr>
          <a:xfrm>
            <a:off x="0" y="8760"/>
            <a:ext cx="9144000" cy="5125980"/>
          </a:xfrm>
          <a:prstGeom prst="rect">
            <a:avLst/>
          </a:prstGeom>
          <a:solidFill>
            <a:schemeClr val="bg1"/>
          </a:solidFill>
        </p:spPr>
      </p:pic>
      <p:pic>
        <p:nvPicPr>
          <p:cNvPr id="73" name="图片 6">
            <a:extLst>
              <a:ext uri="{FF2B5EF4-FFF2-40B4-BE49-F238E27FC236}">
                <a16:creationId xmlns:a16="http://schemas.microsoft.com/office/drawing/2014/main" id="{D5C964BC-5A0B-4B9C-8D0E-BE73BD8D406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1398" y="-60122"/>
            <a:ext cx="8931608" cy="4955408"/>
          </a:xfrm>
          <a:prstGeom prst="rect">
            <a:avLst/>
          </a:prstGeom>
        </p:spPr>
      </p:pic>
      <p:sp>
        <p:nvSpPr>
          <p:cNvPr id="71" name="Rectangle: Rounded Corners 70">
            <a:extLst>
              <a:ext uri="{FF2B5EF4-FFF2-40B4-BE49-F238E27FC236}">
                <a16:creationId xmlns:a16="http://schemas.microsoft.com/office/drawing/2014/main" id="{74F1F93E-3B79-4F6A-A9D4-3ABEF86E258F}"/>
              </a:ext>
            </a:extLst>
          </p:cNvPr>
          <p:cNvSpPr/>
          <p:nvPr/>
        </p:nvSpPr>
        <p:spPr>
          <a:xfrm>
            <a:off x="2147981" y="492702"/>
            <a:ext cx="6436060" cy="881362"/>
          </a:xfrm>
          <a:custGeom>
            <a:avLst/>
            <a:gdLst>
              <a:gd name="connsiteX0" fmla="*/ 0 w 4726118"/>
              <a:gd name="connsiteY0" fmla="*/ 146897 h 881362"/>
              <a:gd name="connsiteX1" fmla="*/ 146897 w 4726118"/>
              <a:gd name="connsiteY1" fmla="*/ 0 h 881362"/>
              <a:gd name="connsiteX2" fmla="*/ 868733 w 4726118"/>
              <a:gd name="connsiteY2" fmla="*/ 0 h 881362"/>
              <a:gd name="connsiteX3" fmla="*/ 1368952 w 4726118"/>
              <a:gd name="connsiteY3" fmla="*/ 0 h 881362"/>
              <a:gd name="connsiteX4" fmla="*/ 1869171 w 4726118"/>
              <a:gd name="connsiteY4" fmla="*/ 0 h 881362"/>
              <a:gd name="connsiteX5" fmla="*/ 2546684 w 4726118"/>
              <a:gd name="connsiteY5" fmla="*/ 0 h 881362"/>
              <a:gd name="connsiteX6" fmla="*/ 3135550 w 4726118"/>
              <a:gd name="connsiteY6" fmla="*/ 0 h 881362"/>
              <a:gd name="connsiteX7" fmla="*/ 3680092 w 4726118"/>
              <a:gd name="connsiteY7" fmla="*/ 0 h 881362"/>
              <a:gd name="connsiteX8" fmla="*/ 4579221 w 4726118"/>
              <a:gd name="connsiteY8" fmla="*/ 0 h 881362"/>
              <a:gd name="connsiteX9" fmla="*/ 4726118 w 4726118"/>
              <a:gd name="connsiteY9" fmla="*/ 146897 h 881362"/>
              <a:gd name="connsiteX10" fmla="*/ 4726118 w 4726118"/>
              <a:gd name="connsiteY10" fmla="*/ 734465 h 881362"/>
              <a:gd name="connsiteX11" fmla="*/ 4579221 w 4726118"/>
              <a:gd name="connsiteY11" fmla="*/ 881362 h 881362"/>
              <a:gd name="connsiteX12" fmla="*/ 4079002 w 4726118"/>
              <a:gd name="connsiteY12" fmla="*/ 881362 h 881362"/>
              <a:gd name="connsiteX13" fmla="*/ 3401489 w 4726118"/>
              <a:gd name="connsiteY13" fmla="*/ 881362 h 881362"/>
              <a:gd name="connsiteX14" fmla="*/ 2679654 w 4726118"/>
              <a:gd name="connsiteY14" fmla="*/ 881362 h 881362"/>
              <a:gd name="connsiteX15" fmla="*/ 2046464 w 4726118"/>
              <a:gd name="connsiteY15" fmla="*/ 881362 h 881362"/>
              <a:gd name="connsiteX16" fmla="*/ 1457599 w 4726118"/>
              <a:gd name="connsiteY16" fmla="*/ 881362 h 881362"/>
              <a:gd name="connsiteX17" fmla="*/ 824409 w 4726118"/>
              <a:gd name="connsiteY17" fmla="*/ 881362 h 881362"/>
              <a:gd name="connsiteX18" fmla="*/ 146897 w 4726118"/>
              <a:gd name="connsiteY18" fmla="*/ 881362 h 881362"/>
              <a:gd name="connsiteX19" fmla="*/ 0 w 4726118"/>
              <a:gd name="connsiteY19" fmla="*/ 734465 h 881362"/>
              <a:gd name="connsiteX20" fmla="*/ 0 w 4726118"/>
              <a:gd name="connsiteY20" fmla="*/ 146897 h 88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26118" h="881362" fill="none" extrusionOk="0">
                <a:moveTo>
                  <a:pt x="0" y="146897"/>
                </a:moveTo>
                <a:cubicBezTo>
                  <a:pt x="-4724" y="71769"/>
                  <a:pt x="51405" y="-13199"/>
                  <a:pt x="146897" y="0"/>
                </a:cubicBezTo>
                <a:cubicBezTo>
                  <a:pt x="331918" y="-12516"/>
                  <a:pt x="591254" y="32220"/>
                  <a:pt x="868733" y="0"/>
                </a:cubicBezTo>
                <a:cubicBezTo>
                  <a:pt x="1146212" y="-32220"/>
                  <a:pt x="1143124" y="5081"/>
                  <a:pt x="1368952" y="0"/>
                </a:cubicBezTo>
                <a:cubicBezTo>
                  <a:pt x="1594780" y="-5081"/>
                  <a:pt x="1644314" y="-18898"/>
                  <a:pt x="1869171" y="0"/>
                </a:cubicBezTo>
                <a:cubicBezTo>
                  <a:pt x="2094028" y="18898"/>
                  <a:pt x="2241878" y="32738"/>
                  <a:pt x="2546684" y="0"/>
                </a:cubicBezTo>
                <a:cubicBezTo>
                  <a:pt x="2851490" y="-32738"/>
                  <a:pt x="2887299" y="-3476"/>
                  <a:pt x="3135550" y="0"/>
                </a:cubicBezTo>
                <a:cubicBezTo>
                  <a:pt x="3383801" y="3476"/>
                  <a:pt x="3451435" y="-1816"/>
                  <a:pt x="3680092" y="0"/>
                </a:cubicBezTo>
                <a:cubicBezTo>
                  <a:pt x="3908749" y="1816"/>
                  <a:pt x="4270383" y="-44281"/>
                  <a:pt x="4579221" y="0"/>
                </a:cubicBezTo>
                <a:cubicBezTo>
                  <a:pt x="4677549" y="1404"/>
                  <a:pt x="4729806" y="48890"/>
                  <a:pt x="4726118" y="146897"/>
                </a:cubicBezTo>
                <a:cubicBezTo>
                  <a:pt x="4711349" y="404408"/>
                  <a:pt x="4735483" y="469178"/>
                  <a:pt x="4726118" y="734465"/>
                </a:cubicBezTo>
                <a:cubicBezTo>
                  <a:pt x="4726689" y="820485"/>
                  <a:pt x="4653279" y="878943"/>
                  <a:pt x="4579221" y="881362"/>
                </a:cubicBezTo>
                <a:cubicBezTo>
                  <a:pt x="4473694" y="885871"/>
                  <a:pt x="4251463" y="885504"/>
                  <a:pt x="4079002" y="881362"/>
                </a:cubicBezTo>
                <a:cubicBezTo>
                  <a:pt x="3906541" y="877220"/>
                  <a:pt x="3617729" y="904124"/>
                  <a:pt x="3401489" y="881362"/>
                </a:cubicBezTo>
                <a:cubicBezTo>
                  <a:pt x="3185249" y="858600"/>
                  <a:pt x="2910128" y="882053"/>
                  <a:pt x="2679654" y="881362"/>
                </a:cubicBezTo>
                <a:cubicBezTo>
                  <a:pt x="2449180" y="880671"/>
                  <a:pt x="2346947" y="877596"/>
                  <a:pt x="2046464" y="881362"/>
                </a:cubicBezTo>
                <a:cubicBezTo>
                  <a:pt x="1745981" y="885129"/>
                  <a:pt x="1579294" y="875493"/>
                  <a:pt x="1457599" y="881362"/>
                </a:cubicBezTo>
                <a:cubicBezTo>
                  <a:pt x="1335905" y="887231"/>
                  <a:pt x="1138840" y="854413"/>
                  <a:pt x="824409" y="881362"/>
                </a:cubicBezTo>
                <a:cubicBezTo>
                  <a:pt x="509978" y="908312"/>
                  <a:pt x="463633" y="875712"/>
                  <a:pt x="146897" y="881362"/>
                </a:cubicBezTo>
                <a:cubicBezTo>
                  <a:pt x="65269" y="877561"/>
                  <a:pt x="-4800" y="819212"/>
                  <a:pt x="0" y="734465"/>
                </a:cubicBezTo>
                <a:cubicBezTo>
                  <a:pt x="-15365" y="530941"/>
                  <a:pt x="8217" y="345372"/>
                  <a:pt x="0" y="146897"/>
                </a:cubicBezTo>
                <a:close/>
              </a:path>
              <a:path w="4726118" h="881362" stroke="0" extrusionOk="0">
                <a:moveTo>
                  <a:pt x="0" y="146897"/>
                </a:moveTo>
                <a:cubicBezTo>
                  <a:pt x="566" y="73130"/>
                  <a:pt x="76457" y="3234"/>
                  <a:pt x="146897" y="0"/>
                </a:cubicBezTo>
                <a:cubicBezTo>
                  <a:pt x="321519" y="24551"/>
                  <a:pt x="521268" y="-4550"/>
                  <a:pt x="780086" y="0"/>
                </a:cubicBezTo>
                <a:cubicBezTo>
                  <a:pt x="1038904" y="4550"/>
                  <a:pt x="1164539" y="31564"/>
                  <a:pt x="1501922" y="0"/>
                </a:cubicBezTo>
                <a:cubicBezTo>
                  <a:pt x="1839305" y="-31564"/>
                  <a:pt x="1912524" y="33556"/>
                  <a:pt x="2223757" y="0"/>
                </a:cubicBezTo>
                <a:cubicBezTo>
                  <a:pt x="2534990" y="-33556"/>
                  <a:pt x="2543051" y="-5963"/>
                  <a:pt x="2856947" y="0"/>
                </a:cubicBezTo>
                <a:cubicBezTo>
                  <a:pt x="3170843" y="5963"/>
                  <a:pt x="3250163" y="-5985"/>
                  <a:pt x="3445812" y="0"/>
                </a:cubicBezTo>
                <a:cubicBezTo>
                  <a:pt x="3641462" y="5985"/>
                  <a:pt x="4191766" y="24759"/>
                  <a:pt x="4579221" y="0"/>
                </a:cubicBezTo>
                <a:cubicBezTo>
                  <a:pt x="4664266" y="2720"/>
                  <a:pt x="4706381" y="61865"/>
                  <a:pt x="4726118" y="146897"/>
                </a:cubicBezTo>
                <a:cubicBezTo>
                  <a:pt x="4740895" y="392631"/>
                  <a:pt x="4738839" y="592490"/>
                  <a:pt x="4726118" y="734465"/>
                </a:cubicBezTo>
                <a:cubicBezTo>
                  <a:pt x="4716621" y="807336"/>
                  <a:pt x="4661348" y="876159"/>
                  <a:pt x="4579221" y="881362"/>
                </a:cubicBezTo>
                <a:cubicBezTo>
                  <a:pt x="4427014" y="863199"/>
                  <a:pt x="4229984" y="879447"/>
                  <a:pt x="3901709" y="881362"/>
                </a:cubicBezTo>
                <a:cubicBezTo>
                  <a:pt x="3573434" y="883277"/>
                  <a:pt x="3395370" y="851047"/>
                  <a:pt x="3268519" y="881362"/>
                </a:cubicBezTo>
                <a:cubicBezTo>
                  <a:pt x="3141668" y="911678"/>
                  <a:pt x="2782439" y="899130"/>
                  <a:pt x="2635330" y="881362"/>
                </a:cubicBezTo>
                <a:cubicBezTo>
                  <a:pt x="2488221" y="863594"/>
                  <a:pt x="2186147" y="899969"/>
                  <a:pt x="1957818" y="881362"/>
                </a:cubicBezTo>
                <a:cubicBezTo>
                  <a:pt x="1729489" y="862755"/>
                  <a:pt x="1493370" y="854206"/>
                  <a:pt x="1368952" y="881362"/>
                </a:cubicBezTo>
                <a:cubicBezTo>
                  <a:pt x="1244534" y="908518"/>
                  <a:pt x="890547" y="855049"/>
                  <a:pt x="735763" y="881362"/>
                </a:cubicBezTo>
                <a:cubicBezTo>
                  <a:pt x="580979" y="907675"/>
                  <a:pt x="363651" y="888930"/>
                  <a:pt x="146897" y="881362"/>
                </a:cubicBezTo>
                <a:cubicBezTo>
                  <a:pt x="74342" y="870842"/>
                  <a:pt x="6329" y="825457"/>
                  <a:pt x="0" y="734465"/>
                </a:cubicBezTo>
                <a:cubicBezTo>
                  <a:pt x="3021" y="591703"/>
                  <a:pt x="-27662" y="349519"/>
                  <a:pt x="0" y="146897"/>
                </a:cubicBezTo>
                <a:close/>
              </a:path>
            </a:pathLst>
          </a:custGeom>
          <a:solidFill>
            <a:schemeClr val="bg1"/>
          </a:solidFill>
          <a:ln w="57150">
            <a:solidFill>
              <a:srgbClr val="0070C0"/>
            </a:solidFill>
            <a:extLst>
              <a:ext uri="{C807C97D-BFC1-408E-A445-0C87EB9F89A2}">
                <ask:lineSketchStyleProps xmlns:ask="http://schemas.microsoft.com/office/drawing/2018/sketchyshapes" sd="3597247854">
                  <a:custGeom>
                    <a:avLst/>
                    <a:gdLst>
                      <a:gd name="connsiteX0" fmla="*/ 0 w 6436060"/>
                      <a:gd name="connsiteY0" fmla="*/ 146897 h 881362"/>
                      <a:gd name="connsiteX1" fmla="*/ 146897 w 6436060"/>
                      <a:gd name="connsiteY1" fmla="*/ 0 h 881362"/>
                      <a:gd name="connsiteX2" fmla="*/ 706526 w 6436060"/>
                      <a:gd name="connsiteY2" fmla="*/ 0 h 881362"/>
                      <a:gd name="connsiteX3" fmla="*/ 1266154 w 6436060"/>
                      <a:gd name="connsiteY3" fmla="*/ 0 h 881362"/>
                      <a:gd name="connsiteX4" fmla="*/ 1887206 w 6436060"/>
                      <a:gd name="connsiteY4" fmla="*/ 0 h 881362"/>
                      <a:gd name="connsiteX5" fmla="*/ 2446834 w 6436060"/>
                      <a:gd name="connsiteY5" fmla="*/ 0 h 881362"/>
                      <a:gd name="connsiteX6" fmla="*/ 3190731 w 6436060"/>
                      <a:gd name="connsiteY6" fmla="*/ 0 h 881362"/>
                      <a:gd name="connsiteX7" fmla="*/ 3750360 w 6436060"/>
                      <a:gd name="connsiteY7" fmla="*/ 0 h 881362"/>
                      <a:gd name="connsiteX8" fmla="*/ 4248566 w 6436060"/>
                      <a:gd name="connsiteY8" fmla="*/ 0 h 881362"/>
                      <a:gd name="connsiteX9" fmla="*/ 4746772 w 6436060"/>
                      <a:gd name="connsiteY9" fmla="*/ 0 h 881362"/>
                      <a:gd name="connsiteX10" fmla="*/ 5552091 w 6436060"/>
                      <a:gd name="connsiteY10" fmla="*/ 0 h 881362"/>
                      <a:gd name="connsiteX11" fmla="*/ 6289163 w 6436060"/>
                      <a:gd name="connsiteY11" fmla="*/ 0 h 881362"/>
                      <a:gd name="connsiteX12" fmla="*/ 6436060 w 6436060"/>
                      <a:gd name="connsiteY12" fmla="*/ 146897 h 881362"/>
                      <a:gd name="connsiteX13" fmla="*/ 6436060 w 6436060"/>
                      <a:gd name="connsiteY13" fmla="*/ 734465 h 881362"/>
                      <a:gd name="connsiteX14" fmla="*/ 6289163 w 6436060"/>
                      <a:gd name="connsiteY14" fmla="*/ 881362 h 881362"/>
                      <a:gd name="connsiteX15" fmla="*/ 5729534 w 6436060"/>
                      <a:gd name="connsiteY15" fmla="*/ 881362 h 881362"/>
                      <a:gd name="connsiteX16" fmla="*/ 5108483 w 6436060"/>
                      <a:gd name="connsiteY16" fmla="*/ 881362 h 881362"/>
                      <a:gd name="connsiteX17" fmla="*/ 4303164 w 6436060"/>
                      <a:gd name="connsiteY17" fmla="*/ 881362 h 881362"/>
                      <a:gd name="connsiteX18" fmla="*/ 3497844 w 6436060"/>
                      <a:gd name="connsiteY18" fmla="*/ 881362 h 881362"/>
                      <a:gd name="connsiteX19" fmla="*/ 2815370 w 6436060"/>
                      <a:gd name="connsiteY19" fmla="*/ 881362 h 881362"/>
                      <a:gd name="connsiteX20" fmla="*/ 2194319 w 6436060"/>
                      <a:gd name="connsiteY20" fmla="*/ 881362 h 881362"/>
                      <a:gd name="connsiteX21" fmla="*/ 1389000 w 6436060"/>
                      <a:gd name="connsiteY21" fmla="*/ 881362 h 881362"/>
                      <a:gd name="connsiteX22" fmla="*/ 146897 w 6436060"/>
                      <a:gd name="connsiteY22" fmla="*/ 881362 h 881362"/>
                      <a:gd name="connsiteX23" fmla="*/ 0 w 6436060"/>
                      <a:gd name="connsiteY23" fmla="*/ 734465 h 881362"/>
                      <a:gd name="connsiteX24" fmla="*/ 0 w 6436060"/>
                      <a:gd name="connsiteY24" fmla="*/ 146897 h 88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36060" h="881362" fill="none" extrusionOk="0">
                        <a:moveTo>
                          <a:pt x="0" y="146897"/>
                        </a:moveTo>
                        <a:cubicBezTo>
                          <a:pt x="18011" y="64348"/>
                          <a:pt x="80241" y="-10192"/>
                          <a:pt x="146897" y="0"/>
                        </a:cubicBezTo>
                        <a:cubicBezTo>
                          <a:pt x="363074" y="-23573"/>
                          <a:pt x="430575" y="-18187"/>
                          <a:pt x="706526" y="0"/>
                        </a:cubicBezTo>
                        <a:cubicBezTo>
                          <a:pt x="982477" y="18187"/>
                          <a:pt x="994306" y="-19308"/>
                          <a:pt x="1266154" y="0"/>
                        </a:cubicBezTo>
                        <a:cubicBezTo>
                          <a:pt x="1538002" y="19308"/>
                          <a:pt x="1601626" y="11014"/>
                          <a:pt x="1887206" y="0"/>
                        </a:cubicBezTo>
                        <a:cubicBezTo>
                          <a:pt x="2172786" y="-11014"/>
                          <a:pt x="2209194" y="-3044"/>
                          <a:pt x="2446834" y="0"/>
                        </a:cubicBezTo>
                        <a:cubicBezTo>
                          <a:pt x="2684474" y="3044"/>
                          <a:pt x="2978271" y="-20804"/>
                          <a:pt x="3190731" y="0"/>
                        </a:cubicBezTo>
                        <a:cubicBezTo>
                          <a:pt x="3403191" y="20804"/>
                          <a:pt x="3559877" y="24073"/>
                          <a:pt x="3750360" y="0"/>
                        </a:cubicBezTo>
                        <a:cubicBezTo>
                          <a:pt x="3940843" y="-24073"/>
                          <a:pt x="4134382" y="17674"/>
                          <a:pt x="4248566" y="0"/>
                        </a:cubicBezTo>
                        <a:cubicBezTo>
                          <a:pt x="4362750" y="-17674"/>
                          <a:pt x="4552064" y="1087"/>
                          <a:pt x="4746772" y="0"/>
                        </a:cubicBezTo>
                        <a:cubicBezTo>
                          <a:pt x="4941480" y="-1087"/>
                          <a:pt x="5275296" y="-34418"/>
                          <a:pt x="5552091" y="0"/>
                        </a:cubicBezTo>
                        <a:cubicBezTo>
                          <a:pt x="5828886" y="34418"/>
                          <a:pt x="5961341" y="-15993"/>
                          <a:pt x="6289163" y="0"/>
                        </a:cubicBezTo>
                        <a:cubicBezTo>
                          <a:pt x="6374307" y="4715"/>
                          <a:pt x="6436244" y="73608"/>
                          <a:pt x="6436060" y="146897"/>
                        </a:cubicBezTo>
                        <a:cubicBezTo>
                          <a:pt x="6410398" y="364165"/>
                          <a:pt x="6446666" y="505156"/>
                          <a:pt x="6436060" y="734465"/>
                        </a:cubicBezTo>
                        <a:cubicBezTo>
                          <a:pt x="6453303" y="813956"/>
                          <a:pt x="6355848" y="887516"/>
                          <a:pt x="6289163" y="881362"/>
                        </a:cubicBezTo>
                        <a:cubicBezTo>
                          <a:pt x="6091930" y="895774"/>
                          <a:pt x="5850232" y="890784"/>
                          <a:pt x="5729534" y="881362"/>
                        </a:cubicBezTo>
                        <a:cubicBezTo>
                          <a:pt x="5608836" y="871940"/>
                          <a:pt x="5275869" y="865112"/>
                          <a:pt x="5108483" y="881362"/>
                        </a:cubicBezTo>
                        <a:cubicBezTo>
                          <a:pt x="4941097" y="897612"/>
                          <a:pt x="4615236" y="867460"/>
                          <a:pt x="4303164" y="881362"/>
                        </a:cubicBezTo>
                        <a:cubicBezTo>
                          <a:pt x="3991092" y="895264"/>
                          <a:pt x="3707115" y="896491"/>
                          <a:pt x="3497844" y="881362"/>
                        </a:cubicBezTo>
                        <a:cubicBezTo>
                          <a:pt x="3288573" y="866233"/>
                          <a:pt x="3031639" y="902430"/>
                          <a:pt x="2815370" y="881362"/>
                        </a:cubicBezTo>
                        <a:cubicBezTo>
                          <a:pt x="2599101" y="860294"/>
                          <a:pt x="2363070" y="909189"/>
                          <a:pt x="2194319" y="881362"/>
                        </a:cubicBezTo>
                        <a:cubicBezTo>
                          <a:pt x="2025568" y="853535"/>
                          <a:pt x="1687646" y="920087"/>
                          <a:pt x="1389000" y="881362"/>
                        </a:cubicBezTo>
                        <a:cubicBezTo>
                          <a:pt x="1090354" y="842637"/>
                          <a:pt x="705085" y="838810"/>
                          <a:pt x="146897" y="881362"/>
                        </a:cubicBezTo>
                        <a:cubicBezTo>
                          <a:pt x="55864" y="864986"/>
                          <a:pt x="-8863" y="828179"/>
                          <a:pt x="0" y="734465"/>
                        </a:cubicBezTo>
                        <a:cubicBezTo>
                          <a:pt x="24214" y="610078"/>
                          <a:pt x="-20034" y="406860"/>
                          <a:pt x="0" y="146897"/>
                        </a:cubicBezTo>
                        <a:close/>
                      </a:path>
                      <a:path w="6436060" h="881362" stroke="0" extrusionOk="0">
                        <a:moveTo>
                          <a:pt x="0" y="146897"/>
                        </a:moveTo>
                        <a:cubicBezTo>
                          <a:pt x="566" y="73130"/>
                          <a:pt x="76457" y="3234"/>
                          <a:pt x="146897" y="0"/>
                        </a:cubicBezTo>
                        <a:cubicBezTo>
                          <a:pt x="290012" y="8246"/>
                          <a:pt x="638078" y="17105"/>
                          <a:pt x="829371" y="0"/>
                        </a:cubicBezTo>
                        <a:cubicBezTo>
                          <a:pt x="1020664" y="-17105"/>
                          <a:pt x="1402876" y="-38276"/>
                          <a:pt x="1634690" y="0"/>
                        </a:cubicBezTo>
                        <a:cubicBezTo>
                          <a:pt x="1866504" y="38276"/>
                          <a:pt x="2093561" y="-377"/>
                          <a:pt x="2440010" y="0"/>
                        </a:cubicBezTo>
                        <a:cubicBezTo>
                          <a:pt x="2786459" y="377"/>
                          <a:pt x="2959548" y="10590"/>
                          <a:pt x="3122484" y="0"/>
                        </a:cubicBezTo>
                        <a:cubicBezTo>
                          <a:pt x="3285420" y="-10590"/>
                          <a:pt x="3516989" y="5719"/>
                          <a:pt x="3743535" y="0"/>
                        </a:cubicBezTo>
                        <a:cubicBezTo>
                          <a:pt x="3970081" y="-5719"/>
                          <a:pt x="4356735" y="-27343"/>
                          <a:pt x="4548854" y="0"/>
                        </a:cubicBezTo>
                        <a:cubicBezTo>
                          <a:pt x="4740973" y="27343"/>
                          <a:pt x="4896754" y="22372"/>
                          <a:pt x="5108483" y="0"/>
                        </a:cubicBezTo>
                        <a:cubicBezTo>
                          <a:pt x="5320212" y="-22372"/>
                          <a:pt x="5869268" y="45981"/>
                          <a:pt x="6289163" y="0"/>
                        </a:cubicBezTo>
                        <a:cubicBezTo>
                          <a:pt x="6375199" y="-12418"/>
                          <a:pt x="6430376" y="55246"/>
                          <a:pt x="6436060" y="146897"/>
                        </a:cubicBezTo>
                        <a:cubicBezTo>
                          <a:pt x="6441000" y="317691"/>
                          <a:pt x="6407059" y="480011"/>
                          <a:pt x="6436060" y="734465"/>
                        </a:cubicBezTo>
                        <a:cubicBezTo>
                          <a:pt x="6426682" y="812267"/>
                          <a:pt x="6358468" y="879702"/>
                          <a:pt x="6289163" y="881362"/>
                        </a:cubicBezTo>
                        <a:cubicBezTo>
                          <a:pt x="6127731" y="861155"/>
                          <a:pt x="5858382" y="890186"/>
                          <a:pt x="5668112" y="881362"/>
                        </a:cubicBezTo>
                        <a:cubicBezTo>
                          <a:pt x="5477842" y="872538"/>
                          <a:pt x="5084780" y="874717"/>
                          <a:pt x="4924215" y="881362"/>
                        </a:cubicBezTo>
                        <a:cubicBezTo>
                          <a:pt x="4763650" y="888007"/>
                          <a:pt x="4567133" y="883303"/>
                          <a:pt x="4303164" y="881362"/>
                        </a:cubicBezTo>
                        <a:cubicBezTo>
                          <a:pt x="4039195" y="879421"/>
                          <a:pt x="3949243" y="871915"/>
                          <a:pt x="3620690" y="881362"/>
                        </a:cubicBezTo>
                        <a:cubicBezTo>
                          <a:pt x="3292137" y="890809"/>
                          <a:pt x="3188225" y="901118"/>
                          <a:pt x="2876793" y="881362"/>
                        </a:cubicBezTo>
                        <a:cubicBezTo>
                          <a:pt x="2565361" y="861606"/>
                          <a:pt x="2439630" y="877849"/>
                          <a:pt x="2255742" y="881362"/>
                        </a:cubicBezTo>
                        <a:cubicBezTo>
                          <a:pt x="2071854" y="884875"/>
                          <a:pt x="1722150" y="904586"/>
                          <a:pt x="1573268" y="881362"/>
                        </a:cubicBezTo>
                        <a:cubicBezTo>
                          <a:pt x="1424386" y="858138"/>
                          <a:pt x="943872" y="896516"/>
                          <a:pt x="767948" y="881362"/>
                        </a:cubicBezTo>
                        <a:cubicBezTo>
                          <a:pt x="592024" y="866208"/>
                          <a:pt x="373729" y="883771"/>
                          <a:pt x="146897" y="881362"/>
                        </a:cubicBezTo>
                        <a:cubicBezTo>
                          <a:pt x="68810" y="872944"/>
                          <a:pt x="6311" y="809496"/>
                          <a:pt x="0" y="734465"/>
                        </a:cubicBezTo>
                        <a:cubicBezTo>
                          <a:pt x="19298" y="497807"/>
                          <a:pt x="11625" y="304837"/>
                          <a:pt x="0" y="14689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latin typeface="Calibri" panose="020F0502020204030204" pitchFamily="34" charset="0"/>
              <a:cs typeface="Calibri" panose="020F0502020204030204" pitchFamily="34" charset="0"/>
            </a:endParaRPr>
          </a:p>
        </p:txBody>
      </p:sp>
      <p:pic>
        <p:nvPicPr>
          <p:cNvPr id="49" name="Picture 48">
            <a:extLst>
              <a:ext uri="{FF2B5EF4-FFF2-40B4-BE49-F238E27FC236}">
                <a16:creationId xmlns:a16="http://schemas.microsoft.com/office/drawing/2014/main" id="{5A3C686F-D4C2-4791-B964-F8ACF07B8F5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87202" y="3257550"/>
            <a:ext cx="3939107" cy="948938"/>
          </a:xfrm>
          <a:prstGeom prst="rect">
            <a:avLst/>
          </a:prstGeom>
        </p:spPr>
      </p:pic>
      <p:pic>
        <p:nvPicPr>
          <p:cNvPr id="50" name="Picture 49">
            <a:extLst>
              <a:ext uri="{FF2B5EF4-FFF2-40B4-BE49-F238E27FC236}">
                <a16:creationId xmlns:a16="http://schemas.microsoft.com/office/drawing/2014/main" id="{2D78D747-B9D4-4550-B877-FAB106ED7F6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3346" y="1945343"/>
            <a:ext cx="3798348" cy="934588"/>
          </a:xfrm>
          <a:prstGeom prst="rect">
            <a:avLst/>
          </a:prstGeom>
        </p:spPr>
      </p:pic>
      <p:pic>
        <p:nvPicPr>
          <p:cNvPr id="51" name="Picture 50">
            <a:extLst>
              <a:ext uri="{FF2B5EF4-FFF2-40B4-BE49-F238E27FC236}">
                <a16:creationId xmlns:a16="http://schemas.microsoft.com/office/drawing/2014/main" id="{93B4A24D-F525-4CA2-A70A-E70F4D13F2B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48148" y="1876794"/>
            <a:ext cx="3983862" cy="980712"/>
          </a:xfrm>
          <a:prstGeom prst="rect">
            <a:avLst/>
          </a:prstGeom>
        </p:spPr>
      </p:pic>
      <p:pic>
        <p:nvPicPr>
          <p:cNvPr id="52" name="Picture 51">
            <a:extLst>
              <a:ext uri="{FF2B5EF4-FFF2-40B4-BE49-F238E27FC236}">
                <a16:creationId xmlns:a16="http://schemas.microsoft.com/office/drawing/2014/main" id="{7EDFCFC4-4E22-477E-901B-CD506F2D2EA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2399" y="3349203"/>
            <a:ext cx="3827940" cy="922210"/>
          </a:xfrm>
          <a:prstGeom prst="rect">
            <a:avLst/>
          </a:prstGeom>
        </p:spPr>
      </p:pic>
      <p:pic>
        <p:nvPicPr>
          <p:cNvPr id="53" name="Picture 52">
            <a:hlinkClick r:id="rId13" action="ppaction://hlinksldjump"/>
            <a:extLst>
              <a:ext uri="{FF2B5EF4-FFF2-40B4-BE49-F238E27FC236}">
                <a16:creationId xmlns:a16="http://schemas.microsoft.com/office/drawing/2014/main" id="{9A0B4B98-3E49-493F-AF6D-0D549E17C42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11402714" y="239887"/>
            <a:ext cx="627889" cy="627889"/>
          </a:xfrm>
          <a:prstGeom prst="rect">
            <a:avLst/>
          </a:prstGeom>
        </p:spPr>
      </p:pic>
      <p:pic>
        <p:nvPicPr>
          <p:cNvPr id="54" name="AmthanhThua">
            <a:hlinkClick r:id="" action="ppaction://media"/>
            <a:extLst>
              <a:ext uri="{FF2B5EF4-FFF2-40B4-BE49-F238E27FC236}">
                <a16:creationId xmlns:a16="http://schemas.microsoft.com/office/drawing/2014/main" id="{06DCB9E4-3BF4-4BBB-9468-42315C15931E}"/>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245012" y="4407923"/>
            <a:ext cx="487363" cy="487363"/>
          </a:xfrm>
          <a:prstGeom prst="rect">
            <a:avLst/>
          </a:prstGeom>
        </p:spPr>
      </p:pic>
      <p:sp>
        <p:nvSpPr>
          <p:cNvPr id="55" name="TextBox 54">
            <a:extLst>
              <a:ext uri="{FF2B5EF4-FFF2-40B4-BE49-F238E27FC236}">
                <a16:creationId xmlns:a16="http://schemas.microsoft.com/office/drawing/2014/main" id="{6CD97D93-1FF1-4B0B-9C7B-251959EEB073}"/>
              </a:ext>
            </a:extLst>
          </p:cNvPr>
          <p:cNvSpPr txBox="1"/>
          <p:nvPr/>
        </p:nvSpPr>
        <p:spPr>
          <a:xfrm>
            <a:off x="-1759465" y="2036998"/>
            <a:ext cx="1550424" cy="646331"/>
          </a:xfrm>
          <a:prstGeom prst="rect">
            <a:avLst/>
          </a:prstGeom>
          <a:noFill/>
        </p:spPr>
        <p:txBody>
          <a:bodyPr wrap="none" rtlCol="0">
            <a:spAutoFit/>
          </a:bodyPr>
          <a:lstStyle/>
          <a:p>
            <a:pPr algn="ctr" defTabSz="914400"/>
            <a:r>
              <a:rPr lang="en-US" sz="1800" b="1" dirty="0" err="1">
                <a:solidFill>
                  <a:prstClr val="black"/>
                </a:solidFill>
                <a:latin typeface="Calibri" panose="020F0502020204030204"/>
              </a:rPr>
              <a:t>Âm</a:t>
            </a:r>
            <a:r>
              <a:rPr lang="en-US" sz="1800" b="1" dirty="0">
                <a:solidFill>
                  <a:prstClr val="black"/>
                </a:solidFill>
                <a:latin typeface="Calibri" panose="020F0502020204030204"/>
              </a:rPr>
              <a:t> </a:t>
            </a:r>
            <a:r>
              <a:rPr lang="en-US" sz="1800" b="1" dirty="0" err="1">
                <a:solidFill>
                  <a:prstClr val="black"/>
                </a:solidFill>
                <a:latin typeface="Calibri" panose="020F0502020204030204"/>
              </a:rPr>
              <a:t>thanh</a:t>
            </a:r>
            <a:r>
              <a:rPr lang="en-US" sz="1800" b="1" dirty="0">
                <a:solidFill>
                  <a:prstClr val="black"/>
                </a:solidFill>
                <a:latin typeface="Calibri" panose="020F0502020204030204"/>
              </a:rPr>
              <a:t> </a:t>
            </a:r>
          </a:p>
          <a:p>
            <a:pPr algn="ctr" defTabSz="914400"/>
            <a:r>
              <a:rPr lang="en-US" sz="1800" b="1" dirty="0" err="1">
                <a:solidFill>
                  <a:prstClr val="black"/>
                </a:solidFill>
                <a:latin typeface="Calibri" panose="020F0502020204030204"/>
              </a:rPr>
              <a:t>khi</a:t>
            </a:r>
            <a:r>
              <a:rPr lang="en-US" sz="1800" b="1" dirty="0">
                <a:solidFill>
                  <a:prstClr val="black"/>
                </a:solidFill>
                <a:latin typeface="Calibri" panose="020F0502020204030204"/>
              </a:rPr>
              <a:t> </a:t>
            </a:r>
            <a:r>
              <a:rPr lang="en-US" sz="1800" b="1" dirty="0" err="1">
                <a:solidFill>
                  <a:prstClr val="black"/>
                </a:solidFill>
                <a:latin typeface="Calibri" panose="020F0502020204030204"/>
              </a:rPr>
              <a:t>chọn</a:t>
            </a:r>
            <a:r>
              <a:rPr lang="en-US" sz="1800" b="1" dirty="0">
                <a:solidFill>
                  <a:prstClr val="black"/>
                </a:solidFill>
                <a:latin typeface="Calibri" panose="020F0502020204030204"/>
              </a:rPr>
              <a:t> </a:t>
            </a:r>
            <a:r>
              <a:rPr lang="en-US" sz="1800" b="1" dirty="0" err="1">
                <a:solidFill>
                  <a:prstClr val="black"/>
                </a:solidFill>
                <a:latin typeface="Calibri" panose="020F0502020204030204"/>
              </a:rPr>
              <a:t>Đúng</a:t>
            </a:r>
            <a:endParaRPr lang="en-US" sz="1800" b="1" dirty="0">
              <a:solidFill>
                <a:prstClr val="black"/>
              </a:solidFill>
              <a:latin typeface="Calibri" panose="020F0502020204030204"/>
            </a:endParaRPr>
          </a:p>
        </p:txBody>
      </p:sp>
      <p:sp>
        <p:nvSpPr>
          <p:cNvPr id="56" name="TextBox 55">
            <a:extLst>
              <a:ext uri="{FF2B5EF4-FFF2-40B4-BE49-F238E27FC236}">
                <a16:creationId xmlns:a16="http://schemas.microsoft.com/office/drawing/2014/main" id="{609F3A21-C72A-40F1-BED4-263F3C04DAA5}"/>
              </a:ext>
            </a:extLst>
          </p:cNvPr>
          <p:cNvSpPr txBox="1"/>
          <p:nvPr/>
        </p:nvSpPr>
        <p:spPr>
          <a:xfrm>
            <a:off x="-1645107" y="3625082"/>
            <a:ext cx="1326004" cy="646331"/>
          </a:xfrm>
          <a:prstGeom prst="rect">
            <a:avLst/>
          </a:prstGeom>
          <a:noFill/>
        </p:spPr>
        <p:txBody>
          <a:bodyPr wrap="none" rtlCol="0">
            <a:spAutoFit/>
          </a:bodyPr>
          <a:lstStyle/>
          <a:p>
            <a:pPr algn="ctr" defTabSz="914400"/>
            <a:r>
              <a:rPr lang="en-US" sz="1800" b="1" dirty="0" err="1">
                <a:solidFill>
                  <a:prstClr val="black"/>
                </a:solidFill>
                <a:latin typeface="Calibri" panose="020F0502020204030204"/>
              </a:rPr>
              <a:t>Âm</a:t>
            </a:r>
            <a:r>
              <a:rPr lang="en-US" sz="1800" b="1" dirty="0">
                <a:solidFill>
                  <a:prstClr val="black"/>
                </a:solidFill>
                <a:latin typeface="Calibri" panose="020F0502020204030204"/>
              </a:rPr>
              <a:t> </a:t>
            </a:r>
            <a:r>
              <a:rPr lang="en-US" sz="1800" b="1" dirty="0" err="1">
                <a:solidFill>
                  <a:prstClr val="black"/>
                </a:solidFill>
                <a:latin typeface="Calibri" panose="020F0502020204030204"/>
              </a:rPr>
              <a:t>thanh</a:t>
            </a:r>
            <a:r>
              <a:rPr lang="en-US" sz="1800" b="1" dirty="0">
                <a:solidFill>
                  <a:prstClr val="black"/>
                </a:solidFill>
                <a:latin typeface="Calibri" panose="020F0502020204030204"/>
              </a:rPr>
              <a:t> </a:t>
            </a:r>
          </a:p>
          <a:p>
            <a:pPr algn="ctr" defTabSz="914400"/>
            <a:r>
              <a:rPr lang="en-US" sz="1800" b="1" dirty="0" err="1">
                <a:solidFill>
                  <a:prstClr val="black"/>
                </a:solidFill>
                <a:latin typeface="Calibri" panose="020F0502020204030204"/>
              </a:rPr>
              <a:t>khi</a:t>
            </a:r>
            <a:r>
              <a:rPr lang="en-US" sz="1800" b="1" dirty="0">
                <a:solidFill>
                  <a:prstClr val="black"/>
                </a:solidFill>
                <a:latin typeface="Calibri" panose="020F0502020204030204"/>
              </a:rPr>
              <a:t> </a:t>
            </a:r>
            <a:r>
              <a:rPr lang="en-US" sz="1800" b="1" dirty="0" err="1">
                <a:solidFill>
                  <a:prstClr val="black"/>
                </a:solidFill>
                <a:latin typeface="Calibri" panose="020F0502020204030204"/>
              </a:rPr>
              <a:t>chọn</a:t>
            </a:r>
            <a:r>
              <a:rPr lang="en-US" sz="1800" b="1" dirty="0">
                <a:solidFill>
                  <a:prstClr val="black"/>
                </a:solidFill>
                <a:latin typeface="Calibri" panose="020F0502020204030204"/>
              </a:rPr>
              <a:t> Sai</a:t>
            </a:r>
          </a:p>
        </p:txBody>
      </p:sp>
      <p:pic>
        <p:nvPicPr>
          <p:cNvPr id="57" name="59c3c5f047238">
            <a:hlinkClick r:id="" action="ppaction://media"/>
            <a:extLst>
              <a:ext uri="{FF2B5EF4-FFF2-40B4-BE49-F238E27FC236}">
                <a16:creationId xmlns:a16="http://schemas.microsoft.com/office/drawing/2014/main" id="{11B097EA-F6D7-4CFF-AD45-4948B997226E}"/>
              </a:ext>
            </a:extLst>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1245012" y="1348650"/>
            <a:ext cx="487363" cy="487363"/>
          </a:xfrm>
          <a:prstGeom prst="rect">
            <a:avLst/>
          </a:prstGeom>
        </p:spPr>
      </p:pic>
      <p:pic>
        <p:nvPicPr>
          <p:cNvPr id="60" name="Picture 2">
            <a:extLst>
              <a:ext uri="{FF2B5EF4-FFF2-40B4-BE49-F238E27FC236}">
                <a16:creationId xmlns:a16="http://schemas.microsoft.com/office/drawing/2014/main" id="{6C0D5867-1A84-4D62-BDB7-C3F3197B6510}"/>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0229286" y="4895286"/>
            <a:ext cx="1962714" cy="1962714"/>
          </a:xfrm>
          <a:prstGeom prst="rect">
            <a:avLst/>
          </a:prstGeom>
        </p:spPr>
      </p:pic>
      <p:sp>
        <p:nvSpPr>
          <p:cNvPr id="64" name="Rectangle 63">
            <a:extLst>
              <a:ext uri="{FF2B5EF4-FFF2-40B4-BE49-F238E27FC236}">
                <a16:creationId xmlns:a16="http://schemas.microsoft.com/office/drawing/2014/main" id="{D010D88C-D2FA-4626-B65A-26767F5FF9D6}"/>
              </a:ext>
            </a:extLst>
          </p:cNvPr>
          <p:cNvSpPr/>
          <p:nvPr/>
        </p:nvSpPr>
        <p:spPr>
          <a:xfrm>
            <a:off x="2147981" y="685032"/>
            <a:ext cx="6436060" cy="553998"/>
          </a:xfrm>
          <a:prstGeom prst="rect">
            <a:avLst/>
          </a:prstGeom>
          <a:noFill/>
        </p:spPr>
        <p:txBody>
          <a:bodyPr wrap="square" lIns="91440" tIns="45720" rIns="91440" bIns="45720">
            <a:spAutoFit/>
          </a:bodyPr>
          <a:lstStyle/>
          <a:p>
            <a:pPr algn="ctr"/>
            <a:r>
              <a:rPr lang="en-US" sz="3000" b="1">
                <a:latin typeface="Calibri" panose="020F0502020204030204" pitchFamily="34" charset="0"/>
                <a:cs typeface="Calibri" panose="020F0502020204030204" pitchFamily="34" charset="0"/>
              </a:rPr>
              <a:t>Các câu sau ĐÚNG        hay SAI       ?</a:t>
            </a:r>
            <a:endParaRPr lang="en-US" sz="3000" b="1" dirty="0">
              <a:latin typeface="Calibri" panose="020F0502020204030204" pitchFamily="34" charset="0"/>
              <a:cs typeface="Calibri" panose="020F0502020204030204" pitchFamily="34" charset="0"/>
            </a:endParaRPr>
          </a:p>
        </p:txBody>
      </p:sp>
      <p:sp>
        <p:nvSpPr>
          <p:cNvPr id="65" name="Rectangle 64">
            <a:extLst>
              <a:ext uri="{FF2B5EF4-FFF2-40B4-BE49-F238E27FC236}">
                <a16:creationId xmlns:a16="http://schemas.microsoft.com/office/drawing/2014/main" id="{2BA23982-04D7-4BEE-8419-5EE12812E56C}"/>
              </a:ext>
            </a:extLst>
          </p:cNvPr>
          <p:cNvSpPr/>
          <p:nvPr/>
        </p:nvSpPr>
        <p:spPr>
          <a:xfrm>
            <a:off x="1036325" y="1955917"/>
            <a:ext cx="3115723" cy="954107"/>
          </a:xfrm>
          <a:prstGeom prst="rect">
            <a:avLst/>
          </a:prstGeom>
          <a:noFill/>
        </p:spPr>
        <p:txBody>
          <a:bodyPr wrap="square" lIns="91440" tIns="45720" rIns="91440" bIns="45720">
            <a:spAutoFit/>
          </a:bodyPr>
          <a:lstStyle/>
          <a:p>
            <a:pPr algn="ctr" defTabSz="914400"/>
            <a:r>
              <a:rPr lang="en-US" altLang="en-US" sz="1400" b="1">
                <a:latin typeface="Arial" panose="020B0604020202020204" pitchFamily="34" charset="0"/>
                <a:cs typeface="Arial" panose="020B0604020202020204" pitchFamily="34" charset="0"/>
              </a:rPr>
              <a:t>Để đề phòng dòng điện quá mạnh có thể gây cháy đường dây và cháy nhà, người ta lắp thêm vào mạch điện một cầu chì.</a:t>
            </a:r>
            <a:endParaRPr lang="en-US" sz="1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66" name="Rectangle 65">
            <a:extLst>
              <a:ext uri="{FF2B5EF4-FFF2-40B4-BE49-F238E27FC236}">
                <a16:creationId xmlns:a16="http://schemas.microsoft.com/office/drawing/2014/main" id="{6A842BE8-3F78-4191-ABB5-3C6B9BA21A61}"/>
              </a:ext>
            </a:extLst>
          </p:cNvPr>
          <p:cNvSpPr/>
          <p:nvPr/>
        </p:nvSpPr>
        <p:spPr>
          <a:xfrm>
            <a:off x="1138421" y="3450411"/>
            <a:ext cx="2988822" cy="738664"/>
          </a:xfrm>
          <a:prstGeom prst="rect">
            <a:avLst/>
          </a:prstGeom>
          <a:noFill/>
        </p:spPr>
        <p:txBody>
          <a:bodyPr wrap="square" lIns="91440" tIns="45720" rIns="91440" bIns="45720">
            <a:spAutoFit/>
          </a:bodyPr>
          <a:lstStyle/>
          <a:p>
            <a:pPr algn="ctr" defTabSz="914400"/>
            <a:r>
              <a:rPr lang="en-US" altLang="en-US" sz="1400" b="1">
                <a:latin typeface="Arial" panose="020B0604020202020204" pitchFamily="34" charset="0"/>
                <a:cs typeface="Arial" panose="020B0604020202020204" pitchFamily="34" charset="0"/>
              </a:rPr>
              <a:t>Với mỗi dụng cụ dùng điện ta có thể chọn nguồn điện nào cũng được.</a:t>
            </a:r>
            <a:endParaRPr lang="en-US" sz="1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67" name="Rectangle 66">
            <a:extLst>
              <a:ext uri="{FF2B5EF4-FFF2-40B4-BE49-F238E27FC236}">
                <a16:creationId xmlns:a16="http://schemas.microsoft.com/office/drawing/2014/main" id="{3C93C497-F054-4870-A6D2-C316F2201379}"/>
              </a:ext>
            </a:extLst>
          </p:cNvPr>
          <p:cNvSpPr/>
          <p:nvPr/>
        </p:nvSpPr>
        <p:spPr>
          <a:xfrm>
            <a:off x="5338611" y="1961468"/>
            <a:ext cx="3070975" cy="830997"/>
          </a:xfrm>
          <a:prstGeom prst="rect">
            <a:avLst/>
          </a:prstGeom>
          <a:noFill/>
        </p:spPr>
        <p:txBody>
          <a:bodyPr wrap="square" lIns="91440" tIns="45720" rIns="91440" bIns="45720">
            <a:spAutoFit/>
          </a:bodyPr>
          <a:lstStyle/>
          <a:p>
            <a:pPr algn="ctr" defTabSz="914400"/>
            <a:r>
              <a:rPr lang="en-US" altLang="en-US" sz="1600" b="1">
                <a:latin typeface="Arial" panose="020B0604020202020204" pitchFamily="34" charset="0"/>
                <a:cs typeface="Arial" panose="020B0604020202020204" pitchFamily="34" charset="0"/>
              </a:rPr>
              <a:t>Khi nhìn thấy người bị điện giật, dùng tay kéo người đó ra khỏi nguồn điện.</a:t>
            </a:r>
            <a:endParaRPr lang="en-US" sz="16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68" name="Rectangle 67">
            <a:extLst>
              <a:ext uri="{FF2B5EF4-FFF2-40B4-BE49-F238E27FC236}">
                <a16:creationId xmlns:a16="http://schemas.microsoft.com/office/drawing/2014/main" id="{7864809A-449B-4AA4-961B-53A25B7F00F0}"/>
              </a:ext>
            </a:extLst>
          </p:cNvPr>
          <p:cNvSpPr/>
          <p:nvPr/>
        </p:nvSpPr>
        <p:spPr>
          <a:xfrm>
            <a:off x="5227911" y="3300256"/>
            <a:ext cx="3398397" cy="830997"/>
          </a:xfrm>
          <a:prstGeom prst="rect">
            <a:avLst/>
          </a:prstGeom>
          <a:noFill/>
        </p:spPr>
        <p:txBody>
          <a:bodyPr wrap="square" lIns="91440" tIns="45720" rIns="91440" bIns="45720">
            <a:spAutoFit/>
          </a:bodyPr>
          <a:lstStyle/>
          <a:p>
            <a:pPr algn="ctr" defTabSz="914400"/>
            <a:r>
              <a:rPr lang="en-US" altLang="en-US" sz="1600" b="1">
                <a:latin typeface="Arial" panose="020B0604020202020204" pitchFamily="34" charset="0"/>
                <a:cs typeface="Arial" panose="020B0604020202020204" pitchFamily="34" charset="0"/>
              </a:rPr>
              <a:t>Ta cần sử dụng điện hợp lí, tránh lãng phí vì điện không phải là nguồn năng lượng vô tận.</a:t>
            </a:r>
            <a:endParaRPr lang="en-US" sz="16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endParaRPr>
          </a:p>
        </p:txBody>
      </p:sp>
      <p:pic>
        <p:nvPicPr>
          <p:cNvPr id="69" name="AmthanhThua">
            <a:hlinkClick r:id="" action="ppaction://media"/>
            <a:extLst>
              <a:ext uri="{FF2B5EF4-FFF2-40B4-BE49-F238E27FC236}">
                <a16:creationId xmlns:a16="http://schemas.microsoft.com/office/drawing/2014/main" id="{7ECD0FD8-6346-4E2B-8560-380BBE19AD39}"/>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252490" y="5031842"/>
            <a:ext cx="487363" cy="487363"/>
          </a:xfrm>
          <a:prstGeom prst="rect">
            <a:avLst/>
          </a:prstGeom>
        </p:spPr>
      </p:pic>
      <p:pic>
        <p:nvPicPr>
          <p:cNvPr id="70" name="AmthanhThua">
            <a:hlinkClick r:id="" action="ppaction://media"/>
            <a:extLst>
              <a:ext uri="{FF2B5EF4-FFF2-40B4-BE49-F238E27FC236}">
                <a16:creationId xmlns:a16="http://schemas.microsoft.com/office/drawing/2014/main" id="{486E357B-5A4A-43DB-A80F-4AEA35A3DDE3}"/>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237935" y="5655715"/>
            <a:ext cx="487363" cy="487363"/>
          </a:xfrm>
          <a:prstGeom prst="rect">
            <a:avLst/>
          </a:prstGeom>
        </p:spPr>
      </p:pic>
      <p:pic>
        <p:nvPicPr>
          <p:cNvPr id="6146" name="Picture 2" descr="Check free icon">
            <a:extLst>
              <a:ext uri="{FF2B5EF4-FFF2-40B4-BE49-F238E27FC236}">
                <a16:creationId xmlns:a16="http://schemas.microsoft.com/office/drawing/2014/main" id="{D745E149-ABB9-4A86-BD0C-372F89EFD253}"/>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904797" y="2331616"/>
            <a:ext cx="853440" cy="85344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4" descr="Cancel free icon">
            <a:extLst>
              <a:ext uri="{FF2B5EF4-FFF2-40B4-BE49-F238E27FC236}">
                <a16:creationId xmlns:a16="http://schemas.microsoft.com/office/drawing/2014/main" id="{1EE449D4-E2B5-4DD5-9330-D7DA7EA83FAC}"/>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652604" y="3981122"/>
            <a:ext cx="602227" cy="602227"/>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4" descr="Cancel free icon">
            <a:extLst>
              <a:ext uri="{FF2B5EF4-FFF2-40B4-BE49-F238E27FC236}">
                <a16:creationId xmlns:a16="http://schemas.microsoft.com/office/drawing/2014/main" id="{8E13EE6E-161F-467E-B639-4CFFE83C173D}"/>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044385" y="2491351"/>
            <a:ext cx="602227" cy="602227"/>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F902BF06-1E6A-4487-A884-0FBDEC8F46DC}"/>
              </a:ext>
            </a:extLst>
          </p:cNvPr>
          <p:cNvGrpSpPr/>
          <p:nvPr/>
        </p:nvGrpSpPr>
        <p:grpSpPr>
          <a:xfrm>
            <a:off x="95098" y="117043"/>
            <a:ext cx="1858060" cy="1135878"/>
            <a:chOff x="95098" y="117043"/>
            <a:chExt cx="1858060" cy="1135878"/>
          </a:xfrm>
        </p:grpSpPr>
        <p:sp>
          <p:nvSpPr>
            <p:cNvPr id="3" name="Thought Bubble: Cloud 2">
              <a:extLst>
                <a:ext uri="{FF2B5EF4-FFF2-40B4-BE49-F238E27FC236}">
                  <a16:creationId xmlns:a16="http://schemas.microsoft.com/office/drawing/2014/main" id="{CD324C3E-2E52-4BEC-8367-1E699FB3EA54}"/>
                </a:ext>
              </a:extLst>
            </p:cNvPr>
            <p:cNvSpPr/>
            <p:nvPr/>
          </p:nvSpPr>
          <p:spPr>
            <a:xfrm>
              <a:off x="95098" y="117043"/>
              <a:ext cx="1858060" cy="1135878"/>
            </a:xfrm>
            <a:prstGeom prst="cloudCallout">
              <a:avLst>
                <a:gd name="adj1" fmla="val 54758"/>
                <a:gd name="adj2" fmla="val 54772"/>
              </a:avLst>
            </a:prstGeom>
            <a:solidFill>
              <a:srgbClr val="FEE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FE2DC0C-71E5-4EF6-AB3C-FD1DE14D2130}"/>
                </a:ext>
              </a:extLst>
            </p:cNvPr>
            <p:cNvSpPr txBox="1"/>
            <p:nvPr/>
          </p:nvSpPr>
          <p:spPr>
            <a:xfrm>
              <a:off x="199929" y="280497"/>
              <a:ext cx="1707032" cy="738664"/>
            </a:xfrm>
            <a:prstGeom prst="rect">
              <a:avLst/>
            </a:prstGeom>
            <a:noFill/>
          </p:spPr>
          <p:txBody>
            <a:bodyPr wrap="square" rtlCol="0">
              <a:spAutoFit/>
            </a:bodyPr>
            <a:lstStyle/>
            <a:p>
              <a:pPr algn="ctr"/>
              <a:r>
                <a:rPr lang="en-US" sz="1400" b="1">
                  <a:latin typeface="Arial" panose="020B0604020202020204" pitchFamily="34" charset="0"/>
                  <a:cs typeface="Arial" panose="020B0604020202020204" pitchFamily="34" charset="0"/>
                </a:rPr>
                <a:t>Nhấn vào chữ cái để kiểm tra đúng/sai.</a:t>
              </a:r>
            </a:p>
          </p:txBody>
        </p:sp>
      </p:grpSp>
      <p:pic>
        <p:nvPicPr>
          <p:cNvPr id="29" name="Picture 2" descr="Check free icon">
            <a:extLst>
              <a:ext uri="{FF2B5EF4-FFF2-40B4-BE49-F238E27FC236}">
                <a16:creationId xmlns:a16="http://schemas.microsoft.com/office/drawing/2014/main" id="{56E1A283-52D9-4547-B336-FBA3BC68B798}"/>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808161" y="3821306"/>
            <a:ext cx="853440" cy="85344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heck free icon">
            <a:extLst>
              <a:ext uri="{FF2B5EF4-FFF2-40B4-BE49-F238E27FC236}">
                <a16:creationId xmlns:a16="http://schemas.microsoft.com/office/drawing/2014/main" id="{2E7E9946-C6FB-44F5-A0A9-34713FAC6BE2}"/>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588817" y="666555"/>
            <a:ext cx="590951" cy="59095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Cancel free icon">
            <a:extLst>
              <a:ext uri="{FF2B5EF4-FFF2-40B4-BE49-F238E27FC236}">
                <a16:creationId xmlns:a16="http://schemas.microsoft.com/office/drawing/2014/main" id="{2D29AED2-5EAA-4763-9C6B-AF6FD71F6A13}"/>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flipH="1" flipV="1">
            <a:off x="7441598" y="725768"/>
            <a:ext cx="492293" cy="492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4388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arn(outVertical)">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randombar(horizontal)">
                                      <p:cBhvr>
                                        <p:cTn id="12" dur="500"/>
                                        <p:tgtEl>
                                          <p:spTgt spid="5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randombar(horizontal)">
                                      <p:cBhvr>
                                        <p:cTn id="15" dur="500"/>
                                        <p:tgtEl>
                                          <p:spTgt spid="65"/>
                                        </p:tgtEl>
                                      </p:cBhvr>
                                    </p:animEffect>
                                  </p:childTnLst>
                                </p:cTn>
                              </p:par>
                            </p:childTnLst>
                          </p:cTn>
                        </p:par>
                        <p:par>
                          <p:cTn id="16" fill="hold">
                            <p:stCondLst>
                              <p:cond delay="500"/>
                            </p:stCondLst>
                            <p:childTnLst>
                              <p:par>
                                <p:cTn id="17" presetID="14" presetClass="entr" presetSubtype="10" fill="hold"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horizontal)">
                                      <p:cBhvr>
                                        <p:cTn id="19" dur="500"/>
                                        <p:tgtEl>
                                          <p:spTgt spid="51"/>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randombar(horizontal)">
                                      <p:cBhvr>
                                        <p:cTn id="22" dur="500"/>
                                        <p:tgtEl>
                                          <p:spTgt spid="67"/>
                                        </p:tgtEl>
                                      </p:cBhvr>
                                    </p:animEffect>
                                  </p:childTnLst>
                                </p:cTn>
                              </p:par>
                            </p:childTnLst>
                          </p:cTn>
                        </p:par>
                        <p:par>
                          <p:cTn id="23" fill="hold">
                            <p:stCondLst>
                              <p:cond delay="1000"/>
                            </p:stCondLst>
                            <p:childTnLst>
                              <p:par>
                                <p:cTn id="24" presetID="14" presetClass="entr" presetSubtype="10" fill="hold" nodeType="after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randombar(horizontal)">
                                      <p:cBhvr>
                                        <p:cTn id="26" dur="500"/>
                                        <p:tgtEl>
                                          <p:spTgt spid="52"/>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randombar(horizontal)">
                                      <p:cBhvr>
                                        <p:cTn id="29" dur="500"/>
                                        <p:tgtEl>
                                          <p:spTgt spid="66"/>
                                        </p:tgtEl>
                                      </p:cBhvr>
                                    </p:animEffect>
                                  </p:childTnLst>
                                </p:cTn>
                              </p:par>
                            </p:childTnLst>
                          </p:cTn>
                        </p:par>
                        <p:par>
                          <p:cTn id="30" fill="hold">
                            <p:stCondLst>
                              <p:cond delay="1500"/>
                            </p:stCondLst>
                            <p:childTnLst>
                              <p:par>
                                <p:cTn id="31" presetID="14" presetClass="entr" presetSubtype="10" fill="hold"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randombar(horizontal)">
                                      <p:cBhvr>
                                        <p:cTn id="33" dur="500"/>
                                        <p:tgtEl>
                                          <p:spTgt spid="49"/>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randombar(horizontal)">
                                      <p:cBhvr>
                                        <p:cTn id="36"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50"/>
                    </p:tgtEl>
                  </p:cond>
                </p:stCondLst>
                <p:endSync evt="end" delay="0">
                  <p:rtn val="all"/>
                </p:endSync>
                <p:childTnLst>
                  <p:par>
                    <p:cTn id="38" fill="hold">
                      <p:stCondLst>
                        <p:cond delay="0"/>
                      </p:stCondLst>
                      <p:childTnLst>
                        <p:par>
                          <p:cTn id="39" fill="hold">
                            <p:stCondLst>
                              <p:cond delay="0"/>
                            </p:stCondLst>
                            <p:childTnLst>
                              <p:par>
                                <p:cTn id="40" presetID="1" presetClass="mediacall" presetSubtype="0" fill="hold" nodeType="clickEffect">
                                  <p:stCondLst>
                                    <p:cond delay="0"/>
                                  </p:stCondLst>
                                  <p:childTnLst>
                                    <p:cmd type="call" cmd="playFrom(0.0)">
                                      <p:cBhvr>
                                        <p:cTn id="41" dur="4576" fill="hold"/>
                                        <p:tgtEl>
                                          <p:spTgt spid="57"/>
                                        </p:tgtEl>
                                      </p:cBhvr>
                                    </p:cmd>
                                  </p:childTnLst>
                                </p:cTn>
                              </p:par>
                              <p:par>
                                <p:cTn id="42" presetID="10" presetClass="entr" presetSubtype="0" fill="hold" nodeType="withEffect">
                                  <p:stCondLst>
                                    <p:cond delay="0"/>
                                  </p:stCondLst>
                                  <p:childTnLst>
                                    <p:set>
                                      <p:cBhvr>
                                        <p:cTn id="43" dur="1" fill="hold">
                                          <p:stCondLst>
                                            <p:cond delay="0"/>
                                          </p:stCondLst>
                                        </p:cTn>
                                        <p:tgtEl>
                                          <p:spTgt spid="6146"/>
                                        </p:tgtEl>
                                        <p:attrNameLst>
                                          <p:attrName>style.visibility</p:attrName>
                                        </p:attrNameLst>
                                      </p:cBhvr>
                                      <p:to>
                                        <p:strVal val="visible"/>
                                      </p:to>
                                    </p:set>
                                    <p:animEffect transition="in" filter="fade">
                                      <p:cBhvr>
                                        <p:cTn id="44" dur="500"/>
                                        <p:tgtEl>
                                          <p:spTgt spid="6146"/>
                                        </p:tgtEl>
                                      </p:cBhvr>
                                    </p:animEffect>
                                  </p:childTnLst>
                                </p:cTn>
                              </p:par>
                            </p:childTnLst>
                          </p:cTn>
                        </p:par>
                      </p:childTnLst>
                    </p:cTn>
                  </p:par>
                </p:childTnLst>
              </p:cTn>
              <p:nextCondLst>
                <p:cond evt="onClick" delay="0">
                  <p:tgtEl>
                    <p:spTgt spid="50"/>
                  </p:tgtEl>
                </p:cond>
              </p:nextCondLst>
            </p:seq>
            <p:seq concurrent="1" nextAc="seek">
              <p:cTn id="45" restart="whenNotActive" fill="hold" evtFilter="cancelBubble" nodeType="interactiveSeq">
                <p:stCondLst>
                  <p:cond evt="onClick" delay="0">
                    <p:tgtEl>
                      <p:spTgt spid="51"/>
                    </p:tgtEl>
                  </p:cond>
                </p:stCondLst>
                <p:endSync evt="end" delay="0">
                  <p:rtn val="all"/>
                </p:endSync>
                <p:childTnLst>
                  <p:par>
                    <p:cTn id="46" fill="hold">
                      <p:stCondLst>
                        <p:cond delay="0"/>
                      </p:stCondLst>
                      <p:childTnLst>
                        <p:par>
                          <p:cTn id="47" fill="hold">
                            <p:stCondLst>
                              <p:cond delay="0"/>
                            </p:stCondLst>
                            <p:childTnLst>
                              <p:par>
                                <p:cTn id="48" presetID="1" presetClass="mediacall" presetSubtype="0" fill="hold" nodeType="clickEffect">
                                  <p:stCondLst>
                                    <p:cond delay="0"/>
                                  </p:stCondLst>
                                  <p:childTnLst>
                                    <p:cmd type="call" cmd="playFrom(0.0)">
                                      <p:cBhvr>
                                        <p:cTn id="49" dur="4995" fill="hold"/>
                                        <p:tgtEl>
                                          <p:spTgt spid="69"/>
                                        </p:tgtEl>
                                      </p:cBhvr>
                                    </p:cmd>
                                  </p:childTnLst>
                                </p:cTn>
                              </p:par>
                              <p:par>
                                <p:cTn id="50" presetID="10" presetClass="entr" presetSubtype="0" fill="hold" nodeType="with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fade">
                                      <p:cBhvr>
                                        <p:cTn id="52" dur="500"/>
                                        <p:tgtEl>
                                          <p:spTgt spid="81"/>
                                        </p:tgtEl>
                                      </p:cBhvr>
                                    </p:animEffect>
                                  </p:childTnLst>
                                </p:cTn>
                              </p:par>
                            </p:childTnLst>
                          </p:cTn>
                        </p:par>
                      </p:childTnLst>
                    </p:cTn>
                  </p:par>
                </p:childTnLst>
              </p:cTn>
              <p:nextCondLst>
                <p:cond evt="onClick" delay="0">
                  <p:tgtEl>
                    <p:spTgt spid="51"/>
                  </p:tgtEl>
                </p:cond>
              </p:nextCondLst>
            </p:seq>
            <p:seq concurrent="1" nextAc="seek">
              <p:cTn id="53" restart="whenNotActive" fill="hold" evtFilter="cancelBubble" nodeType="interactiveSeq">
                <p:stCondLst>
                  <p:cond evt="onClick" delay="0">
                    <p:tgtEl>
                      <p:spTgt spid="52"/>
                    </p:tgtEl>
                  </p:cond>
                </p:stCondLst>
                <p:endSync evt="end" delay="0">
                  <p:rtn val="all"/>
                </p:endSync>
                <p:childTnLst>
                  <p:par>
                    <p:cTn id="54" fill="hold">
                      <p:stCondLst>
                        <p:cond delay="0"/>
                      </p:stCondLst>
                      <p:childTnLst>
                        <p:par>
                          <p:cTn id="55" fill="hold">
                            <p:stCondLst>
                              <p:cond delay="0"/>
                            </p:stCondLst>
                            <p:childTnLst>
                              <p:par>
                                <p:cTn id="56" presetID="1" presetClass="mediacall" presetSubtype="0" fill="hold" nodeType="clickEffect">
                                  <p:stCondLst>
                                    <p:cond delay="0"/>
                                  </p:stCondLst>
                                  <p:childTnLst>
                                    <p:cmd type="call" cmd="playFrom(0.0)">
                                      <p:cBhvr>
                                        <p:cTn id="57" dur="4995" fill="hold"/>
                                        <p:tgtEl>
                                          <p:spTgt spid="70"/>
                                        </p:tgtEl>
                                      </p:cBhvr>
                                    </p:cmd>
                                  </p:childTnLst>
                                </p:cTn>
                              </p:par>
                              <p:par>
                                <p:cTn id="58" presetID="10" presetClass="entr" presetSubtype="0" fill="hold" nodeType="withEffect">
                                  <p:stCondLst>
                                    <p:cond delay="0"/>
                                  </p:stCondLst>
                                  <p:childTnLst>
                                    <p:set>
                                      <p:cBhvr>
                                        <p:cTn id="59" dur="1" fill="hold">
                                          <p:stCondLst>
                                            <p:cond delay="0"/>
                                          </p:stCondLst>
                                        </p:cTn>
                                        <p:tgtEl>
                                          <p:spTgt spid="80"/>
                                        </p:tgtEl>
                                        <p:attrNameLst>
                                          <p:attrName>style.visibility</p:attrName>
                                        </p:attrNameLst>
                                      </p:cBhvr>
                                      <p:to>
                                        <p:strVal val="visible"/>
                                      </p:to>
                                    </p:set>
                                    <p:animEffect transition="in" filter="fade">
                                      <p:cBhvr>
                                        <p:cTn id="60" dur="500"/>
                                        <p:tgtEl>
                                          <p:spTgt spid="80"/>
                                        </p:tgtEl>
                                      </p:cBhvr>
                                    </p:animEffect>
                                  </p:childTnLst>
                                </p:cTn>
                              </p:par>
                            </p:childTnLst>
                          </p:cTn>
                        </p:par>
                      </p:childTnLst>
                    </p:cTn>
                  </p:par>
                </p:childTnLst>
              </p:cTn>
              <p:nextCondLst>
                <p:cond evt="onClick" delay="0">
                  <p:tgtEl>
                    <p:spTgt spid="52"/>
                  </p:tgtEl>
                </p:cond>
              </p:nextCondLst>
            </p:seq>
            <p:audio>
              <p:cMediaNode vol="80000">
                <p:cTn id="61" fill="hold" display="0">
                  <p:stCondLst>
                    <p:cond delay="indefinite"/>
                  </p:stCondLst>
                  <p:endCondLst>
                    <p:cond evt="onStopAudio" delay="0">
                      <p:tgtEl>
                        <p:sldTgt/>
                      </p:tgtEl>
                    </p:cond>
                  </p:endCondLst>
                </p:cTn>
                <p:tgtEl>
                  <p:spTgt spid="54"/>
                </p:tgtEl>
              </p:cMediaNode>
            </p:audio>
            <p:audio>
              <p:cMediaNode vol="80000">
                <p:cTn id="62" fill="hold" display="0">
                  <p:stCondLst>
                    <p:cond delay="indefinite"/>
                  </p:stCondLst>
                  <p:endCondLst>
                    <p:cond evt="onStopAudio" delay="0">
                      <p:tgtEl>
                        <p:sldTgt/>
                      </p:tgtEl>
                    </p:cond>
                  </p:endCondLst>
                </p:cTn>
                <p:tgtEl>
                  <p:spTgt spid="57"/>
                </p:tgtEl>
              </p:cMediaNode>
            </p:audio>
            <p:audio>
              <p:cMediaNode vol="80000">
                <p:cTn id="63" fill="hold" display="0">
                  <p:stCondLst>
                    <p:cond delay="indefinite"/>
                  </p:stCondLst>
                  <p:endCondLst>
                    <p:cond evt="onStopAudio" delay="0">
                      <p:tgtEl>
                        <p:sldTgt/>
                      </p:tgtEl>
                    </p:cond>
                  </p:endCondLst>
                </p:cTn>
                <p:tgtEl>
                  <p:spTgt spid="69"/>
                </p:tgtEl>
              </p:cMediaNode>
            </p:audio>
            <p:audio>
              <p:cMediaNode vol="80000">
                <p:cTn id="64" fill="hold" display="0">
                  <p:stCondLst>
                    <p:cond delay="indefinite"/>
                  </p:stCondLst>
                  <p:endCondLst>
                    <p:cond evt="onStopAudio" delay="0">
                      <p:tgtEl>
                        <p:sldTgt/>
                      </p:tgtEl>
                    </p:cond>
                  </p:endCondLst>
                </p:cTn>
                <p:tgtEl>
                  <p:spTgt spid="70"/>
                </p:tgtEl>
              </p:cMediaNode>
            </p:audio>
            <p:seq concurrent="1" nextAc="seek">
              <p:cTn id="65" restart="whenNotActive" fill="hold" evtFilter="cancelBubble" nodeType="interactiveSeq">
                <p:stCondLst>
                  <p:cond evt="onClick" delay="0">
                    <p:tgtEl>
                      <p:spTgt spid="49"/>
                    </p:tgtEl>
                  </p:cond>
                </p:stCondLst>
                <p:endSync evt="end" delay="0">
                  <p:rtn val="all"/>
                </p:endSync>
                <p:childTnLst>
                  <p:par>
                    <p:cTn id="66" fill="hold">
                      <p:stCondLst>
                        <p:cond delay="0"/>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childTnLst>
                          </p:cTn>
                        </p:par>
                      </p:childTnLst>
                    </p:cTn>
                  </p:par>
                </p:childTnLst>
              </p:cTn>
              <p:nextCondLst>
                <p:cond evt="onClick" delay="0">
                  <p:tgtEl>
                    <p:spTgt spid="49"/>
                  </p:tgtEl>
                </p:cond>
              </p:nextCondLst>
            </p:seq>
          </p:childTnLst>
        </p:cTn>
      </p:par>
    </p:tnLst>
    <p:bldLst>
      <p:bldP spid="64" grpId="0"/>
      <p:bldP spid="65" grpId="0"/>
      <p:bldP spid="66"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AF1E6"/>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4019" y="3742661"/>
            <a:ext cx="10108019" cy="1843333"/>
          </a:xfrm>
          <a:prstGeom prst="rect">
            <a:avLst/>
          </a:prstGeom>
        </p:spPr>
      </p:pic>
      <p:sp>
        <p:nvSpPr>
          <p:cNvPr id="20" name="TextBox 3">
            <a:hlinkClick r:id="rId4"/>
            <a:extLst>
              <a:ext uri="{FF2B5EF4-FFF2-40B4-BE49-F238E27FC236}">
                <a16:creationId xmlns:a16="http://schemas.microsoft.com/office/drawing/2014/main" id="{9856C36C-8728-400D-8022-4303E7B6D297}"/>
              </a:ext>
            </a:extLst>
          </p:cNvPr>
          <p:cNvSpPr txBox="1"/>
          <p:nvPr/>
        </p:nvSpPr>
        <p:spPr>
          <a:xfrm>
            <a:off x="2792638" y="4789323"/>
            <a:ext cx="5169613" cy="246221"/>
          </a:xfrm>
          <a:prstGeom prst="rect">
            <a:avLst/>
          </a:prstGeom>
          <a:noFill/>
        </p:spPr>
        <p:txBody>
          <a:bodyPr wrap="square" rtlCol="0">
            <a:spAutoFit/>
          </a:bodyPr>
          <a:lstStyle/>
          <a:p>
            <a:pPr algn="r"/>
            <a:r>
              <a:rPr lang="en-US" altLang="zh-CN" sz="1000" dirty="0">
                <a:solidFill>
                  <a:schemeClr val="tx1">
                    <a:lumMod val="75000"/>
                    <a:lumOff val="25000"/>
                  </a:schemeClr>
                </a:solidFill>
                <a:cs typeface="Arial" pitchFamily="34" charset="0"/>
                <a:hlinkClick r:id="rId4">
                  <a:extLst>
                    <a:ext uri="{A12FA001-AC4F-418D-AE19-62706E023703}">
                      <ahyp:hlinkClr xmlns:ahyp="http://schemas.microsoft.com/office/drawing/2018/hyperlinkcolor" val="tx"/>
                    </a:ext>
                  </a:extLst>
                </a:hlinkClick>
              </a:rPr>
              <a:t>https://www.freeppt7.com</a:t>
            </a:r>
            <a:endParaRPr lang="ko-KR" altLang="en-US" sz="1000" dirty="0">
              <a:solidFill>
                <a:schemeClr val="tx1">
                  <a:lumMod val="75000"/>
                  <a:lumOff val="25000"/>
                </a:schemeClr>
              </a:solidFill>
              <a:cs typeface="Arial" pitchFamily="34" charset="0"/>
            </a:endParaRPr>
          </a:p>
        </p:txBody>
      </p:sp>
      <p:pic>
        <p:nvPicPr>
          <p:cNvPr id="7" name="图片 1">
            <a:extLst>
              <a:ext uri="{FF2B5EF4-FFF2-40B4-BE49-F238E27FC236}">
                <a16:creationId xmlns:a16="http://schemas.microsoft.com/office/drawing/2014/main" id="{63E0F003-A31A-49B3-AC5C-D7AB5A990F40}"/>
              </a:ext>
            </a:extLst>
          </p:cNvPr>
          <p:cNvPicPr>
            <a:picLocks noChangeAspect="1"/>
          </p:cNvPicPr>
          <p:nvPr/>
        </p:nvPicPr>
        <p:blipFill>
          <a:blip r:embed="rId5"/>
          <a:stretch>
            <a:fillRect/>
          </a:stretch>
        </p:blipFill>
        <p:spPr>
          <a:xfrm>
            <a:off x="1181749" y="863975"/>
            <a:ext cx="7172774" cy="3684908"/>
          </a:xfrm>
          <a:prstGeom prst="rect">
            <a:avLst/>
          </a:prstGeom>
        </p:spPr>
      </p:pic>
      <p:sp>
        <p:nvSpPr>
          <p:cNvPr id="5" name="TextBox 4">
            <a:extLst>
              <a:ext uri="{FF2B5EF4-FFF2-40B4-BE49-F238E27FC236}">
                <a16:creationId xmlns:a16="http://schemas.microsoft.com/office/drawing/2014/main" id="{CF124740-EDC6-4D57-AD72-A29CC8549743}"/>
              </a:ext>
            </a:extLst>
          </p:cNvPr>
          <p:cNvSpPr txBox="1"/>
          <p:nvPr/>
        </p:nvSpPr>
        <p:spPr>
          <a:xfrm>
            <a:off x="2244423" y="313525"/>
            <a:ext cx="6343621" cy="523220"/>
          </a:xfrm>
          <a:prstGeom prst="rect">
            <a:avLst/>
          </a:prstGeom>
          <a:noFill/>
        </p:spPr>
        <p:txBody>
          <a:bodyPr wrap="square" rtlCol="0">
            <a:spAutoFit/>
          </a:bodyPr>
          <a:lstStyle/>
          <a:p>
            <a:r>
              <a:rPr lang="en-US" sz="2800" b="1">
                <a:solidFill>
                  <a:srgbClr val="D7454F"/>
                </a:solidFill>
                <a:latin typeface="Arial" panose="020B0604020202020204" pitchFamily="34" charset="0"/>
                <a:cs typeface="Arial" panose="020B0604020202020204" pitchFamily="34" charset="0"/>
              </a:rPr>
              <a:t>ĐỊNH HƯỚNG HỌC TẬP TIẾP THEO</a:t>
            </a:r>
            <a:endParaRPr lang="en-US" sz="2800" dirty="0">
              <a:solidFill>
                <a:srgbClr val="D7454F"/>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E13E595-74A6-4B4D-B80A-F8352FD34F42}"/>
              </a:ext>
            </a:extLst>
          </p:cNvPr>
          <p:cNvSpPr txBox="1"/>
          <p:nvPr/>
        </p:nvSpPr>
        <p:spPr>
          <a:xfrm>
            <a:off x="1835888" y="2105247"/>
            <a:ext cx="5940056" cy="954107"/>
          </a:xfrm>
          <a:prstGeom prst="rect">
            <a:avLst/>
          </a:prstGeom>
          <a:noFill/>
        </p:spPr>
        <p:txBody>
          <a:bodyPr wrap="square" rtlCol="0">
            <a:spAutoFit/>
          </a:bodyPr>
          <a:lstStyle/>
          <a:p>
            <a:pPr algn="just"/>
            <a:r>
              <a:rPr lang="en-US" sz="2800" dirty="0">
                <a:solidFill>
                  <a:srgbClr val="2D591D"/>
                </a:solidFill>
                <a:latin typeface="Arial" panose="020B0604020202020204" pitchFamily="34" charset="0"/>
                <a:cs typeface="Arial" panose="020B0604020202020204" pitchFamily="34" charset="0"/>
              </a:rPr>
              <a:t>Chuẩn bị bài sau</a:t>
            </a:r>
            <a:r>
              <a:rPr lang="en-US" sz="2800">
                <a:solidFill>
                  <a:srgbClr val="2D591D"/>
                </a:solidFill>
                <a:latin typeface="Arial" panose="020B0604020202020204" pitchFamily="34" charset="0"/>
                <a:cs typeface="Arial" panose="020B0604020202020204" pitchFamily="34" charset="0"/>
              </a:rPr>
              <a:t>: </a:t>
            </a:r>
            <a:r>
              <a:rPr lang="en-US" sz="2800" b="1" i="1">
                <a:solidFill>
                  <a:srgbClr val="2D591D"/>
                </a:solidFill>
                <a:latin typeface="Arial" panose="020B0604020202020204" pitchFamily="34" charset="0"/>
                <a:cs typeface="Arial" panose="020B0604020202020204" pitchFamily="34" charset="0"/>
              </a:rPr>
              <a:t>Ôn tập: Vật chất và năng lượng</a:t>
            </a:r>
            <a:endParaRPr lang="en-US" sz="2800" b="1" i="1" dirty="0">
              <a:solidFill>
                <a:srgbClr val="2D591D"/>
              </a:solidFill>
              <a:latin typeface="Arial" panose="020B0604020202020204" pitchFamily="34" charset="0"/>
              <a:cs typeface="Arial" panose="020B0604020202020204" pitchFamily="34" charset="0"/>
            </a:endParaRPr>
          </a:p>
        </p:txBody>
      </p:sp>
      <p:pic>
        <p:nvPicPr>
          <p:cNvPr id="4" name="图片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0"/>
            <a:ext cx="2155343" cy="5143500"/>
          </a:xfrm>
          <a:prstGeom prst="rect">
            <a:avLst/>
          </a:prstGeom>
        </p:spPr>
      </p:pic>
    </p:spTree>
    <p:extLst>
      <p:ext uri="{BB962C8B-B14F-4D97-AF65-F5344CB8AC3E}">
        <p14:creationId xmlns:p14="http://schemas.microsoft.com/office/powerpoint/2010/main" val="22104481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DEED9"/>
        </a:solidFill>
        <a:effectLst/>
      </p:bgPr>
    </p:bg>
    <p:spTree>
      <p:nvGrpSpPr>
        <p:cNvPr id="1" name=""/>
        <p:cNvGrpSpPr/>
        <p:nvPr/>
      </p:nvGrpSpPr>
      <p:grpSpPr>
        <a:xfrm>
          <a:off x="0" y="0"/>
          <a:ext cx="0" cy="0"/>
          <a:chOff x="0" y="0"/>
          <a:chExt cx="0" cy="0"/>
        </a:xfrm>
      </p:grpSpPr>
      <p:pic>
        <p:nvPicPr>
          <p:cNvPr id="18" name="图片 1">
            <a:extLst>
              <a:ext uri="{FF2B5EF4-FFF2-40B4-BE49-F238E27FC236}">
                <a16:creationId xmlns:a16="http://schemas.microsoft.com/office/drawing/2014/main" id="{EE3198FA-A048-4791-AD62-30D3E7DEDFB2}"/>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949" b="96641" l="2480" r="90409">
                        <a14:foregroundMark x1="2480" y1="96641" x2="2480" y2="96641"/>
                        <a14:foregroundMark x1="46300" y1="92142" x2="46300" y2="92142"/>
                        <a14:foregroundMark x1="6532" y1="93536" x2="6532" y2="93536"/>
                        <a14:foregroundMark x1="47127" y1="90051" x2="47127" y2="90051"/>
                        <a14:foregroundMark x1="44192" y1="90811" x2="44192" y2="90811"/>
                      </a14:backgroundRemoval>
                    </a14:imgEffect>
                  </a14:imgLayer>
                </a14:imgProps>
              </a:ext>
              <a:ext uri="{28A0092B-C50C-407E-A947-70E740481C1C}">
                <a14:useLocalDpi xmlns:a14="http://schemas.microsoft.com/office/drawing/2010/main" val="0"/>
              </a:ext>
            </a:extLst>
          </a:blip>
          <a:srcRect l="4334" t="88428" r="13757"/>
          <a:stretch/>
        </p:blipFill>
        <p:spPr>
          <a:xfrm>
            <a:off x="0" y="4355252"/>
            <a:ext cx="9144000" cy="788247"/>
          </a:xfrm>
          <a:prstGeom prst="rect">
            <a:avLst/>
          </a:prstGeom>
        </p:spPr>
      </p:pic>
      <p:sp>
        <p:nvSpPr>
          <p:cNvPr id="6" name="Text Box 15">
            <a:extLst>
              <a:ext uri="{FF2B5EF4-FFF2-40B4-BE49-F238E27FC236}">
                <a16:creationId xmlns:a16="http://schemas.microsoft.com/office/drawing/2014/main" id="{1B898BD9-4FC8-436B-9C03-D809D5B9D6DE}"/>
              </a:ext>
            </a:extLst>
          </p:cNvPr>
          <p:cNvSpPr txBox="1">
            <a:spLocks noChangeArrowheads="1"/>
          </p:cNvSpPr>
          <p:nvPr/>
        </p:nvSpPr>
        <p:spPr bwMode="auto">
          <a:xfrm>
            <a:off x="485377" y="888806"/>
            <a:ext cx="8537179" cy="1904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25000"/>
              </a:lnSpc>
            </a:pPr>
            <a:r>
              <a:rPr lang="en-US" altLang="en-US" sz="2400" b="1">
                <a:latin typeface="Calibri" panose="020F0502020204030204" pitchFamily="34" charset="0"/>
                <a:cs typeface="Calibri" panose="020F0502020204030204" pitchFamily="34" charset="0"/>
              </a:rPr>
              <a:t>* Để tránh lãng phí điện, cần chú ý:</a:t>
            </a:r>
          </a:p>
          <a:p>
            <a:pPr marL="342900" indent="-342900" eaLnBrk="1" hangingPunct="1">
              <a:lnSpc>
                <a:spcPct val="125000"/>
              </a:lnSpc>
              <a:buFontTx/>
              <a:buChar char="-"/>
            </a:pPr>
            <a:r>
              <a:rPr lang="en-US" altLang="en-US" sz="2400">
                <a:latin typeface="Calibri" panose="020F0502020204030204" pitchFamily="34" charset="0"/>
                <a:cs typeface="Calibri" panose="020F0502020204030204" pitchFamily="34" charset="0"/>
              </a:rPr>
              <a:t>Chỉ dùng điện khi cần thiết, ra khỏi nhà nhớ tắt đèn, quạt, ti vi,…</a:t>
            </a:r>
          </a:p>
          <a:p>
            <a:pPr marL="342900" indent="-342900" eaLnBrk="1" hangingPunct="1">
              <a:lnSpc>
                <a:spcPct val="125000"/>
              </a:lnSpc>
              <a:buFontTx/>
              <a:buChar char="-"/>
            </a:pPr>
            <a:r>
              <a:rPr lang="en-US" altLang="en-US" sz="2400">
                <a:latin typeface="Calibri" panose="020F0502020204030204" pitchFamily="34" charset="0"/>
                <a:cs typeface="Calibri" panose="020F0502020204030204" pitchFamily="34" charset="0"/>
              </a:rPr>
              <a:t>Tiết kiệm điện khi đun nấu, sưởi, là (ủi) quần áo (vì những việc này cần dùng nhiều năng lượng điện).</a:t>
            </a:r>
            <a:endParaRPr lang="en-US" altLang="en-US" sz="24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83D50961-FAA3-41EB-821B-83FEEBA49379}"/>
              </a:ext>
            </a:extLst>
          </p:cNvPr>
          <p:cNvSpPr txBox="1"/>
          <p:nvPr/>
        </p:nvSpPr>
        <p:spPr>
          <a:xfrm>
            <a:off x="2557463" y="113887"/>
            <a:ext cx="3743858" cy="646331"/>
          </a:xfrm>
          <a:prstGeom prst="rect">
            <a:avLst/>
          </a:prstGeom>
          <a:noFill/>
        </p:spPr>
        <p:txBody>
          <a:bodyPr wrap="square" rtlCol="0">
            <a:spAutoFit/>
          </a:bodyPr>
          <a:lstStyle/>
          <a:p>
            <a:r>
              <a:rPr lang="en-US" sz="3600" b="1">
                <a:solidFill>
                  <a:srgbClr val="0070C0"/>
                </a:solidFill>
                <a:latin typeface="Calibri" panose="020F0502020204030204" pitchFamily="34" charset="0"/>
                <a:cs typeface="Calibri" panose="020F0502020204030204" pitchFamily="34" charset="0"/>
              </a:rPr>
              <a:t>NỘI DUNG GHI VỞ</a:t>
            </a:r>
            <a:endParaRPr lang="en-US" sz="3600" b="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3458262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871750"/>
            <a:ext cx="9144000" cy="2281853"/>
          </a:xfrm>
          <a:prstGeom prst="rect">
            <a:avLst/>
          </a:prstGeom>
        </p:spPr>
      </p:pic>
      <p:pic>
        <p:nvPicPr>
          <p:cNvPr id="3" name="图片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81171" y="747361"/>
            <a:ext cx="4544030" cy="4396139"/>
          </a:xfrm>
          <a:prstGeom prst="rect">
            <a:avLst/>
          </a:prstGeom>
        </p:spPr>
      </p:pic>
      <p:pic>
        <p:nvPicPr>
          <p:cNvPr id="4" name="图片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2155343" cy="5143500"/>
          </a:xfrm>
          <a:prstGeom prst="rect">
            <a:avLst/>
          </a:prstGeom>
        </p:spPr>
      </p:pic>
      <p:sp>
        <p:nvSpPr>
          <p:cNvPr id="20" name="TextBox 3">
            <a:hlinkClick r:id="rId6"/>
            <a:extLst>
              <a:ext uri="{FF2B5EF4-FFF2-40B4-BE49-F238E27FC236}">
                <a16:creationId xmlns:a16="http://schemas.microsoft.com/office/drawing/2014/main" id="{9856C36C-8728-400D-8022-4303E7B6D297}"/>
              </a:ext>
            </a:extLst>
          </p:cNvPr>
          <p:cNvSpPr txBox="1"/>
          <p:nvPr/>
        </p:nvSpPr>
        <p:spPr>
          <a:xfrm>
            <a:off x="2792638" y="4789323"/>
            <a:ext cx="5169613" cy="246221"/>
          </a:xfrm>
          <a:prstGeom prst="rect">
            <a:avLst/>
          </a:prstGeom>
          <a:noFill/>
        </p:spPr>
        <p:txBody>
          <a:bodyPr wrap="square" rtlCol="0">
            <a:spAutoFit/>
          </a:bodyPr>
          <a:lstStyle/>
          <a:p>
            <a:pPr algn="r"/>
            <a:r>
              <a:rPr lang="en-US" altLang="zh-CN" sz="1000" dirty="0">
                <a:solidFill>
                  <a:schemeClr val="tx1">
                    <a:lumMod val="75000"/>
                    <a:lumOff val="25000"/>
                  </a:schemeClr>
                </a:solidFill>
                <a:cs typeface="Arial" pitchFamily="34" charset="0"/>
                <a:hlinkClick r:id="rId6">
                  <a:extLst>
                    <a:ext uri="{A12FA001-AC4F-418D-AE19-62706E023703}">
                      <ahyp:hlinkClr xmlns:ahyp="http://schemas.microsoft.com/office/drawing/2018/hyperlinkcolor" val="tx"/>
                    </a:ext>
                  </a:extLst>
                </a:hlinkClick>
              </a:rPr>
              <a:t>https://www.freeppt7.com</a:t>
            </a:r>
            <a:endParaRPr lang="ko-KR" altLang="en-US" sz="1000" dirty="0">
              <a:solidFill>
                <a:schemeClr val="tx1">
                  <a:lumMod val="75000"/>
                  <a:lumOff val="25000"/>
                </a:schemeClr>
              </a:solidFill>
              <a:cs typeface="Arial" pitchFamily="34" charset="0"/>
            </a:endParaRPr>
          </a:p>
        </p:txBody>
      </p:sp>
      <p:pic>
        <p:nvPicPr>
          <p:cNvPr id="6" name="Picture 5" descr="Shape&#10;&#10;Description automatically generated with medium confidence">
            <a:extLst>
              <a:ext uri="{FF2B5EF4-FFF2-40B4-BE49-F238E27FC236}">
                <a16:creationId xmlns:a16="http://schemas.microsoft.com/office/drawing/2014/main" id="{DB8F731C-3724-47C8-85E6-EA7899F0512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21797"/>
          <a:stretch/>
        </p:blipFill>
        <p:spPr>
          <a:xfrm>
            <a:off x="1593056" y="747361"/>
            <a:ext cx="7150894" cy="1573834"/>
          </a:xfrm>
          <a:prstGeom prst="rect">
            <a:avLst/>
          </a:prstGeom>
        </p:spPr>
      </p:pic>
    </p:spTree>
    <p:extLst>
      <p:ext uri="{BB962C8B-B14F-4D97-AF65-F5344CB8AC3E}">
        <p14:creationId xmlns:p14="http://schemas.microsoft.com/office/powerpoint/2010/main" val="33931489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5" cstate="print">
            <a:extLst>
              <a:ext uri="{28A0092B-C50C-407E-A947-70E740481C1C}">
                <a14:useLocalDpi xmlns:a14="http://schemas.microsoft.com/office/drawing/2010/main" val="0"/>
              </a:ext>
            </a:extLst>
          </a:blip>
          <a:srcRect l="4334"/>
          <a:stretch/>
        </p:blipFill>
        <p:spPr>
          <a:xfrm>
            <a:off x="0" y="0"/>
            <a:ext cx="9144000" cy="5143500"/>
          </a:xfrm>
          <a:prstGeom prst="rect">
            <a:avLst/>
          </a:prstGeom>
        </p:spPr>
      </p:pic>
      <p:pic>
        <p:nvPicPr>
          <p:cNvPr id="9" name="Joy Gruttmann-Schnappi">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5256" y="-1178719"/>
            <a:ext cx="457200" cy="457200"/>
          </a:xfrm>
          <a:prstGeom prst="rect">
            <a:avLst/>
          </a:prstGeom>
        </p:spPr>
      </p:pic>
      <p:pic>
        <p:nvPicPr>
          <p:cNvPr id="11" name="Picture 10" descr="Logo&#10;&#10;Description automatically generated">
            <a:extLst>
              <a:ext uri="{FF2B5EF4-FFF2-40B4-BE49-F238E27FC236}">
                <a16:creationId xmlns:a16="http://schemas.microsoft.com/office/drawing/2014/main" id="{AE5F05DE-F70D-4697-A518-7CD843D17A6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41195" y="826759"/>
            <a:ext cx="5151170" cy="2133621"/>
          </a:xfrm>
          <a:prstGeom prst="rect">
            <a:avLst/>
          </a:prstGeom>
        </p:spPr>
      </p:pic>
      <p:pic>
        <p:nvPicPr>
          <p:cNvPr id="9218" name="Picture 2" descr="Electrical energy free icon">
            <a:extLst>
              <a:ext uri="{FF2B5EF4-FFF2-40B4-BE49-F238E27FC236}">
                <a16:creationId xmlns:a16="http://schemas.microsoft.com/office/drawing/2014/main" id="{3A763A6C-D0A7-424F-9ADB-CDDCA9108EA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62050" y="2349827"/>
            <a:ext cx="1221105" cy="122110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lectricity free icon">
            <a:extLst>
              <a:ext uri="{FF2B5EF4-FFF2-40B4-BE49-F238E27FC236}">
                <a16:creationId xmlns:a16="http://schemas.microsoft.com/office/drawing/2014/main" id="{9CFC8603-B84B-44E0-84B4-238B59BD2AC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33559" y="216207"/>
            <a:ext cx="837951" cy="837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27479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fade">
                                      <p:cBhvr>
                                        <p:cTn id="12" dur="500"/>
                                        <p:tgtEl>
                                          <p:spTgt spid="9218"/>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6"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BCB9D62A-9033-4D6A-AE1C-BCB20EC38F57}"/>
              </a:ext>
            </a:extLst>
          </p:cNvPr>
          <p:cNvPicPr>
            <a:picLocks noChangeAspect="1"/>
          </p:cNvPicPr>
          <p:nvPr/>
        </p:nvPicPr>
        <p:blipFill>
          <a:blip r:embed="rId7">
            <a:alphaModFix amt="76000"/>
          </a:blip>
          <a:stretch>
            <a:fillRect/>
          </a:stretch>
        </p:blipFill>
        <p:spPr>
          <a:xfrm>
            <a:off x="0" y="8760"/>
            <a:ext cx="9144000" cy="5125980"/>
          </a:xfrm>
          <a:prstGeom prst="rect">
            <a:avLst/>
          </a:prstGeom>
          <a:solidFill>
            <a:schemeClr val="bg1"/>
          </a:solidFill>
        </p:spPr>
      </p:pic>
      <p:pic>
        <p:nvPicPr>
          <p:cNvPr id="73" name="图片 6">
            <a:extLst>
              <a:ext uri="{FF2B5EF4-FFF2-40B4-BE49-F238E27FC236}">
                <a16:creationId xmlns:a16="http://schemas.microsoft.com/office/drawing/2014/main" id="{D5C964BC-5A0B-4B9C-8D0E-BE73BD8D406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1398" y="-60122"/>
            <a:ext cx="8931608" cy="4955408"/>
          </a:xfrm>
          <a:prstGeom prst="rect">
            <a:avLst/>
          </a:prstGeom>
        </p:spPr>
      </p:pic>
      <p:sp>
        <p:nvSpPr>
          <p:cNvPr id="71" name="Rectangle: Rounded Corners 70">
            <a:extLst>
              <a:ext uri="{FF2B5EF4-FFF2-40B4-BE49-F238E27FC236}">
                <a16:creationId xmlns:a16="http://schemas.microsoft.com/office/drawing/2014/main" id="{74F1F93E-3B79-4F6A-A9D4-3ABEF86E258F}"/>
              </a:ext>
            </a:extLst>
          </p:cNvPr>
          <p:cNvSpPr/>
          <p:nvPr/>
        </p:nvSpPr>
        <p:spPr>
          <a:xfrm>
            <a:off x="2226064" y="492702"/>
            <a:ext cx="6245113" cy="1279332"/>
          </a:xfrm>
          <a:custGeom>
            <a:avLst/>
            <a:gdLst>
              <a:gd name="connsiteX0" fmla="*/ 0 w 7899677"/>
              <a:gd name="connsiteY0" fmla="*/ 146897 h 881362"/>
              <a:gd name="connsiteX1" fmla="*/ 146897 w 7899677"/>
              <a:gd name="connsiteY1" fmla="*/ 0 h 881362"/>
              <a:gd name="connsiteX2" fmla="*/ 686223 w 7899677"/>
              <a:gd name="connsiteY2" fmla="*/ 0 h 881362"/>
              <a:gd name="connsiteX3" fmla="*/ 1225549 w 7899677"/>
              <a:gd name="connsiteY3" fmla="*/ 0 h 881362"/>
              <a:gd name="connsiteX4" fmla="*/ 1688817 w 7899677"/>
              <a:gd name="connsiteY4" fmla="*/ 0 h 881362"/>
              <a:gd name="connsiteX5" fmla="*/ 2152084 w 7899677"/>
              <a:gd name="connsiteY5" fmla="*/ 0 h 881362"/>
              <a:gd name="connsiteX6" fmla="*/ 2995646 w 7899677"/>
              <a:gd name="connsiteY6" fmla="*/ 0 h 881362"/>
              <a:gd name="connsiteX7" fmla="*/ 3763149 w 7899677"/>
              <a:gd name="connsiteY7" fmla="*/ 0 h 881362"/>
              <a:gd name="connsiteX8" fmla="*/ 4606710 w 7899677"/>
              <a:gd name="connsiteY8" fmla="*/ 0 h 881362"/>
              <a:gd name="connsiteX9" fmla="*/ 5298154 w 7899677"/>
              <a:gd name="connsiteY9" fmla="*/ 0 h 881362"/>
              <a:gd name="connsiteX10" fmla="*/ 5913539 w 7899677"/>
              <a:gd name="connsiteY10" fmla="*/ 0 h 881362"/>
              <a:gd name="connsiteX11" fmla="*/ 6604983 w 7899677"/>
              <a:gd name="connsiteY11" fmla="*/ 0 h 881362"/>
              <a:gd name="connsiteX12" fmla="*/ 7752780 w 7899677"/>
              <a:gd name="connsiteY12" fmla="*/ 0 h 881362"/>
              <a:gd name="connsiteX13" fmla="*/ 7899677 w 7899677"/>
              <a:gd name="connsiteY13" fmla="*/ 146897 h 881362"/>
              <a:gd name="connsiteX14" fmla="*/ 7899677 w 7899677"/>
              <a:gd name="connsiteY14" fmla="*/ 734465 h 881362"/>
              <a:gd name="connsiteX15" fmla="*/ 7752780 w 7899677"/>
              <a:gd name="connsiteY15" fmla="*/ 881362 h 881362"/>
              <a:gd name="connsiteX16" fmla="*/ 7061336 w 7899677"/>
              <a:gd name="connsiteY16" fmla="*/ 881362 h 881362"/>
              <a:gd name="connsiteX17" fmla="*/ 6217775 w 7899677"/>
              <a:gd name="connsiteY17" fmla="*/ 881362 h 881362"/>
              <a:gd name="connsiteX18" fmla="*/ 5374213 w 7899677"/>
              <a:gd name="connsiteY18" fmla="*/ 881362 h 881362"/>
              <a:gd name="connsiteX19" fmla="*/ 4834887 w 7899677"/>
              <a:gd name="connsiteY19" fmla="*/ 881362 h 881362"/>
              <a:gd name="connsiteX20" fmla="*/ 4371619 w 7899677"/>
              <a:gd name="connsiteY20" fmla="*/ 881362 h 881362"/>
              <a:gd name="connsiteX21" fmla="*/ 3604117 w 7899677"/>
              <a:gd name="connsiteY21" fmla="*/ 881362 h 881362"/>
              <a:gd name="connsiteX22" fmla="*/ 2912673 w 7899677"/>
              <a:gd name="connsiteY22" fmla="*/ 881362 h 881362"/>
              <a:gd name="connsiteX23" fmla="*/ 2221229 w 7899677"/>
              <a:gd name="connsiteY23" fmla="*/ 881362 h 881362"/>
              <a:gd name="connsiteX24" fmla="*/ 1605844 w 7899677"/>
              <a:gd name="connsiteY24" fmla="*/ 881362 h 881362"/>
              <a:gd name="connsiteX25" fmla="*/ 1066517 w 7899677"/>
              <a:gd name="connsiteY25" fmla="*/ 881362 h 881362"/>
              <a:gd name="connsiteX26" fmla="*/ 146897 w 7899677"/>
              <a:gd name="connsiteY26" fmla="*/ 881362 h 881362"/>
              <a:gd name="connsiteX27" fmla="*/ 0 w 7899677"/>
              <a:gd name="connsiteY27" fmla="*/ 734465 h 881362"/>
              <a:gd name="connsiteX28" fmla="*/ 0 w 7899677"/>
              <a:gd name="connsiteY28" fmla="*/ 146897 h 88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899677" h="881362" fill="none" extrusionOk="0">
                <a:moveTo>
                  <a:pt x="0" y="146897"/>
                </a:moveTo>
                <a:cubicBezTo>
                  <a:pt x="-43" y="72031"/>
                  <a:pt x="77358" y="2588"/>
                  <a:pt x="146897" y="0"/>
                </a:cubicBezTo>
                <a:cubicBezTo>
                  <a:pt x="372798" y="-9652"/>
                  <a:pt x="467965" y="26718"/>
                  <a:pt x="686223" y="0"/>
                </a:cubicBezTo>
                <a:cubicBezTo>
                  <a:pt x="904481" y="-26718"/>
                  <a:pt x="1083567" y="-12831"/>
                  <a:pt x="1225549" y="0"/>
                </a:cubicBezTo>
                <a:cubicBezTo>
                  <a:pt x="1367531" y="12831"/>
                  <a:pt x="1552615" y="-9825"/>
                  <a:pt x="1688817" y="0"/>
                </a:cubicBezTo>
                <a:cubicBezTo>
                  <a:pt x="1825019" y="9825"/>
                  <a:pt x="1928793" y="18257"/>
                  <a:pt x="2152084" y="0"/>
                </a:cubicBezTo>
                <a:cubicBezTo>
                  <a:pt x="2375375" y="-18257"/>
                  <a:pt x="2737208" y="10259"/>
                  <a:pt x="2995646" y="0"/>
                </a:cubicBezTo>
                <a:cubicBezTo>
                  <a:pt x="3254084" y="-10259"/>
                  <a:pt x="3518310" y="-2267"/>
                  <a:pt x="3763149" y="0"/>
                </a:cubicBezTo>
                <a:cubicBezTo>
                  <a:pt x="4007988" y="2267"/>
                  <a:pt x="4395615" y="-20558"/>
                  <a:pt x="4606710" y="0"/>
                </a:cubicBezTo>
                <a:cubicBezTo>
                  <a:pt x="4817805" y="20558"/>
                  <a:pt x="5135983" y="32444"/>
                  <a:pt x="5298154" y="0"/>
                </a:cubicBezTo>
                <a:cubicBezTo>
                  <a:pt x="5460325" y="-32444"/>
                  <a:pt x="5644856" y="30542"/>
                  <a:pt x="5913539" y="0"/>
                </a:cubicBezTo>
                <a:cubicBezTo>
                  <a:pt x="6182223" y="-30542"/>
                  <a:pt x="6285454" y="-27309"/>
                  <a:pt x="6604983" y="0"/>
                </a:cubicBezTo>
                <a:cubicBezTo>
                  <a:pt x="6924512" y="27309"/>
                  <a:pt x="7346574" y="11792"/>
                  <a:pt x="7752780" y="0"/>
                </a:cubicBezTo>
                <a:cubicBezTo>
                  <a:pt x="7833410" y="-3801"/>
                  <a:pt x="7894877" y="69386"/>
                  <a:pt x="7899677" y="146897"/>
                </a:cubicBezTo>
                <a:cubicBezTo>
                  <a:pt x="7915042" y="350421"/>
                  <a:pt x="7891460" y="535990"/>
                  <a:pt x="7899677" y="734465"/>
                </a:cubicBezTo>
                <a:cubicBezTo>
                  <a:pt x="7909868" y="810408"/>
                  <a:pt x="7844331" y="880846"/>
                  <a:pt x="7752780" y="881362"/>
                </a:cubicBezTo>
                <a:cubicBezTo>
                  <a:pt x="7449551" y="892652"/>
                  <a:pt x="7226015" y="903677"/>
                  <a:pt x="7061336" y="881362"/>
                </a:cubicBezTo>
                <a:cubicBezTo>
                  <a:pt x="6896657" y="859047"/>
                  <a:pt x="6434274" y="916236"/>
                  <a:pt x="6217775" y="881362"/>
                </a:cubicBezTo>
                <a:cubicBezTo>
                  <a:pt x="6001276" y="846488"/>
                  <a:pt x="5668851" y="901169"/>
                  <a:pt x="5374213" y="881362"/>
                </a:cubicBezTo>
                <a:cubicBezTo>
                  <a:pt x="5079575" y="861555"/>
                  <a:pt x="5029926" y="891928"/>
                  <a:pt x="4834887" y="881362"/>
                </a:cubicBezTo>
                <a:cubicBezTo>
                  <a:pt x="4639848" y="870796"/>
                  <a:pt x="4486039" y="886358"/>
                  <a:pt x="4371619" y="881362"/>
                </a:cubicBezTo>
                <a:cubicBezTo>
                  <a:pt x="4257199" y="876366"/>
                  <a:pt x="3796818" y="898402"/>
                  <a:pt x="3604117" y="881362"/>
                </a:cubicBezTo>
                <a:cubicBezTo>
                  <a:pt x="3411416" y="864322"/>
                  <a:pt x="3164881" y="884290"/>
                  <a:pt x="2912673" y="881362"/>
                </a:cubicBezTo>
                <a:cubicBezTo>
                  <a:pt x="2660465" y="878434"/>
                  <a:pt x="2463178" y="872570"/>
                  <a:pt x="2221229" y="881362"/>
                </a:cubicBezTo>
                <a:cubicBezTo>
                  <a:pt x="1979280" y="890154"/>
                  <a:pt x="1772485" y="879644"/>
                  <a:pt x="1605844" y="881362"/>
                </a:cubicBezTo>
                <a:cubicBezTo>
                  <a:pt x="1439204" y="883080"/>
                  <a:pt x="1284063" y="887235"/>
                  <a:pt x="1066517" y="881362"/>
                </a:cubicBezTo>
                <a:cubicBezTo>
                  <a:pt x="848971" y="875489"/>
                  <a:pt x="442943" y="838330"/>
                  <a:pt x="146897" y="881362"/>
                </a:cubicBezTo>
                <a:cubicBezTo>
                  <a:pt x="78593" y="893031"/>
                  <a:pt x="2405" y="812945"/>
                  <a:pt x="0" y="734465"/>
                </a:cubicBezTo>
                <a:cubicBezTo>
                  <a:pt x="27004" y="452225"/>
                  <a:pt x="15465" y="420193"/>
                  <a:pt x="0" y="146897"/>
                </a:cubicBezTo>
                <a:close/>
              </a:path>
              <a:path w="7899677" h="881362" stroke="0" extrusionOk="0">
                <a:moveTo>
                  <a:pt x="0" y="146897"/>
                </a:moveTo>
                <a:cubicBezTo>
                  <a:pt x="566" y="73130"/>
                  <a:pt x="76457" y="3234"/>
                  <a:pt x="146897" y="0"/>
                </a:cubicBezTo>
                <a:cubicBezTo>
                  <a:pt x="422030" y="-18358"/>
                  <a:pt x="624171" y="-25264"/>
                  <a:pt x="838341" y="0"/>
                </a:cubicBezTo>
                <a:cubicBezTo>
                  <a:pt x="1052511" y="25264"/>
                  <a:pt x="1370165" y="31758"/>
                  <a:pt x="1681902" y="0"/>
                </a:cubicBezTo>
                <a:cubicBezTo>
                  <a:pt x="1993639" y="-31758"/>
                  <a:pt x="2188522" y="-16585"/>
                  <a:pt x="2525464" y="0"/>
                </a:cubicBezTo>
                <a:cubicBezTo>
                  <a:pt x="2862406" y="16585"/>
                  <a:pt x="2976139" y="-33702"/>
                  <a:pt x="3216908" y="0"/>
                </a:cubicBezTo>
                <a:cubicBezTo>
                  <a:pt x="3457677" y="33702"/>
                  <a:pt x="3688864" y="359"/>
                  <a:pt x="3832293" y="0"/>
                </a:cubicBezTo>
                <a:cubicBezTo>
                  <a:pt x="3975722" y="-359"/>
                  <a:pt x="4337738" y="36629"/>
                  <a:pt x="4675855" y="0"/>
                </a:cubicBezTo>
                <a:cubicBezTo>
                  <a:pt x="5013972" y="-36629"/>
                  <a:pt x="5034647" y="11332"/>
                  <a:pt x="5215181" y="0"/>
                </a:cubicBezTo>
                <a:cubicBezTo>
                  <a:pt x="5395715" y="-11332"/>
                  <a:pt x="5729506" y="-18591"/>
                  <a:pt x="6058742" y="0"/>
                </a:cubicBezTo>
                <a:cubicBezTo>
                  <a:pt x="6387978" y="18591"/>
                  <a:pt x="6673117" y="34223"/>
                  <a:pt x="6902304" y="0"/>
                </a:cubicBezTo>
                <a:cubicBezTo>
                  <a:pt x="7131491" y="-34223"/>
                  <a:pt x="7433097" y="-13243"/>
                  <a:pt x="7752780" y="0"/>
                </a:cubicBezTo>
                <a:cubicBezTo>
                  <a:pt x="7839543" y="7306"/>
                  <a:pt x="7887655" y="65464"/>
                  <a:pt x="7899677" y="146897"/>
                </a:cubicBezTo>
                <a:cubicBezTo>
                  <a:pt x="7913601" y="281136"/>
                  <a:pt x="7891073" y="601836"/>
                  <a:pt x="7899677" y="734465"/>
                </a:cubicBezTo>
                <a:cubicBezTo>
                  <a:pt x="7899928" y="813275"/>
                  <a:pt x="7830119" y="877615"/>
                  <a:pt x="7752780" y="881362"/>
                </a:cubicBezTo>
                <a:cubicBezTo>
                  <a:pt x="7579615" y="886500"/>
                  <a:pt x="7161482" y="909286"/>
                  <a:pt x="6985277" y="881362"/>
                </a:cubicBezTo>
                <a:cubicBezTo>
                  <a:pt x="6809072" y="853438"/>
                  <a:pt x="6481552" y="875361"/>
                  <a:pt x="6293833" y="881362"/>
                </a:cubicBezTo>
                <a:cubicBezTo>
                  <a:pt x="6106114" y="887363"/>
                  <a:pt x="5703026" y="884620"/>
                  <a:pt x="5526331" y="881362"/>
                </a:cubicBezTo>
                <a:cubicBezTo>
                  <a:pt x="5349636" y="878104"/>
                  <a:pt x="5197990" y="869636"/>
                  <a:pt x="4910946" y="881362"/>
                </a:cubicBezTo>
                <a:cubicBezTo>
                  <a:pt x="4623902" y="893088"/>
                  <a:pt x="4439846" y="870959"/>
                  <a:pt x="4219502" y="881362"/>
                </a:cubicBezTo>
                <a:cubicBezTo>
                  <a:pt x="3999158" y="891765"/>
                  <a:pt x="3611827" y="859420"/>
                  <a:pt x="3375940" y="881362"/>
                </a:cubicBezTo>
                <a:cubicBezTo>
                  <a:pt x="3140053" y="903304"/>
                  <a:pt x="2963804" y="893263"/>
                  <a:pt x="2836614" y="881362"/>
                </a:cubicBezTo>
                <a:cubicBezTo>
                  <a:pt x="2709424" y="869461"/>
                  <a:pt x="2273251" y="893511"/>
                  <a:pt x="2069111" y="881362"/>
                </a:cubicBezTo>
                <a:cubicBezTo>
                  <a:pt x="1864971" y="869213"/>
                  <a:pt x="1659154" y="905155"/>
                  <a:pt x="1529785" y="881362"/>
                </a:cubicBezTo>
                <a:cubicBezTo>
                  <a:pt x="1400416" y="857569"/>
                  <a:pt x="1164747" y="883279"/>
                  <a:pt x="1066517" y="881362"/>
                </a:cubicBezTo>
                <a:cubicBezTo>
                  <a:pt x="968287" y="879445"/>
                  <a:pt x="455387" y="923158"/>
                  <a:pt x="146897" y="881362"/>
                </a:cubicBezTo>
                <a:cubicBezTo>
                  <a:pt x="73136" y="879283"/>
                  <a:pt x="11506" y="820234"/>
                  <a:pt x="0" y="734465"/>
                </a:cubicBezTo>
                <a:cubicBezTo>
                  <a:pt x="-27792" y="553788"/>
                  <a:pt x="-23822" y="399903"/>
                  <a:pt x="0" y="146897"/>
                </a:cubicBezTo>
                <a:close/>
              </a:path>
            </a:pathLst>
          </a:custGeom>
          <a:solidFill>
            <a:schemeClr val="bg1"/>
          </a:solidFill>
          <a:ln w="57150">
            <a:solidFill>
              <a:srgbClr val="0070C0"/>
            </a:solidFill>
            <a:extLst>
              <a:ext uri="{C807C97D-BFC1-408E-A445-0C87EB9F89A2}">
                <ask:lineSketchStyleProps xmlns:ask="http://schemas.microsoft.com/office/drawing/2018/sketchyshapes" sd="3597247854">
                  <a:custGeom>
                    <a:avLst/>
                    <a:gdLst>
                      <a:gd name="connsiteX0" fmla="*/ 0 w 6245113"/>
                      <a:gd name="connsiteY0" fmla="*/ 213226 h 1279332"/>
                      <a:gd name="connsiteX1" fmla="*/ 116129 w 6245113"/>
                      <a:gd name="connsiteY1" fmla="*/ 0 h 1279332"/>
                      <a:gd name="connsiteX2" fmla="*/ 542495 w 6245113"/>
                      <a:gd name="connsiteY2" fmla="*/ 0 h 1279332"/>
                      <a:gd name="connsiteX3" fmla="*/ 968861 w 6245113"/>
                      <a:gd name="connsiteY3" fmla="*/ 0 h 1279332"/>
                      <a:gd name="connsiteX4" fmla="*/ 1335099 w 6245113"/>
                      <a:gd name="connsiteY4" fmla="*/ 0 h 1279332"/>
                      <a:gd name="connsiteX5" fmla="*/ 1701336 w 6245113"/>
                      <a:gd name="connsiteY5" fmla="*/ 0 h 1279332"/>
                      <a:gd name="connsiteX6" fmla="*/ 2368216 w 6245113"/>
                      <a:gd name="connsiteY6" fmla="*/ 0 h 1279332"/>
                      <a:gd name="connsiteX7" fmla="*/ 2974968 w 6245113"/>
                      <a:gd name="connsiteY7" fmla="*/ 0 h 1279332"/>
                      <a:gd name="connsiteX8" fmla="*/ 3641848 w 6245113"/>
                      <a:gd name="connsiteY8" fmla="*/ 0 h 1279332"/>
                      <a:gd name="connsiteX9" fmla="*/ 4188471 w 6245113"/>
                      <a:gd name="connsiteY9" fmla="*/ 0 h 1279332"/>
                      <a:gd name="connsiteX10" fmla="*/ 4674965 w 6245113"/>
                      <a:gd name="connsiteY10" fmla="*/ 0 h 1279332"/>
                      <a:gd name="connsiteX11" fmla="*/ 5221588 w 6245113"/>
                      <a:gd name="connsiteY11" fmla="*/ 0 h 1279332"/>
                      <a:gd name="connsiteX12" fmla="*/ 6128983 w 6245113"/>
                      <a:gd name="connsiteY12" fmla="*/ 0 h 1279332"/>
                      <a:gd name="connsiteX13" fmla="*/ 6245113 w 6245113"/>
                      <a:gd name="connsiteY13" fmla="*/ 213226 h 1279332"/>
                      <a:gd name="connsiteX14" fmla="*/ 6245113 w 6245113"/>
                      <a:gd name="connsiteY14" fmla="*/ 1066105 h 1279332"/>
                      <a:gd name="connsiteX15" fmla="*/ 6128983 w 6245113"/>
                      <a:gd name="connsiteY15" fmla="*/ 1279332 h 1279332"/>
                      <a:gd name="connsiteX16" fmla="*/ 5582360 w 6245113"/>
                      <a:gd name="connsiteY16" fmla="*/ 1279332 h 1279332"/>
                      <a:gd name="connsiteX17" fmla="*/ 4915480 w 6245113"/>
                      <a:gd name="connsiteY17" fmla="*/ 1279332 h 1279332"/>
                      <a:gd name="connsiteX18" fmla="*/ 4248599 w 6245113"/>
                      <a:gd name="connsiteY18" fmla="*/ 1279332 h 1279332"/>
                      <a:gd name="connsiteX19" fmla="*/ 3822234 w 6245113"/>
                      <a:gd name="connsiteY19" fmla="*/ 1279332 h 1279332"/>
                      <a:gd name="connsiteX20" fmla="*/ 3455996 w 6245113"/>
                      <a:gd name="connsiteY20" fmla="*/ 1279332 h 1279332"/>
                      <a:gd name="connsiteX21" fmla="*/ 2849245 w 6245113"/>
                      <a:gd name="connsiteY21" fmla="*/ 1279332 h 1279332"/>
                      <a:gd name="connsiteX22" fmla="*/ 2302622 w 6245113"/>
                      <a:gd name="connsiteY22" fmla="*/ 1279332 h 1279332"/>
                      <a:gd name="connsiteX23" fmla="*/ 1755999 w 6245113"/>
                      <a:gd name="connsiteY23" fmla="*/ 1279332 h 1279332"/>
                      <a:gd name="connsiteX24" fmla="*/ 1269504 w 6245113"/>
                      <a:gd name="connsiteY24" fmla="*/ 1279332 h 1279332"/>
                      <a:gd name="connsiteX25" fmla="*/ 843138 w 6245113"/>
                      <a:gd name="connsiteY25" fmla="*/ 1279332 h 1279332"/>
                      <a:gd name="connsiteX26" fmla="*/ 116129 w 6245113"/>
                      <a:gd name="connsiteY26" fmla="*/ 1279332 h 1279332"/>
                      <a:gd name="connsiteX27" fmla="*/ 0 w 6245113"/>
                      <a:gd name="connsiteY27" fmla="*/ 1066105 h 1279332"/>
                      <a:gd name="connsiteX28" fmla="*/ 0 w 6245113"/>
                      <a:gd name="connsiteY28" fmla="*/ 213226 h 1279332"/>
                      <a:gd name="connsiteX0" fmla="*/ 0 w 6245113"/>
                      <a:gd name="connsiteY0" fmla="*/ 213226 h 1279332"/>
                      <a:gd name="connsiteX1" fmla="*/ 116129 w 6245113"/>
                      <a:gd name="connsiteY1" fmla="*/ 0 h 1279332"/>
                      <a:gd name="connsiteX2" fmla="*/ 662752 w 6245113"/>
                      <a:gd name="connsiteY2" fmla="*/ 0 h 1279332"/>
                      <a:gd name="connsiteX3" fmla="*/ 1329632 w 6245113"/>
                      <a:gd name="connsiteY3" fmla="*/ 0 h 1279332"/>
                      <a:gd name="connsiteX4" fmla="*/ 1996513 w 6245113"/>
                      <a:gd name="connsiteY4" fmla="*/ 0 h 1279332"/>
                      <a:gd name="connsiteX5" fmla="*/ 2543136 w 6245113"/>
                      <a:gd name="connsiteY5" fmla="*/ 0 h 1279332"/>
                      <a:gd name="connsiteX6" fmla="*/ 3029630 w 6245113"/>
                      <a:gd name="connsiteY6" fmla="*/ 0 h 1279332"/>
                      <a:gd name="connsiteX7" fmla="*/ 3696510 w 6245113"/>
                      <a:gd name="connsiteY7" fmla="*/ 0 h 1279332"/>
                      <a:gd name="connsiteX8" fmla="*/ 4122876 w 6245113"/>
                      <a:gd name="connsiteY8" fmla="*/ 0 h 1279332"/>
                      <a:gd name="connsiteX9" fmla="*/ 4789756 w 6245113"/>
                      <a:gd name="connsiteY9" fmla="*/ 0 h 1279332"/>
                      <a:gd name="connsiteX10" fmla="*/ 5456636 w 6245113"/>
                      <a:gd name="connsiteY10" fmla="*/ 0 h 1279332"/>
                      <a:gd name="connsiteX11" fmla="*/ 6128983 w 6245113"/>
                      <a:gd name="connsiteY11" fmla="*/ 0 h 1279332"/>
                      <a:gd name="connsiteX12" fmla="*/ 6245113 w 6245113"/>
                      <a:gd name="connsiteY12" fmla="*/ 213226 h 1279332"/>
                      <a:gd name="connsiteX13" fmla="*/ 6245113 w 6245113"/>
                      <a:gd name="connsiteY13" fmla="*/ 1066105 h 1279332"/>
                      <a:gd name="connsiteX14" fmla="*/ 6128983 w 6245113"/>
                      <a:gd name="connsiteY14" fmla="*/ 1279332 h 1279332"/>
                      <a:gd name="connsiteX15" fmla="*/ 5522231 w 6245113"/>
                      <a:gd name="connsiteY15" fmla="*/ 1279332 h 1279332"/>
                      <a:gd name="connsiteX16" fmla="*/ 4975608 w 6245113"/>
                      <a:gd name="connsiteY16" fmla="*/ 1279332 h 1279332"/>
                      <a:gd name="connsiteX17" fmla="*/ 4368857 w 6245113"/>
                      <a:gd name="connsiteY17" fmla="*/ 1279332 h 1279332"/>
                      <a:gd name="connsiteX18" fmla="*/ 3882362 w 6245113"/>
                      <a:gd name="connsiteY18" fmla="*/ 1279332 h 1279332"/>
                      <a:gd name="connsiteX19" fmla="*/ 3335739 w 6245113"/>
                      <a:gd name="connsiteY19" fmla="*/ 1279332 h 1279332"/>
                      <a:gd name="connsiteX20" fmla="*/ 2668859 w 6245113"/>
                      <a:gd name="connsiteY20" fmla="*/ 1279332 h 1279332"/>
                      <a:gd name="connsiteX21" fmla="*/ 2242493 w 6245113"/>
                      <a:gd name="connsiteY21" fmla="*/ 1279332 h 1279332"/>
                      <a:gd name="connsiteX22" fmla="*/ 1635741 w 6245113"/>
                      <a:gd name="connsiteY22" fmla="*/ 1279332 h 1279332"/>
                      <a:gd name="connsiteX23" fmla="*/ 1209376 w 6245113"/>
                      <a:gd name="connsiteY23" fmla="*/ 1279332 h 1279332"/>
                      <a:gd name="connsiteX24" fmla="*/ 843138 w 6245113"/>
                      <a:gd name="connsiteY24" fmla="*/ 1279332 h 1279332"/>
                      <a:gd name="connsiteX25" fmla="*/ 116129 w 6245113"/>
                      <a:gd name="connsiteY25" fmla="*/ 1279332 h 1279332"/>
                      <a:gd name="connsiteX26" fmla="*/ 0 w 6245113"/>
                      <a:gd name="connsiteY26" fmla="*/ 1066105 h 1279332"/>
                      <a:gd name="connsiteX27" fmla="*/ 0 w 6245113"/>
                      <a:gd name="connsiteY27" fmla="*/ 213226 h 127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245113" h="1279332" fill="none" extrusionOk="0">
                        <a:moveTo>
                          <a:pt x="0" y="213226"/>
                        </a:moveTo>
                        <a:cubicBezTo>
                          <a:pt x="-6212" y="107398"/>
                          <a:pt x="62030" y="-2055"/>
                          <a:pt x="116129" y="0"/>
                        </a:cubicBezTo>
                        <a:cubicBezTo>
                          <a:pt x="304148" y="5675"/>
                          <a:pt x="392441" y="39399"/>
                          <a:pt x="542495" y="0"/>
                        </a:cubicBezTo>
                        <a:cubicBezTo>
                          <a:pt x="694380" y="-20398"/>
                          <a:pt x="858566" y="-1416"/>
                          <a:pt x="968861" y="0"/>
                        </a:cubicBezTo>
                        <a:cubicBezTo>
                          <a:pt x="1076155" y="16817"/>
                          <a:pt x="1238840" y="-15346"/>
                          <a:pt x="1335099" y="0"/>
                        </a:cubicBezTo>
                        <a:cubicBezTo>
                          <a:pt x="1431068" y="19249"/>
                          <a:pt x="1513954" y="38460"/>
                          <a:pt x="1701336" y="0"/>
                        </a:cubicBezTo>
                        <a:cubicBezTo>
                          <a:pt x="1871930" y="-71693"/>
                          <a:pt x="2155277" y="21396"/>
                          <a:pt x="2368216" y="0"/>
                        </a:cubicBezTo>
                        <a:cubicBezTo>
                          <a:pt x="2559795" y="-42383"/>
                          <a:pt x="2780120" y="-10268"/>
                          <a:pt x="2974968" y="0"/>
                        </a:cubicBezTo>
                        <a:cubicBezTo>
                          <a:pt x="3152913" y="17335"/>
                          <a:pt x="3456219" y="-35137"/>
                          <a:pt x="3641848" y="0"/>
                        </a:cubicBezTo>
                        <a:cubicBezTo>
                          <a:pt x="3791338" y="41363"/>
                          <a:pt x="4065041" y="55635"/>
                          <a:pt x="4188471" y="0"/>
                        </a:cubicBezTo>
                        <a:cubicBezTo>
                          <a:pt x="4308003" y="-26790"/>
                          <a:pt x="4435193" y="14817"/>
                          <a:pt x="4674965" y="0"/>
                        </a:cubicBezTo>
                        <a:cubicBezTo>
                          <a:pt x="4895277" y="-39825"/>
                          <a:pt x="4966690" y="-38904"/>
                          <a:pt x="5221588" y="0"/>
                        </a:cubicBezTo>
                        <a:cubicBezTo>
                          <a:pt x="5439515" y="-17702"/>
                          <a:pt x="5790293" y="42054"/>
                          <a:pt x="6128983" y="0"/>
                        </a:cubicBezTo>
                        <a:cubicBezTo>
                          <a:pt x="6190287" y="-3910"/>
                          <a:pt x="6235154" y="103598"/>
                          <a:pt x="6245113" y="213226"/>
                        </a:cubicBezTo>
                        <a:cubicBezTo>
                          <a:pt x="6236033" y="555940"/>
                          <a:pt x="6194688" y="760175"/>
                          <a:pt x="6245113" y="1066105"/>
                        </a:cubicBezTo>
                        <a:cubicBezTo>
                          <a:pt x="6252626" y="1171415"/>
                          <a:pt x="6199471" y="1286053"/>
                          <a:pt x="6128983" y="1279332"/>
                        </a:cubicBezTo>
                        <a:cubicBezTo>
                          <a:pt x="5884432" y="1305085"/>
                          <a:pt x="5713440" y="1306635"/>
                          <a:pt x="5582360" y="1279332"/>
                        </a:cubicBezTo>
                        <a:cubicBezTo>
                          <a:pt x="5446005" y="1249613"/>
                          <a:pt x="5092640" y="1334373"/>
                          <a:pt x="4915480" y="1279332"/>
                        </a:cubicBezTo>
                        <a:cubicBezTo>
                          <a:pt x="4785882" y="1266521"/>
                          <a:pt x="4486582" y="1302513"/>
                          <a:pt x="4248599" y="1279332"/>
                        </a:cubicBezTo>
                        <a:cubicBezTo>
                          <a:pt x="4014997" y="1261636"/>
                          <a:pt x="3974353" y="1292830"/>
                          <a:pt x="3822234" y="1279332"/>
                        </a:cubicBezTo>
                        <a:cubicBezTo>
                          <a:pt x="3656142" y="1249611"/>
                          <a:pt x="3530934" y="1273164"/>
                          <a:pt x="3455996" y="1279332"/>
                        </a:cubicBezTo>
                        <a:cubicBezTo>
                          <a:pt x="3366598" y="1267602"/>
                          <a:pt x="2991413" y="1279291"/>
                          <a:pt x="2849245" y="1279332"/>
                        </a:cubicBezTo>
                        <a:cubicBezTo>
                          <a:pt x="2707857" y="1253699"/>
                          <a:pt x="2508530" y="1302838"/>
                          <a:pt x="2302622" y="1279332"/>
                        </a:cubicBezTo>
                        <a:cubicBezTo>
                          <a:pt x="2105208" y="1264646"/>
                          <a:pt x="1940386" y="1263440"/>
                          <a:pt x="1755999" y="1279332"/>
                        </a:cubicBezTo>
                        <a:cubicBezTo>
                          <a:pt x="1582526" y="1314814"/>
                          <a:pt x="1432592" y="1285192"/>
                          <a:pt x="1269504" y="1279332"/>
                        </a:cubicBezTo>
                        <a:cubicBezTo>
                          <a:pt x="1130465" y="1262473"/>
                          <a:pt x="1032089" y="1305925"/>
                          <a:pt x="843138" y="1279332"/>
                        </a:cubicBezTo>
                        <a:cubicBezTo>
                          <a:pt x="662903" y="1244573"/>
                          <a:pt x="379393" y="1206644"/>
                          <a:pt x="116129" y="1279332"/>
                        </a:cubicBezTo>
                        <a:cubicBezTo>
                          <a:pt x="69030" y="1299175"/>
                          <a:pt x="24598" y="1174510"/>
                          <a:pt x="0" y="1066105"/>
                        </a:cubicBezTo>
                        <a:cubicBezTo>
                          <a:pt x="23027" y="653930"/>
                          <a:pt x="18187" y="611665"/>
                          <a:pt x="0" y="213226"/>
                        </a:cubicBezTo>
                        <a:close/>
                      </a:path>
                      <a:path w="6245113" h="1279332" stroke="0" extrusionOk="0">
                        <a:moveTo>
                          <a:pt x="0" y="213226"/>
                        </a:moveTo>
                        <a:cubicBezTo>
                          <a:pt x="-1663" y="118365"/>
                          <a:pt x="50124" y="10562"/>
                          <a:pt x="116129" y="0"/>
                        </a:cubicBezTo>
                        <a:cubicBezTo>
                          <a:pt x="330534" y="-1021"/>
                          <a:pt x="477883" y="-24380"/>
                          <a:pt x="662752" y="0"/>
                        </a:cubicBezTo>
                        <a:cubicBezTo>
                          <a:pt x="829304" y="24899"/>
                          <a:pt x="1101542" y="40505"/>
                          <a:pt x="1329632" y="0"/>
                        </a:cubicBezTo>
                        <a:cubicBezTo>
                          <a:pt x="1586066" y="-51031"/>
                          <a:pt x="1695112" y="-26009"/>
                          <a:pt x="1996513" y="0"/>
                        </a:cubicBezTo>
                        <a:cubicBezTo>
                          <a:pt x="2266945" y="4115"/>
                          <a:pt x="2367872" y="-42723"/>
                          <a:pt x="2543136" y="0"/>
                        </a:cubicBezTo>
                        <a:cubicBezTo>
                          <a:pt x="2734157" y="58722"/>
                          <a:pt x="2917513" y="3261"/>
                          <a:pt x="3029630" y="0"/>
                        </a:cubicBezTo>
                        <a:cubicBezTo>
                          <a:pt x="3137990" y="-34508"/>
                          <a:pt x="3378323" y="51092"/>
                          <a:pt x="3696510" y="0"/>
                        </a:cubicBezTo>
                        <a:cubicBezTo>
                          <a:pt x="3977119" y="-55251"/>
                          <a:pt x="3992170" y="5320"/>
                          <a:pt x="4122876" y="0"/>
                        </a:cubicBezTo>
                        <a:cubicBezTo>
                          <a:pt x="4309354" y="-7518"/>
                          <a:pt x="4552774" y="-57188"/>
                          <a:pt x="4789756" y="0"/>
                        </a:cubicBezTo>
                        <a:cubicBezTo>
                          <a:pt x="5072367" y="49929"/>
                          <a:pt x="5237624" y="66337"/>
                          <a:pt x="5456636" y="0"/>
                        </a:cubicBezTo>
                        <a:cubicBezTo>
                          <a:pt x="5614136" y="-24703"/>
                          <a:pt x="5844501" y="-52021"/>
                          <a:pt x="6128983" y="0"/>
                        </a:cubicBezTo>
                        <a:cubicBezTo>
                          <a:pt x="6190103" y="-9493"/>
                          <a:pt x="6230144" y="86080"/>
                          <a:pt x="6245113" y="213226"/>
                        </a:cubicBezTo>
                        <a:cubicBezTo>
                          <a:pt x="6242256" y="376775"/>
                          <a:pt x="6231516" y="874550"/>
                          <a:pt x="6245113" y="1066105"/>
                        </a:cubicBezTo>
                        <a:cubicBezTo>
                          <a:pt x="6235122" y="1176089"/>
                          <a:pt x="6196648" y="1263153"/>
                          <a:pt x="6128983" y="1279332"/>
                        </a:cubicBezTo>
                        <a:cubicBezTo>
                          <a:pt x="5961041" y="1289848"/>
                          <a:pt x="5655214" y="1325654"/>
                          <a:pt x="5522231" y="1279332"/>
                        </a:cubicBezTo>
                        <a:cubicBezTo>
                          <a:pt x="5410906" y="1224851"/>
                          <a:pt x="5135448" y="1263992"/>
                          <a:pt x="4975608" y="1279332"/>
                        </a:cubicBezTo>
                        <a:cubicBezTo>
                          <a:pt x="4822263" y="1297416"/>
                          <a:pt x="4528692" y="1305792"/>
                          <a:pt x="4368857" y="1279332"/>
                        </a:cubicBezTo>
                        <a:cubicBezTo>
                          <a:pt x="4251291" y="1276790"/>
                          <a:pt x="4124269" y="1270522"/>
                          <a:pt x="3882362" y="1279332"/>
                        </a:cubicBezTo>
                        <a:cubicBezTo>
                          <a:pt x="3664303" y="1296757"/>
                          <a:pt x="3540863" y="1251357"/>
                          <a:pt x="3335739" y="1279332"/>
                        </a:cubicBezTo>
                        <a:cubicBezTo>
                          <a:pt x="3135197" y="1296094"/>
                          <a:pt x="2858635" y="1222672"/>
                          <a:pt x="2668859" y="1279332"/>
                        </a:cubicBezTo>
                        <a:cubicBezTo>
                          <a:pt x="2486364" y="1305408"/>
                          <a:pt x="2351667" y="1301403"/>
                          <a:pt x="2242493" y="1279332"/>
                        </a:cubicBezTo>
                        <a:cubicBezTo>
                          <a:pt x="2165866" y="1287381"/>
                          <a:pt x="1791731" y="1305415"/>
                          <a:pt x="1635741" y="1279332"/>
                        </a:cubicBezTo>
                        <a:cubicBezTo>
                          <a:pt x="1495541" y="1265587"/>
                          <a:pt x="1314080" y="1303639"/>
                          <a:pt x="1209376" y="1279332"/>
                        </a:cubicBezTo>
                        <a:cubicBezTo>
                          <a:pt x="1115615" y="1232222"/>
                          <a:pt x="913641" y="1275450"/>
                          <a:pt x="843138" y="1279332"/>
                        </a:cubicBezTo>
                        <a:cubicBezTo>
                          <a:pt x="749627" y="1317516"/>
                          <a:pt x="409201" y="1365784"/>
                          <a:pt x="116129" y="1279332"/>
                        </a:cubicBezTo>
                        <a:cubicBezTo>
                          <a:pt x="48013" y="1288680"/>
                          <a:pt x="15305" y="1190808"/>
                          <a:pt x="0" y="1066105"/>
                        </a:cubicBezTo>
                        <a:cubicBezTo>
                          <a:pt x="-50456" y="797893"/>
                          <a:pt x="7376" y="582864"/>
                          <a:pt x="0" y="213226"/>
                        </a:cubicBezTo>
                        <a:close/>
                      </a:path>
                      <a:path w="6245113" h="1279332" fill="none" stroke="0" extrusionOk="0">
                        <a:moveTo>
                          <a:pt x="0" y="213226"/>
                        </a:moveTo>
                        <a:cubicBezTo>
                          <a:pt x="664" y="113635"/>
                          <a:pt x="67030" y="5534"/>
                          <a:pt x="116129" y="0"/>
                        </a:cubicBezTo>
                        <a:cubicBezTo>
                          <a:pt x="291970" y="935"/>
                          <a:pt x="373412" y="31234"/>
                          <a:pt x="542495" y="0"/>
                        </a:cubicBezTo>
                        <a:cubicBezTo>
                          <a:pt x="742533" y="-34955"/>
                          <a:pt x="866233" y="-29783"/>
                          <a:pt x="968861" y="0"/>
                        </a:cubicBezTo>
                        <a:cubicBezTo>
                          <a:pt x="1070855" y="20274"/>
                          <a:pt x="1218721" y="-34849"/>
                          <a:pt x="1335099" y="0"/>
                        </a:cubicBezTo>
                        <a:cubicBezTo>
                          <a:pt x="1451590" y="25832"/>
                          <a:pt x="1538853" y="11391"/>
                          <a:pt x="1701336" y="0"/>
                        </a:cubicBezTo>
                        <a:cubicBezTo>
                          <a:pt x="1903366" y="-4489"/>
                          <a:pt x="2141191" y="-3552"/>
                          <a:pt x="2368216" y="0"/>
                        </a:cubicBezTo>
                        <a:cubicBezTo>
                          <a:pt x="2609279" y="10638"/>
                          <a:pt x="2763023" y="-6927"/>
                          <a:pt x="2974968" y="0"/>
                        </a:cubicBezTo>
                        <a:cubicBezTo>
                          <a:pt x="3187399" y="-22990"/>
                          <a:pt x="3481173" y="-45548"/>
                          <a:pt x="3641848" y="0"/>
                        </a:cubicBezTo>
                        <a:cubicBezTo>
                          <a:pt x="3793078" y="866"/>
                          <a:pt x="4055463" y="45765"/>
                          <a:pt x="4188471" y="0"/>
                        </a:cubicBezTo>
                        <a:cubicBezTo>
                          <a:pt x="4325305" y="-35905"/>
                          <a:pt x="4424010" y="43356"/>
                          <a:pt x="4674965" y="0"/>
                        </a:cubicBezTo>
                        <a:cubicBezTo>
                          <a:pt x="4889670" y="-29205"/>
                          <a:pt x="4954928" y="-44405"/>
                          <a:pt x="5221588" y="0"/>
                        </a:cubicBezTo>
                        <a:cubicBezTo>
                          <a:pt x="5451473" y="-15701"/>
                          <a:pt x="5786025" y="75551"/>
                          <a:pt x="6128983" y="0"/>
                        </a:cubicBezTo>
                        <a:cubicBezTo>
                          <a:pt x="6194752" y="17491"/>
                          <a:pt x="6251326" y="116953"/>
                          <a:pt x="6245113" y="213226"/>
                        </a:cubicBezTo>
                        <a:cubicBezTo>
                          <a:pt x="6227629" y="546584"/>
                          <a:pt x="6187827" y="780555"/>
                          <a:pt x="6245113" y="1066105"/>
                        </a:cubicBezTo>
                        <a:cubicBezTo>
                          <a:pt x="6253202" y="1181071"/>
                          <a:pt x="6196655" y="1289095"/>
                          <a:pt x="6128983" y="1279332"/>
                        </a:cubicBezTo>
                        <a:cubicBezTo>
                          <a:pt x="5910383" y="1269807"/>
                          <a:pt x="5726751" y="1333859"/>
                          <a:pt x="5582360" y="1279332"/>
                        </a:cubicBezTo>
                        <a:cubicBezTo>
                          <a:pt x="5462441" y="1249215"/>
                          <a:pt x="5077589" y="1356902"/>
                          <a:pt x="4915480" y="1279332"/>
                        </a:cubicBezTo>
                        <a:cubicBezTo>
                          <a:pt x="4749520" y="1221957"/>
                          <a:pt x="4459212" y="1302681"/>
                          <a:pt x="4248599" y="1279332"/>
                        </a:cubicBezTo>
                        <a:cubicBezTo>
                          <a:pt x="4016545" y="1248167"/>
                          <a:pt x="3980304" y="1290917"/>
                          <a:pt x="3822234" y="1279332"/>
                        </a:cubicBezTo>
                        <a:cubicBezTo>
                          <a:pt x="3662817" y="1268976"/>
                          <a:pt x="3532585" y="1283233"/>
                          <a:pt x="3455996" y="1279332"/>
                        </a:cubicBezTo>
                        <a:cubicBezTo>
                          <a:pt x="3343040" y="1241848"/>
                          <a:pt x="3008532" y="1311927"/>
                          <a:pt x="2849245" y="1279332"/>
                        </a:cubicBezTo>
                        <a:cubicBezTo>
                          <a:pt x="2707607" y="1251577"/>
                          <a:pt x="2540811" y="1299232"/>
                          <a:pt x="2302622" y="1279332"/>
                        </a:cubicBezTo>
                        <a:cubicBezTo>
                          <a:pt x="2102724" y="1294937"/>
                          <a:pt x="1943657" y="1240933"/>
                          <a:pt x="1755999" y="1279332"/>
                        </a:cubicBezTo>
                        <a:cubicBezTo>
                          <a:pt x="1573398" y="1305971"/>
                          <a:pt x="1396747" y="1288504"/>
                          <a:pt x="1269504" y="1279332"/>
                        </a:cubicBezTo>
                        <a:cubicBezTo>
                          <a:pt x="1164567" y="1284013"/>
                          <a:pt x="1020547" y="1263011"/>
                          <a:pt x="843138" y="1279332"/>
                        </a:cubicBezTo>
                        <a:cubicBezTo>
                          <a:pt x="688412" y="1246410"/>
                          <a:pt x="337226" y="1179528"/>
                          <a:pt x="116129" y="1279332"/>
                        </a:cubicBezTo>
                        <a:cubicBezTo>
                          <a:pt x="66266" y="1295308"/>
                          <a:pt x="7320" y="1181298"/>
                          <a:pt x="0" y="1066105"/>
                        </a:cubicBezTo>
                        <a:cubicBezTo>
                          <a:pt x="27972" y="655166"/>
                          <a:pt x="18294" y="605404"/>
                          <a:pt x="0" y="213226"/>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latin typeface="Calibri" panose="020F0502020204030204" pitchFamily="34" charset="0"/>
              <a:cs typeface="Calibri" panose="020F0502020204030204" pitchFamily="34" charset="0"/>
            </a:endParaRPr>
          </a:p>
        </p:txBody>
      </p:sp>
      <p:pic>
        <p:nvPicPr>
          <p:cNvPr id="49" name="Picture 48">
            <a:extLst>
              <a:ext uri="{FF2B5EF4-FFF2-40B4-BE49-F238E27FC236}">
                <a16:creationId xmlns:a16="http://schemas.microsoft.com/office/drawing/2014/main" id="{5A3C686F-D4C2-4791-B964-F8ACF07B8F5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87202" y="3257550"/>
            <a:ext cx="3939107" cy="948938"/>
          </a:xfrm>
          <a:prstGeom prst="rect">
            <a:avLst/>
          </a:prstGeom>
        </p:spPr>
      </p:pic>
      <p:pic>
        <p:nvPicPr>
          <p:cNvPr id="50" name="Picture 49">
            <a:extLst>
              <a:ext uri="{FF2B5EF4-FFF2-40B4-BE49-F238E27FC236}">
                <a16:creationId xmlns:a16="http://schemas.microsoft.com/office/drawing/2014/main" id="{2D78D747-B9D4-4550-B877-FAB106ED7F6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1991" y="1876794"/>
            <a:ext cx="3798348" cy="934588"/>
          </a:xfrm>
          <a:prstGeom prst="rect">
            <a:avLst/>
          </a:prstGeom>
        </p:spPr>
      </p:pic>
      <p:pic>
        <p:nvPicPr>
          <p:cNvPr id="51" name="Picture 50">
            <a:extLst>
              <a:ext uri="{FF2B5EF4-FFF2-40B4-BE49-F238E27FC236}">
                <a16:creationId xmlns:a16="http://schemas.microsoft.com/office/drawing/2014/main" id="{93B4A24D-F525-4CA2-A70A-E70F4D13F2B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48148" y="1876794"/>
            <a:ext cx="3983862" cy="980712"/>
          </a:xfrm>
          <a:prstGeom prst="rect">
            <a:avLst/>
          </a:prstGeom>
        </p:spPr>
      </p:pic>
      <p:pic>
        <p:nvPicPr>
          <p:cNvPr id="52" name="Picture 51">
            <a:extLst>
              <a:ext uri="{FF2B5EF4-FFF2-40B4-BE49-F238E27FC236}">
                <a16:creationId xmlns:a16="http://schemas.microsoft.com/office/drawing/2014/main" id="{7EDFCFC4-4E22-477E-901B-CD506F2D2EA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2399" y="3349203"/>
            <a:ext cx="3827940" cy="922210"/>
          </a:xfrm>
          <a:prstGeom prst="rect">
            <a:avLst/>
          </a:prstGeom>
        </p:spPr>
      </p:pic>
      <p:pic>
        <p:nvPicPr>
          <p:cNvPr id="53" name="Picture 52">
            <a:hlinkClick r:id="rId13" action="ppaction://hlinksldjump"/>
            <a:extLst>
              <a:ext uri="{FF2B5EF4-FFF2-40B4-BE49-F238E27FC236}">
                <a16:creationId xmlns:a16="http://schemas.microsoft.com/office/drawing/2014/main" id="{9A0B4B98-3E49-493F-AF6D-0D549E17C42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11402714" y="239887"/>
            <a:ext cx="627889" cy="627889"/>
          </a:xfrm>
          <a:prstGeom prst="rect">
            <a:avLst/>
          </a:prstGeom>
        </p:spPr>
      </p:pic>
      <p:pic>
        <p:nvPicPr>
          <p:cNvPr id="54" name="AmthanhThua">
            <a:hlinkClick r:id="" action="ppaction://media"/>
            <a:extLst>
              <a:ext uri="{FF2B5EF4-FFF2-40B4-BE49-F238E27FC236}">
                <a16:creationId xmlns:a16="http://schemas.microsoft.com/office/drawing/2014/main" id="{06DCB9E4-3BF4-4BBB-9468-42315C15931E}"/>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245012" y="4407923"/>
            <a:ext cx="487363" cy="487363"/>
          </a:xfrm>
          <a:prstGeom prst="rect">
            <a:avLst/>
          </a:prstGeom>
        </p:spPr>
      </p:pic>
      <p:sp>
        <p:nvSpPr>
          <p:cNvPr id="55" name="TextBox 54">
            <a:extLst>
              <a:ext uri="{FF2B5EF4-FFF2-40B4-BE49-F238E27FC236}">
                <a16:creationId xmlns:a16="http://schemas.microsoft.com/office/drawing/2014/main" id="{6CD97D93-1FF1-4B0B-9C7B-251959EEB073}"/>
              </a:ext>
            </a:extLst>
          </p:cNvPr>
          <p:cNvSpPr txBox="1"/>
          <p:nvPr/>
        </p:nvSpPr>
        <p:spPr>
          <a:xfrm>
            <a:off x="-1759465" y="2036998"/>
            <a:ext cx="1550424" cy="646331"/>
          </a:xfrm>
          <a:prstGeom prst="rect">
            <a:avLst/>
          </a:prstGeom>
          <a:noFill/>
        </p:spPr>
        <p:txBody>
          <a:bodyPr wrap="none" rtlCol="0">
            <a:spAutoFit/>
          </a:bodyPr>
          <a:lstStyle/>
          <a:p>
            <a:pPr algn="ctr" defTabSz="914400"/>
            <a:r>
              <a:rPr lang="en-US" sz="1800" b="1" dirty="0" err="1">
                <a:solidFill>
                  <a:prstClr val="black"/>
                </a:solidFill>
                <a:latin typeface="Calibri" panose="020F0502020204030204"/>
              </a:rPr>
              <a:t>Âm</a:t>
            </a:r>
            <a:r>
              <a:rPr lang="en-US" sz="1800" b="1" dirty="0">
                <a:solidFill>
                  <a:prstClr val="black"/>
                </a:solidFill>
                <a:latin typeface="Calibri" panose="020F0502020204030204"/>
              </a:rPr>
              <a:t> </a:t>
            </a:r>
            <a:r>
              <a:rPr lang="en-US" sz="1800" b="1" dirty="0" err="1">
                <a:solidFill>
                  <a:prstClr val="black"/>
                </a:solidFill>
                <a:latin typeface="Calibri" panose="020F0502020204030204"/>
              </a:rPr>
              <a:t>thanh</a:t>
            </a:r>
            <a:r>
              <a:rPr lang="en-US" sz="1800" b="1" dirty="0">
                <a:solidFill>
                  <a:prstClr val="black"/>
                </a:solidFill>
                <a:latin typeface="Calibri" panose="020F0502020204030204"/>
              </a:rPr>
              <a:t> </a:t>
            </a:r>
          </a:p>
          <a:p>
            <a:pPr algn="ctr" defTabSz="914400"/>
            <a:r>
              <a:rPr lang="en-US" sz="1800" b="1" dirty="0" err="1">
                <a:solidFill>
                  <a:prstClr val="black"/>
                </a:solidFill>
                <a:latin typeface="Calibri" panose="020F0502020204030204"/>
              </a:rPr>
              <a:t>khi</a:t>
            </a:r>
            <a:r>
              <a:rPr lang="en-US" sz="1800" b="1" dirty="0">
                <a:solidFill>
                  <a:prstClr val="black"/>
                </a:solidFill>
                <a:latin typeface="Calibri" panose="020F0502020204030204"/>
              </a:rPr>
              <a:t> </a:t>
            </a:r>
            <a:r>
              <a:rPr lang="en-US" sz="1800" b="1" dirty="0" err="1">
                <a:solidFill>
                  <a:prstClr val="black"/>
                </a:solidFill>
                <a:latin typeface="Calibri" panose="020F0502020204030204"/>
              </a:rPr>
              <a:t>chọn</a:t>
            </a:r>
            <a:r>
              <a:rPr lang="en-US" sz="1800" b="1" dirty="0">
                <a:solidFill>
                  <a:prstClr val="black"/>
                </a:solidFill>
                <a:latin typeface="Calibri" panose="020F0502020204030204"/>
              </a:rPr>
              <a:t> </a:t>
            </a:r>
            <a:r>
              <a:rPr lang="en-US" sz="1800" b="1" dirty="0" err="1">
                <a:solidFill>
                  <a:prstClr val="black"/>
                </a:solidFill>
                <a:latin typeface="Calibri" panose="020F0502020204030204"/>
              </a:rPr>
              <a:t>Đúng</a:t>
            </a:r>
            <a:endParaRPr lang="en-US" sz="1800" b="1" dirty="0">
              <a:solidFill>
                <a:prstClr val="black"/>
              </a:solidFill>
              <a:latin typeface="Calibri" panose="020F0502020204030204"/>
            </a:endParaRPr>
          </a:p>
        </p:txBody>
      </p:sp>
      <p:sp>
        <p:nvSpPr>
          <p:cNvPr id="56" name="TextBox 55">
            <a:extLst>
              <a:ext uri="{FF2B5EF4-FFF2-40B4-BE49-F238E27FC236}">
                <a16:creationId xmlns:a16="http://schemas.microsoft.com/office/drawing/2014/main" id="{609F3A21-C72A-40F1-BED4-263F3C04DAA5}"/>
              </a:ext>
            </a:extLst>
          </p:cNvPr>
          <p:cNvSpPr txBox="1"/>
          <p:nvPr/>
        </p:nvSpPr>
        <p:spPr>
          <a:xfrm>
            <a:off x="-1645107" y="3625082"/>
            <a:ext cx="1326004" cy="646331"/>
          </a:xfrm>
          <a:prstGeom prst="rect">
            <a:avLst/>
          </a:prstGeom>
          <a:noFill/>
        </p:spPr>
        <p:txBody>
          <a:bodyPr wrap="none" rtlCol="0">
            <a:spAutoFit/>
          </a:bodyPr>
          <a:lstStyle/>
          <a:p>
            <a:pPr algn="ctr" defTabSz="914400"/>
            <a:r>
              <a:rPr lang="en-US" sz="1800" b="1" dirty="0" err="1">
                <a:solidFill>
                  <a:prstClr val="black"/>
                </a:solidFill>
                <a:latin typeface="Calibri" panose="020F0502020204030204"/>
              </a:rPr>
              <a:t>Âm</a:t>
            </a:r>
            <a:r>
              <a:rPr lang="en-US" sz="1800" b="1" dirty="0">
                <a:solidFill>
                  <a:prstClr val="black"/>
                </a:solidFill>
                <a:latin typeface="Calibri" panose="020F0502020204030204"/>
              </a:rPr>
              <a:t> </a:t>
            </a:r>
            <a:r>
              <a:rPr lang="en-US" sz="1800" b="1" dirty="0" err="1">
                <a:solidFill>
                  <a:prstClr val="black"/>
                </a:solidFill>
                <a:latin typeface="Calibri" panose="020F0502020204030204"/>
              </a:rPr>
              <a:t>thanh</a:t>
            </a:r>
            <a:r>
              <a:rPr lang="en-US" sz="1800" b="1" dirty="0">
                <a:solidFill>
                  <a:prstClr val="black"/>
                </a:solidFill>
                <a:latin typeface="Calibri" panose="020F0502020204030204"/>
              </a:rPr>
              <a:t> </a:t>
            </a:r>
          </a:p>
          <a:p>
            <a:pPr algn="ctr" defTabSz="914400"/>
            <a:r>
              <a:rPr lang="en-US" sz="1800" b="1" dirty="0" err="1">
                <a:solidFill>
                  <a:prstClr val="black"/>
                </a:solidFill>
                <a:latin typeface="Calibri" panose="020F0502020204030204"/>
              </a:rPr>
              <a:t>khi</a:t>
            </a:r>
            <a:r>
              <a:rPr lang="en-US" sz="1800" b="1" dirty="0">
                <a:solidFill>
                  <a:prstClr val="black"/>
                </a:solidFill>
                <a:latin typeface="Calibri" panose="020F0502020204030204"/>
              </a:rPr>
              <a:t> </a:t>
            </a:r>
            <a:r>
              <a:rPr lang="en-US" sz="1800" b="1" dirty="0" err="1">
                <a:solidFill>
                  <a:prstClr val="black"/>
                </a:solidFill>
                <a:latin typeface="Calibri" panose="020F0502020204030204"/>
              </a:rPr>
              <a:t>chọn</a:t>
            </a:r>
            <a:r>
              <a:rPr lang="en-US" sz="1800" b="1" dirty="0">
                <a:solidFill>
                  <a:prstClr val="black"/>
                </a:solidFill>
                <a:latin typeface="Calibri" panose="020F0502020204030204"/>
              </a:rPr>
              <a:t> Sai</a:t>
            </a:r>
          </a:p>
        </p:txBody>
      </p:sp>
      <p:pic>
        <p:nvPicPr>
          <p:cNvPr id="57" name="59c3c5f047238">
            <a:hlinkClick r:id="" action="ppaction://media"/>
            <a:extLst>
              <a:ext uri="{FF2B5EF4-FFF2-40B4-BE49-F238E27FC236}">
                <a16:creationId xmlns:a16="http://schemas.microsoft.com/office/drawing/2014/main" id="{11B097EA-F6D7-4CFF-AD45-4948B997226E}"/>
              </a:ext>
            </a:extLst>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1245012" y="1348650"/>
            <a:ext cx="487363" cy="487363"/>
          </a:xfrm>
          <a:prstGeom prst="rect">
            <a:avLst/>
          </a:prstGeom>
        </p:spPr>
      </p:pic>
      <p:pic>
        <p:nvPicPr>
          <p:cNvPr id="60" name="Picture 2">
            <a:extLst>
              <a:ext uri="{FF2B5EF4-FFF2-40B4-BE49-F238E27FC236}">
                <a16:creationId xmlns:a16="http://schemas.microsoft.com/office/drawing/2014/main" id="{6C0D5867-1A84-4D62-BDB7-C3F3197B6510}"/>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0229286" y="4895286"/>
            <a:ext cx="1962714" cy="1962714"/>
          </a:xfrm>
          <a:prstGeom prst="rect">
            <a:avLst/>
          </a:prstGeom>
        </p:spPr>
      </p:pic>
      <p:sp>
        <p:nvSpPr>
          <p:cNvPr id="64" name="Rectangle 63">
            <a:extLst>
              <a:ext uri="{FF2B5EF4-FFF2-40B4-BE49-F238E27FC236}">
                <a16:creationId xmlns:a16="http://schemas.microsoft.com/office/drawing/2014/main" id="{D010D88C-D2FA-4626-B65A-26767F5FF9D6}"/>
              </a:ext>
            </a:extLst>
          </p:cNvPr>
          <p:cNvSpPr/>
          <p:nvPr/>
        </p:nvSpPr>
        <p:spPr>
          <a:xfrm>
            <a:off x="2370125" y="590920"/>
            <a:ext cx="6101692" cy="954107"/>
          </a:xfrm>
          <a:prstGeom prst="rect">
            <a:avLst/>
          </a:prstGeom>
          <a:noFill/>
        </p:spPr>
        <p:txBody>
          <a:bodyPr wrap="square" lIns="91440" tIns="45720" rIns="91440" bIns="45720">
            <a:spAutoFit/>
          </a:bodyPr>
          <a:lstStyle/>
          <a:p>
            <a:pPr algn="ctr"/>
            <a:r>
              <a:rPr lang="en-US" sz="2800" b="1" dirty="0">
                <a:latin typeface="Calibri" panose="020F0502020204030204" pitchFamily="34" charset="0"/>
                <a:cs typeface="Calibri" panose="020F0502020204030204" pitchFamily="34" charset="0"/>
              </a:rPr>
              <a:t>1</a:t>
            </a:r>
            <a:r>
              <a:rPr lang="en-US" sz="2800" b="1">
                <a:latin typeface="Calibri" panose="020F0502020204030204" pitchFamily="34" charset="0"/>
                <a:cs typeface="Calibri" panose="020F0502020204030204" pitchFamily="34" charset="0"/>
              </a:rPr>
              <a:t>. Trên bóng đèn có ghi 12V thì chúng ta nên sử dụng dòng điện nào?</a:t>
            </a:r>
            <a:endParaRPr lang="en-US" sz="2800" b="1" dirty="0">
              <a:latin typeface="Calibri" panose="020F0502020204030204" pitchFamily="34" charset="0"/>
              <a:cs typeface="Calibri" panose="020F0502020204030204" pitchFamily="34" charset="0"/>
            </a:endParaRPr>
          </a:p>
        </p:txBody>
      </p:sp>
      <p:sp>
        <p:nvSpPr>
          <p:cNvPr id="65" name="Rectangle 64">
            <a:extLst>
              <a:ext uri="{FF2B5EF4-FFF2-40B4-BE49-F238E27FC236}">
                <a16:creationId xmlns:a16="http://schemas.microsoft.com/office/drawing/2014/main" id="{2BA23982-04D7-4BEE-8419-5EE12812E56C}"/>
              </a:ext>
            </a:extLst>
          </p:cNvPr>
          <p:cNvSpPr/>
          <p:nvPr/>
        </p:nvSpPr>
        <p:spPr>
          <a:xfrm>
            <a:off x="1030493" y="2036998"/>
            <a:ext cx="2932479" cy="584775"/>
          </a:xfrm>
          <a:prstGeom prst="rect">
            <a:avLst/>
          </a:prstGeom>
          <a:noFill/>
        </p:spPr>
        <p:txBody>
          <a:bodyPr wrap="square" lIns="91440" tIns="45720" rIns="91440" bIns="45720">
            <a:spAutoFit/>
          </a:bodyPr>
          <a:lstStyle/>
          <a:p>
            <a:pPr algn="ctr" defTabSz="914400"/>
            <a:r>
              <a:rPr lang="en-US" sz="3200">
                <a:ln w="0"/>
                <a:solidFill>
                  <a:prstClr val="black"/>
                </a:solidFill>
                <a:effectLst>
                  <a:outerShdw blurRad="38100" dist="19050" dir="2700000" algn="tl" rotWithShape="0">
                    <a:prstClr val="black">
                      <a:alpha val="40000"/>
                    </a:prstClr>
                  </a:outerShdw>
                </a:effectLst>
                <a:latin typeface="Calibri" panose="020F0502020204030204"/>
              </a:rPr>
              <a:t>6V</a:t>
            </a:r>
            <a:endParaRPr lang="en-US" sz="3200" dirty="0">
              <a:ln w="0"/>
              <a:solidFill>
                <a:prstClr val="black"/>
              </a:solidFill>
              <a:effectLst>
                <a:outerShdw blurRad="38100" dist="19050" dir="2700000" algn="tl" rotWithShape="0">
                  <a:prstClr val="black">
                    <a:alpha val="40000"/>
                  </a:prstClr>
                </a:outerShdw>
              </a:effectLst>
              <a:latin typeface="Calibri" panose="020F0502020204030204"/>
            </a:endParaRPr>
          </a:p>
        </p:txBody>
      </p:sp>
      <p:sp>
        <p:nvSpPr>
          <p:cNvPr id="66" name="Rectangle 65">
            <a:extLst>
              <a:ext uri="{FF2B5EF4-FFF2-40B4-BE49-F238E27FC236}">
                <a16:creationId xmlns:a16="http://schemas.microsoft.com/office/drawing/2014/main" id="{6A842BE8-3F78-4191-ABB5-3C6B9BA21A61}"/>
              </a:ext>
            </a:extLst>
          </p:cNvPr>
          <p:cNvSpPr/>
          <p:nvPr/>
        </p:nvSpPr>
        <p:spPr>
          <a:xfrm>
            <a:off x="2319498" y="3538604"/>
            <a:ext cx="833883" cy="584775"/>
          </a:xfrm>
          <a:prstGeom prst="rect">
            <a:avLst/>
          </a:prstGeom>
          <a:noFill/>
        </p:spPr>
        <p:txBody>
          <a:bodyPr wrap="none" lIns="91440" tIns="45720" rIns="91440" bIns="45720">
            <a:spAutoFit/>
          </a:bodyPr>
          <a:lstStyle/>
          <a:p>
            <a:pPr algn="ctr" defTabSz="914400"/>
            <a:r>
              <a:rPr lang="en-US" sz="3200">
                <a:ln w="0"/>
                <a:solidFill>
                  <a:prstClr val="black"/>
                </a:solidFill>
                <a:effectLst>
                  <a:outerShdw blurRad="38100" dist="19050" dir="2700000" algn="tl" rotWithShape="0">
                    <a:prstClr val="black">
                      <a:alpha val="40000"/>
                    </a:prstClr>
                  </a:outerShdw>
                </a:effectLst>
                <a:latin typeface="Calibri" panose="020F0502020204030204"/>
              </a:rPr>
              <a:t>13V</a:t>
            </a:r>
            <a:endParaRPr lang="en-US" sz="3200" dirty="0">
              <a:ln w="0"/>
              <a:solidFill>
                <a:prstClr val="black"/>
              </a:solidFill>
              <a:effectLst>
                <a:outerShdw blurRad="38100" dist="19050" dir="2700000" algn="tl" rotWithShape="0">
                  <a:prstClr val="black">
                    <a:alpha val="40000"/>
                  </a:prstClr>
                </a:outerShdw>
              </a:effectLst>
              <a:latin typeface="Calibri" panose="020F0502020204030204"/>
            </a:endParaRPr>
          </a:p>
        </p:txBody>
      </p:sp>
      <p:sp>
        <p:nvSpPr>
          <p:cNvPr id="67" name="Rectangle 66">
            <a:extLst>
              <a:ext uri="{FF2B5EF4-FFF2-40B4-BE49-F238E27FC236}">
                <a16:creationId xmlns:a16="http://schemas.microsoft.com/office/drawing/2014/main" id="{3C93C497-F054-4870-A6D2-C316F2201379}"/>
              </a:ext>
            </a:extLst>
          </p:cNvPr>
          <p:cNvSpPr/>
          <p:nvPr/>
        </p:nvSpPr>
        <p:spPr>
          <a:xfrm>
            <a:off x="5298611" y="2067775"/>
            <a:ext cx="3070975" cy="584775"/>
          </a:xfrm>
          <a:prstGeom prst="rect">
            <a:avLst/>
          </a:prstGeom>
          <a:noFill/>
        </p:spPr>
        <p:txBody>
          <a:bodyPr wrap="square" lIns="91440" tIns="45720" rIns="91440" bIns="45720">
            <a:spAutoFit/>
          </a:bodyPr>
          <a:lstStyle/>
          <a:p>
            <a:pPr algn="ctr" defTabSz="914400"/>
            <a:r>
              <a:rPr lang="en-US" sz="3200">
                <a:ln w="0"/>
                <a:solidFill>
                  <a:prstClr val="black"/>
                </a:solidFill>
                <a:effectLst>
                  <a:outerShdw blurRad="38100" dist="19050" dir="2700000" algn="tl" rotWithShape="0">
                    <a:prstClr val="black">
                      <a:alpha val="40000"/>
                    </a:prstClr>
                  </a:outerShdw>
                </a:effectLst>
                <a:latin typeface="Calibri" panose="020F0502020204030204"/>
              </a:rPr>
              <a:t>10V</a:t>
            </a:r>
            <a:endParaRPr lang="en-US" sz="3200" dirty="0">
              <a:ln w="0"/>
              <a:solidFill>
                <a:prstClr val="black"/>
              </a:solidFill>
              <a:effectLst>
                <a:outerShdw blurRad="38100" dist="19050" dir="2700000" algn="tl" rotWithShape="0">
                  <a:prstClr val="black">
                    <a:alpha val="40000"/>
                  </a:prstClr>
                </a:outerShdw>
              </a:effectLst>
              <a:latin typeface="Calibri" panose="020F0502020204030204"/>
            </a:endParaRPr>
          </a:p>
        </p:txBody>
      </p:sp>
      <p:sp>
        <p:nvSpPr>
          <p:cNvPr id="68" name="Rectangle 67">
            <a:extLst>
              <a:ext uri="{FF2B5EF4-FFF2-40B4-BE49-F238E27FC236}">
                <a16:creationId xmlns:a16="http://schemas.microsoft.com/office/drawing/2014/main" id="{7864809A-449B-4AA4-961B-53A25B7F00F0}"/>
              </a:ext>
            </a:extLst>
          </p:cNvPr>
          <p:cNvSpPr/>
          <p:nvPr/>
        </p:nvSpPr>
        <p:spPr>
          <a:xfrm>
            <a:off x="6541420" y="3448790"/>
            <a:ext cx="833883" cy="584775"/>
          </a:xfrm>
          <a:prstGeom prst="rect">
            <a:avLst/>
          </a:prstGeom>
          <a:noFill/>
        </p:spPr>
        <p:txBody>
          <a:bodyPr wrap="none" lIns="91440" tIns="45720" rIns="91440" bIns="45720">
            <a:spAutoFit/>
          </a:bodyPr>
          <a:lstStyle/>
          <a:p>
            <a:pPr algn="ctr" defTabSz="914400"/>
            <a:r>
              <a:rPr lang="en-US" sz="3200">
                <a:ln w="0"/>
                <a:solidFill>
                  <a:prstClr val="black"/>
                </a:solidFill>
                <a:effectLst>
                  <a:outerShdw blurRad="38100" dist="19050" dir="2700000" algn="tl" rotWithShape="0">
                    <a:prstClr val="black">
                      <a:alpha val="40000"/>
                    </a:prstClr>
                  </a:outerShdw>
                </a:effectLst>
                <a:latin typeface="Calibri" panose="020F0502020204030204"/>
              </a:rPr>
              <a:t>12V</a:t>
            </a:r>
            <a:endParaRPr lang="en-US" sz="3200" dirty="0">
              <a:ln w="0"/>
              <a:solidFill>
                <a:prstClr val="black"/>
              </a:solidFill>
              <a:effectLst>
                <a:outerShdw blurRad="38100" dist="19050" dir="2700000" algn="tl" rotWithShape="0">
                  <a:prstClr val="black">
                    <a:alpha val="40000"/>
                  </a:prstClr>
                </a:outerShdw>
              </a:effectLst>
              <a:latin typeface="Calibri" panose="020F0502020204030204"/>
            </a:endParaRPr>
          </a:p>
        </p:txBody>
      </p:sp>
      <p:pic>
        <p:nvPicPr>
          <p:cNvPr id="69" name="AmthanhThua">
            <a:hlinkClick r:id="" action="ppaction://media"/>
            <a:extLst>
              <a:ext uri="{FF2B5EF4-FFF2-40B4-BE49-F238E27FC236}">
                <a16:creationId xmlns:a16="http://schemas.microsoft.com/office/drawing/2014/main" id="{7ECD0FD8-6346-4E2B-8560-380BBE19AD39}"/>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252490" y="5031842"/>
            <a:ext cx="487363" cy="487363"/>
          </a:xfrm>
          <a:prstGeom prst="rect">
            <a:avLst/>
          </a:prstGeom>
        </p:spPr>
      </p:pic>
      <p:pic>
        <p:nvPicPr>
          <p:cNvPr id="70" name="AmthanhThua">
            <a:hlinkClick r:id="" action="ppaction://media"/>
            <a:extLst>
              <a:ext uri="{FF2B5EF4-FFF2-40B4-BE49-F238E27FC236}">
                <a16:creationId xmlns:a16="http://schemas.microsoft.com/office/drawing/2014/main" id="{486E357B-5A4A-43DB-A80F-4AEA35A3DDE3}"/>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237935" y="5655715"/>
            <a:ext cx="487363" cy="487363"/>
          </a:xfrm>
          <a:prstGeom prst="rect">
            <a:avLst/>
          </a:prstGeom>
        </p:spPr>
      </p:pic>
      <p:pic>
        <p:nvPicPr>
          <p:cNvPr id="6146" name="Picture 2" descr="Check free icon">
            <a:extLst>
              <a:ext uri="{FF2B5EF4-FFF2-40B4-BE49-F238E27FC236}">
                <a16:creationId xmlns:a16="http://schemas.microsoft.com/office/drawing/2014/main" id="{D745E149-ABB9-4A86-BD0C-372F89EFD253}"/>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935757" y="3360236"/>
            <a:ext cx="853440" cy="85344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ancel free icon">
            <a:extLst>
              <a:ext uri="{FF2B5EF4-FFF2-40B4-BE49-F238E27FC236}">
                <a16:creationId xmlns:a16="http://schemas.microsoft.com/office/drawing/2014/main" id="{25396826-E270-4F74-B10A-6DB61AB305CD}"/>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712615" y="2104395"/>
            <a:ext cx="602227" cy="602227"/>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4" descr="Cancel free icon">
            <a:extLst>
              <a:ext uri="{FF2B5EF4-FFF2-40B4-BE49-F238E27FC236}">
                <a16:creationId xmlns:a16="http://schemas.microsoft.com/office/drawing/2014/main" id="{1EE449D4-E2B5-4DD5-9330-D7DA7EA83FAC}"/>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712615" y="3565978"/>
            <a:ext cx="602227" cy="602227"/>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4" descr="Cancel free icon">
            <a:extLst>
              <a:ext uri="{FF2B5EF4-FFF2-40B4-BE49-F238E27FC236}">
                <a16:creationId xmlns:a16="http://schemas.microsoft.com/office/drawing/2014/main" id="{8E13EE6E-161F-467E-B639-4CFFE83C173D}"/>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023354" y="2093608"/>
            <a:ext cx="602227" cy="602227"/>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a:extLst>
              <a:ext uri="{FF2B5EF4-FFF2-40B4-BE49-F238E27FC236}">
                <a16:creationId xmlns:a16="http://schemas.microsoft.com/office/drawing/2014/main" id="{727AE7B3-81DA-453B-BFE1-EA3152ADB1FF}"/>
              </a:ext>
            </a:extLst>
          </p:cNvPr>
          <p:cNvGrpSpPr/>
          <p:nvPr/>
        </p:nvGrpSpPr>
        <p:grpSpPr>
          <a:xfrm>
            <a:off x="95098" y="117043"/>
            <a:ext cx="1858060" cy="1135878"/>
            <a:chOff x="95098" y="117043"/>
            <a:chExt cx="1858060" cy="1135878"/>
          </a:xfrm>
        </p:grpSpPr>
        <p:sp>
          <p:nvSpPr>
            <p:cNvPr id="27" name="Thought Bubble: Cloud 26">
              <a:extLst>
                <a:ext uri="{FF2B5EF4-FFF2-40B4-BE49-F238E27FC236}">
                  <a16:creationId xmlns:a16="http://schemas.microsoft.com/office/drawing/2014/main" id="{FF037E25-A6CF-40D5-BE0E-7AE5F4E7B8B0}"/>
                </a:ext>
              </a:extLst>
            </p:cNvPr>
            <p:cNvSpPr/>
            <p:nvPr/>
          </p:nvSpPr>
          <p:spPr>
            <a:xfrm>
              <a:off x="95098" y="117043"/>
              <a:ext cx="1858060" cy="1135878"/>
            </a:xfrm>
            <a:prstGeom prst="cloudCallout">
              <a:avLst>
                <a:gd name="adj1" fmla="val 54758"/>
                <a:gd name="adj2" fmla="val 54772"/>
              </a:avLst>
            </a:prstGeom>
            <a:solidFill>
              <a:srgbClr val="FEE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576DCF6-1662-4408-8B05-7E9D6A8E5207}"/>
                </a:ext>
              </a:extLst>
            </p:cNvPr>
            <p:cNvSpPr txBox="1"/>
            <p:nvPr/>
          </p:nvSpPr>
          <p:spPr>
            <a:xfrm>
              <a:off x="199929" y="280497"/>
              <a:ext cx="1707032" cy="738664"/>
            </a:xfrm>
            <a:prstGeom prst="rect">
              <a:avLst/>
            </a:prstGeom>
            <a:noFill/>
          </p:spPr>
          <p:txBody>
            <a:bodyPr wrap="square" rtlCol="0">
              <a:spAutoFit/>
            </a:bodyPr>
            <a:lstStyle/>
            <a:p>
              <a:pPr algn="ctr"/>
              <a:r>
                <a:rPr lang="en-US" sz="1400" b="1">
                  <a:latin typeface="Arial" panose="020B0604020202020204" pitchFamily="34" charset="0"/>
                  <a:cs typeface="Arial" panose="020B0604020202020204" pitchFamily="34" charset="0"/>
                </a:rPr>
                <a:t>Nhấn vào chữ cái để kiểm tra đúng/sai.</a:t>
              </a:r>
            </a:p>
          </p:txBody>
        </p:sp>
      </p:grpSp>
    </p:spTree>
    <p:extLst>
      <p:ext uri="{BB962C8B-B14F-4D97-AF65-F5344CB8AC3E}">
        <p14:creationId xmlns:p14="http://schemas.microsoft.com/office/powerpoint/2010/main" val="40904154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arn(outVertical)">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randombar(horizontal)">
                                      <p:cBhvr>
                                        <p:cTn id="12" dur="500"/>
                                        <p:tgtEl>
                                          <p:spTgt spid="5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randombar(horizontal)">
                                      <p:cBhvr>
                                        <p:cTn id="15" dur="500"/>
                                        <p:tgtEl>
                                          <p:spTgt spid="65"/>
                                        </p:tgtEl>
                                      </p:cBhvr>
                                    </p:animEffect>
                                  </p:childTnLst>
                                </p:cTn>
                              </p:par>
                            </p:childTnLst>
                          </p:cTn>
                        </p:par>
                        <p:par>
                          <p:cTn id="16" fill="hold">
                            <p:stCondLst>
                              <p:cond delay="500"/>
                            </p:stCondLst>
                            <p:childTnLst>
                              <p:par>
                                <p:cTn id="17" presetID="14" presetClass="entr" presetSubtype="10" fill="hold"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horizontal)">
                                      <p:cBhvr>
                                        <p:cTn id="19" dur="500"/>
                                        <p:tgtEl>
                                          <p:spTgt spid="51"/>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randombar(horizontal)">
                                      <p:cBhvr>
                                        <p:cTn id="22" dur="500"/>
                                        <p:tgtEl>
                                          <p:spTgt spid="67"/>
                                        </p:tgtEl>
                                      </p:cBhvr>
                                    </p:animEffect>
                                  </p:childTnLst>
                                </p:cTn>
                              </p:par>
                            </p:childTnLst>
                          </p:cTn>
                        </p:par>
                        <p:par>
                          <p:cTn id="23" fill="hold">
                            <p:stCondLst>
                              <p:cond delay="1000"/>
                            </p:stCondLst>
                            <p:childTnLst>
                              <p:par>
                                <p:cTn id="24" presetID="14" presetClass="entr" presetSubtype="10" fill="hold" nodeType="after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randombar(horizontal)">
                                      <p:cBhvr>
                                        <p:cTn id="26" dur="500"/>
                                        <p:tgtEl>
                                          <p:spTgt spid="52"/>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randombar(horizontal)">
                                      <p:cBhvr>
                                        <p:cTn id="29" dur="500"/>
                                        <p:tgtEl>
                                          <p:spTgt spid="66"/>
                                        </p:tgtEl>
                                      </p:cBhvr>
                                    </p:animEffect>
                                  </p:childTnLst>
                                </p:cTn>
                              </p:par>
                            </p:childTnLst>
                          </p:cTn>
                        </p:par>
                        <p:par>
                          <p:cTn id="30" fill="hold">
                            <p:stCondLst>
                              <p:cond delay="1500"/>
                            </p:stCondLst>
                            <p:childTnLst>
                              <p:par>
                                <p:cTn id="31" presetID="14" presetClass="entr" presetSubtype="10" fill="hold"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randombar(horizontal)">
                                      <p:cBhvr>
                                        <p:cTn id="33" dur="500"/>
                                        <p:tgtEl>
                                          <p:spTgt spid="49"/>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randombar(horizontal)">
                                      <p:cBhvr>
                                        <p:cTn id="36"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50"/>
                    </p:tgtEl>
                  </p:cond>
                </p:stCondLst>
                <p:endSync evt="end" delay="0">
                  <p:rtn val="all"/>
                </p:endSync>
                <p:childTnLst>
                  <p:par>
                    <p:cTn id="38" fill="hold">
                      <p:stCondLst>
                        <p:cond delay="0"/>
                      </p:stCondLst>
                      <p:childTnLst>
                        <p:par>
                          <p:cTn id="39" fill="hold">
                            <p:stCondLst>
                              <p:cond delay="0"/>
                            </p:stCondLst>
                            <p:childTnLst>
                              <p:par>
                                <p:cTn id="40" presetID="1" presetClass="mediacall" presetSubtype="0" fill="hold" nodeType="clickEffect">
                                  <p:stCondLst>
                                    <p:cond delay="0"/>
                                  </p:stCondLst>
                                  <p:childTnLst>
                                    <p:cmd type="call" cmd="playFrom(0.0)">
                                      <p:cBhvr>
                                        <p:cTn id="41" dur="4995" fill="hold"/>
                                        <p:tgtEl>
                                          <p:spTgt spid="69"/>
                                        </p:tgtEl>
                                      </p:cBhvr>
                                    </p:cmd>
                                  </p:childTnLst>
                                </p:cTn>
                              </p:par>
                              <p:par>
                                <p:cTn id="42" presetID="10" presetClass="entr" presetSubtype="0" fill="hold" nodeType="withEffect">
                                  <p:stCondLst>
                                    <p:cond delay="0"/>
                                  </p:stCondLst>
                                  <p:childTnLst>
                                    <p:set>
                                      <p:cBhvr>
                                        <p:cTn id="43" dur="1" fill="hold">
                                          <p:stCondLst>
                                            <p:cond delay="0"/>
                                          </p:stCondLst>
                                        </p:cTn>
                                        <p:tgtEl>
                                          <p:spTgt spid="6148"/>
                                        </p:tgtEl>
                                        <p:attrNameLst>
                                          <p:attrName>style.visibility</p:attrName>
                                        </p:attrNameLst>
                                      </p:cBhvr>
                                      <p:to>
                                        <p:strVal val="visible"/>
                                      </p:to>
                                    </p:set>
                                    <p:animEffect transition="in" filter="fade">
                                      <p:cBhvr>
                                        <p:cTn id="44" dur="500"/>
                                        <p:tgtEl>
                                          <p:spTgt spid="6148"/>
                                        </p:tgtEl>
                                      </p:cBhvr>
                                    </p:animEffect>
                                  </p:childTnLst>
                                </p:cTn>
                              </p:par>
                            </p:childTnLst>
                          </p:cTn>
                        </p:par>
                      </p:childTnLst>
                    </p:cTn>
                  </p:par>
                </p:childTnLst>
              </p:cTn>
              <p:nextCondLst>
                <p:cond evt="onClick" delay="0">
                  <p:tgtEl>
                    <p:spTgt spid="50"/>
                  </p:tgtEl>
                </p:cond>
              </p:nextCondLst>
            </p:seq>
            <p:seq concurrent="1" nextAc="seek">
              <p:cTn id="45" restart="whenNotActive" fill="hold" evtFilter="cancelBubble" nodeType="interactiveSeq">
                <p:stCondLst>
                  <p:cond evt="onClick" delay="0">
                    <p:tgtEl>
                      <p:spTgt spid="49"/>
                    </p:tgtEl>
                  </p:cond>
                </p:stCondLst>
                <p:endSync evt="end" delay="0">
                  <p:rtn val="all"/>
                </p:endSync>
                <p:childTnLst>
                  <p:par>
                    <p:cTn id="46" fill="hold">
                      <p:stCondLst>
                        <p:cond delay="0"/>
                      </p:stCondLst>
                      <p:childTnLst>
                        <p:par>
                          <p:cTn id="47" fill="hold">
                            <p:stCondLst>
                              <p:cond delay="0"/>
                            </p:stCondLst>
                            <p:childTnLst>
                              <p:par>
                                <p:cTn id="48" presetID="1" presetClass="mediacall" presetSubtype="0" fill="hold" nodeType="clickEffect">
                                  <p:stCondLst>
                                    <p:cond delay="0"/>
                                  </p:stCondLst>
                                  <p:childTnLst>
                                    <p:cmd type="call" cmd="playFrom(0.0)">
                                      <p:cBhvr>
                                        <p:cTn id="49" dur="4576" fill="hold"/>
                                        <p:tgtEl>
                                          <p:spTgt spid="57"/>
                                        </p:tgtEl>
                                      </p:cBhvr>
                                    </p:cmd>
                                  </p:childTnLst>
                                </p:cTn>
                              </p:par>
                              <p:par>
                                <p:cTn id="50" presetID="10" presetClass="entr" presetSubtype="0" fill="hold" nodeType="withEffect">
                                  <p:stCondLst>
                                    <p:cond delay="0"/>
                                  </p:stCondLst>
                                  <p:childTnLst>
                                    <p:set>
                                      <p:cBhvr>
                                        <p:cTn id="51" dur="1" fill="hold">
                                          <p:stCondLst>
                                            <p:cond delay="0"/>
                                          </p:stCondLst>
                                        </p:cTn>
                                        <p:tgtEl>
                                          <p:spTgt spid="6146"/>
                                        </p:tgtEl>
                                        <p:attrNameLst>
                                          <p:attrName>style.visibility</p:attrName>
                                        </p:attrNameLst>
                                      </p:cBhvr>
                                      <p:to>
                                        <p:strVal val="visible"/>
                                      </p:to>
                                    </p:set>
                                    <p:animEffect transition="in" filter="fade">
                                      <p:cBhvr>
                                        <p:cTn id="52" dur="500"/>
                                        <p:tgtEl>
                                          <p:spTgt spid="6146"/>
                                        </p:tgtEl>
                                      </p:cBhvr>
                                    </p:animEffect>
                                  </p:childTnLst>
                                </p:cTn>
                              </p:par>
                            </p:childTnLst>
                          </p:cTn>
                        </p:par>
                      </p:childTnLst>
                    </p:cTn>
                  </p:par>
                </p:childTnLst>
              </p:cTn>
              <p:nextCondLst>
                <p:cond evt="onClick" delay="0">
                  <p:tgtEl>
                    <p:spTgt spid="49"/>
                  </p:tgtEl>
                </p:cond>
              </p:nextCondLst>
            </p:seq>
            <p:seq concurrent="1" nextAc="seek">
              <p:cTn id="53" restart="whenNotActive" fill="hold" evtFilter="cancelBubble" nodeType="interactiveSeq">
                <p:stCondLst>
                  <p:cond evt="onClick" delay="0">
                    <p:tgtEl>
                      <p:spTgt spid="51"/>
                    </p:tgtEl>
                  </p:cond>
                </p:stCondLst>
                <p:endSync evt="end" delay="0">
                  <p:rtn val="all"/>
                </p:endSync>
                <p:childTnLst>
                  <p:par>
                    <p:cTn id="54" fill="hold">
                      <p:stCondLst>
                        <p:cond delay="0"/>
                      </p:stCondLst>
                      <p:childTnLst>
                        <p:par>
                          <p:cTn id="55" fill="hold">
                            <p:stCondLst>
                              <p:cond delay="0"/>
                            </p:stCondLst>
                            <p:childTnLst>
                              <p:par>
                                <p:cTn id="56" presetID="1" presetClass="mediacall" presetSubtype="0" fill="hold" nodeType="clickEffect">
                                  <p:stCondLst>
                                    <p:cond delay="0"/>
                                  </p:stCondLst>
                                  <p:childTnLst>
                                    <p:cmd type="call" cmd="playFrom(0.0)">
                                      <p:cBhvr>
                                        <p:cTn id="57" dur="4995" fill="hold"/>
                                        <p:tgtEl>
                                          <p:spTgt spid="54"/>
                                        </p:tgtEl>
                                      </p:cBhvr>
                                    </p:cmd>
                                  </p:childTnLst>
                                </p:cTn>
                              </p:par>
                              <p:par>
                                <p:cTn id="58" presetID="10" presetClass="entr" presetSubtype="0" fill="hold" nodeType="with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fade">
                                      <p:cBhvr>
                                        <p:cTn id="60" dur="500"/>
                                        <p:tgtEl>
                                          <p:spTgt spid="81"/>
                                        </p:tgtEl>
                                      </p:cBhvr>
                                    </p:animEffect>
                                  </p:childTnLst>
                                </p:cTn>
                              </p:par>
                            </p:childTnLst>
                          </p:cTn>
                        </p:par>
                      </p:childTnLst>
                    </p:cTn>
                  </p:par>
                </p:childTnLst>
              </p:cTn>
              <p:nextCondLst>
                <p:cond evt="onClick" delay="0">
                  <p:tgtEl>
                    <p:spTgt spid="51"/>
                  </p:tgtEl>
                </p:cond>
              </p:nextCondLst>
            </p:seq>
            <p:seq concurrent="1" nextAc="seek">
              <p:cTn id="61" restart="whenNotActive" fill="hold" evtFilter="cancelBubble" nodeType="interactiveSeq">
                <p:stCondLst>
                  <p:cond evt="onClick" delay="0">
                    <p:tgtEl>
                      <p:spTgt spid="52"/>
                    </p:tgtEl>
                  </p:cond>
                </p:stCondLst>
                <p:endSync evt="end" delay="0">
                  <p:rtn val="all"/>
                </p:endSync>
                <p:childTnLst>
                  <p:par>
                    <p:cTn id="62" fill="hold">
                      <p:stCondLst>
                        <p:cond delay="0"/>
                      </p:stCondLst>
                      <p:childTnLst>
                        <p:par>
                          <p:cTn id="63" fill="hold">
                            <p:stCondLst>
                              <p:cond delay="0"/>
                            </p:stCondLst>
                            <p:childTnLst>
                              <p:par>
                                <p:cTn id="64" presetID="1" presetClass="mediacall" presetSubtype="0" fill="hold" nodeType="clickEffect">
                                  <p:stCondLst>
                                    <p:cond delay="0"/>
                                  </p:stCondLst>
                                  <p:childTnLst>
                                    <p:cmd type="call" cmd="playFrom(0.0)">
                                      <p:cBhvr>
                                        <p:cTn id="65" dur="4995" fill="hold"/>
                                        <p:tgtEl>
                                          <p:spTgt spid="70"/>
                                        </p:tgtEl>
                                      </p:cBhvr>
                                    </p:cmd>
                                  </p:childTnLst>
                                </p:cTn>
                              </p:par>
                              <p:par>
                                <p:cTn id="66" presetID="10" presetClass="entr" presetSubtype="0" fill="hold" nodeType="withEffect">
                                  <p:stCondLst>
                                    <p:cond delay="0"/>
                                  </p:stCondLst>
                                  <p:childTnLst>
                                    <p:set>
                                      <p:cBhvr>
                                        <p:cTn id="67" dur="1" fill="hold">
                                          <p:stCondLst>
                                            <p:cond delay="0"/>
                                          </p:stCondLst>
                                        </p:cTn>
                                        <p:tgtEl>
                                          <p:spTgt spid="80"/>
                                        </p:tgtEl>
                                        <p:attrNameLst>
                                          <p:attrName>style.visibility</p:attrName>
                                        </p:attrNameLst>
                                      </p:cBhvr>
                                      <p:to>
                                        <p:strVal val="visible"/>
                                      </p:to>
                                    </p:set>
                                    <p:animEffect transition="in" filter="fade">
                                      <p:cBhvr>
                                        <p:cTn id="68" dur="500"/>
                                        <p:tgtEl>
                                          <p:spTgt spid="80"/>
                                        </p:tgtEl>
                                      </p:cBhvr>
                                    </p:animEffect>
                                  </p:childTnLst>
                                </p:cTn>
                              </p:par>
                            </p:childTnLst>
                          </p:cTn>
                        </p:par>
                      </p:childTnLst>
                    </p:cTn>
                  </p:par>
                </p:childTnLst>
              </p:cTn>
              <p:nextCondLst>
                <p:cond evt="onClick" delay="0">
                  <p:tgtEl>
                    <p:spTgt spid="52"/>
                  </p:tgtEl>
                </p:cond>
              </p:nextCondLst>
            </p:seq>
            <p:audio>
              <p:cMediaNode vol="80000">
                <p:cTn id="69" fill="hold" display="0">
                  <p:stCondLst>
                    <p:cond delay="indefinite"/>
                  </p:stCondLst>
                  <p:endCondLst>
                    <p:cond evt="onStopAudio" delay="0">
                      <p:tgtEl>
                        <p:sldTgt/>
                      </p:tgtEl>
                    </p:cond>
                  </p:endCondLst>
                </p:cTn>
                <p:tgtEl>
                  <p:spTgt spid="54"/>
                </p:tgtEl>
              </p:cMediaNode>
            </p:audio>
            <p:audio>
              <p:cMediaNode vol="80000">
                <p:cTn id="70" fill="hold" display="0">
                  <p:stCondLst>
                    <p:cond delay="indefinite"/>
                  </p:stCondLst>
                  <p:endCondLst>
                    <p:cond evt="onStopAudio" delay="0">
                      <p:tgtEl>
                        <p:sldTgt/>
                      </p:tgtEl>
                    </p:cond>
                  </p:endCondLst>
                </p:cTn>
                <p:tgtEl>
                  <p:spTgt spid="57"/>
                </p:tgtEl>
              </p:cMediaNode>
            </p:audio>
            <p:audio>
              <p:cMediaNode vol="80000">
                <p:cTn id="71" fill="hold" display="0">
                  <p:stCondLst>
                    <p:cond delay="indefinite"/>
                  </p:stCondLst>
                  <p:endCondLst>
                    <p:cond evt="onStopAudio" delay="0">
                      <p:tgtEl>
                        <p:sldTgt/>
                      </p:tgtEl>
                    </p:cond>
                  </p:endCondLst>
                </p:cTn>
                <p:tgtEl>
                  <p:spTgt spid="69"/>
                </p:tgtEl>
              </p:cMediaNode>
            </p:audio>
            <p:audio>
              <p:cMediaNode vol="80000">
                <p:cTn id="72" fill="hold" display="0">
                  <p:stCondLst>
                    <p:cond delay="indefinite"/>
                  </p:stCondLst>
                  <p:endCondLst>
                    <p:cond evt="onStopAudio" delay="0">
                      <p:tgtEl>
                        <p:sldTgt/>
                      </p:tgtEl>
                    </p:cond>
                  </p:endCondLst>
                </p:cTn>
                <p:tgtEl>
                  <p:spTgt spid="70"/>
                </p:tgtEl>
              </p:cMediaNode>
            </p:audio>
          </p:childTnLst>
        </p:cTn>
      </p:par>
    </p:tnLst>
    <p:bldLst>
      <p:bldP spid="64" grpId="0"/>
      <p:bldP spid="65" grpId="0"/>
      <p:bldP spid="66" grpId="0"/>
      <p:bldP spid="67" grpId="0"/>
      <p:bldP spid="6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BCB9D62A-9033-4D6A-AE1C-BCB20EC38F57}"/>
              </a:ext>
            </a:extLst>
          </p:cNvPr>
          <p:cNvPicPr>
            <a:picLocks noChangeAspect="1"/>
          </p:cNvPicPr>
          <p:nvPr/>
        </p:nvPicPr>
        <p:blipFill>
          <a:blip r:embed="rId7">
            <a:alphaModFix amt="76000"/>
          </a:blip>
          <a:stretch>
            <a:fillRect/>
          </a:stretch>
        </p:blipFill>
        <p:spPr>
          <a:xfrm>
            <a:off x="0" y="8760"/>
            <a:ext cx="9144000" cy="5125980"/>
          </a:xfrm>
          <a:prstGeom prst="rect">
            <a:avLst/>
          </a:prstGeom>
          <a:solidFill>
            <a:schemeClr val="bg1"/>
          </a:solidFill>
        </p:spPr>
      </p:pic>
      <p:pic>
        <p:nvPicPr>
          <p:cNvPr id="73" name="图片 6">
            <a:extLst>
              <a:ext uri="{FF2B5EF4-FFF2-40B4-BE49-F238E27FC236}">
                <a16:creationId xmlns:a16="http://schemas.microsoft.com/office/drawing/2014/main" id="{D5C964BC-5A0B-4B9C-8D0E-BE73BD8D406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1398" y="-60122"/>
            <a:ext cx="8931608" cy="4955408"/>
          </a:xfrm>
          <a:prstGeom prst="rect">
            <a:avLst/>
          </a:prstGeom>
        </p:spPr>
      </p:pic>
      <p:sp>
        <p:nvSpPr>
          <p:cNvPr id="71" name="Rectangle: Rounded Corners 70">
            <a:extLst>
              <a:ext uri="{FF2B5EF4-FFF2-40B4-BE49-F238E27FC236}">
                <a16:creationId xmlns:a16="http://schemas.microsoft.com/office/drawing/2014/main" id="{74F1F93E-3B79-4F6A-A9D4-3ABEF86E258F}"/>
              </a:ext>
            </a:extLst>
          </p:cNvPr>
          <p:cNvSpPr/>
          <p:nvPr/>
        </p:nvSpPr>
        <p:spPr>
          <a:xfrm>
            <a:off x="2147980" y="492702"/>
            <a:ext cx="6425433" cy="1229312"/>
          </a:xfrm>
          <a:custGeom>
            <a:avLst/>
            <a:gdLst>
              <a:gd name="connsiteX0" fmla="*/ 0 w 4726118"/>
              <a:gd name="connsiteY0" fmla="*/ 146897 h 881362"/>
              <a:gd name="connsiteX1" fmla="*/ 146897 w 4726118"/>
              <a:gd name="connsiteY1" fmla="*/ 0 h 881362"/>
              <a:gd name="connsiteX2" fmla="*/ 868733 w 4726118"/>
              <a:gd name="connsiteY2" fmla="*/ 0 h 881362"/>
              <a:gd name="connsiteX3" fmla="*/ 1368952 w 4726118"/>
              <a:gd name="connsiteY3" fmla="*/ 0 h 881362"/>
              <a:gd name="connsiteX4" fmla="*/ 1869171 w 4726118"/>
              <a:gd name="connsiteY4" fmla="*/ 0 h 881362"/>
              <a:gd name="connsiteX5" fmla="*/ 2546684 w 4726118"/>
              <a:gd name="connsiteY5" fmla="*/ 0 h 881362"/>
              <a:gd name="connsiteX6" fmla="*/ 3135550 w 4726118"/>
              <a:gd name="connsiteY6" fmla="*/ 0 h 881362"/>
              <a:gd name="connsiteX7" fmla="*/ 3680092 w 4726118"/>
              <a:gd name="connsiteY7" fmla="*/ 0 h 881362"/>
              <a:gd name="connsiteX8" fmla="*/ 4579221 w 4726118"/>
              <a:gd name="connsiteY8" fmla="*/ 0 h 881362"/>
              <a:gd name="connsiteX9" fmla="*/ 4726118 w 4726118"/>
              <a:gd name="connsiteY9" fmla="*/ 146897 h 881362"/>
              <a:gd name="connsiteX10" fmla="*/ 4726118 w 4726118"/>
              <a:gd name="connsiteY10" fmla="*/ 734465 h 881362"/>
              <a:gd name="connsiteX11" fmla="*/ 4579221 w 4726118"/>
              <a:gd name="connsiteY11" fmla="*/ 881362 h 881362"/>
              <a:gd name="connsiteX12" fmla="*/ 4079002 w 4726118"/>
              <a:gd name="connsiteY12" fmla="*/ 881362 h 881362"/>
              <a:gd name="connsiteX13" fmla="*/ 3401489 w 4726118"/>
              <a:gd name="connsiteY13" fmla="*/ 881362 h 881362"/>
              <a:gd name="connsiteX14" fmla="*/ 2679654 w 4726118"/>
              <a:gd name="connsiteY14" fmla="*/ 881362 h 881362"/>
              <a:gd name="connsiteX15" fmla="*/ 2046464 w 4726118"/>
              <a:gd name="connsiteY15" fmla="*/ 881362 h 881362"/>
              <a:gd name="connsiteX16" fmla="*/ 1457599 w 4726118"/>
              <a:gd name="connsiteY16" fmla="*/ 881362 h 881362"/>
              <a:gd name="connsiteX17" fmla="*/ 824409 w 4726118"/>
              <a:gd name="connsiteY17" fmla="*/ 881362 h 881362"/>
              <a:gd name="connsiteX18" fmla="*/ 146897 w 4726118"/>
              <a:gd name="connsiteY18" fmla="*/ 881362 h 881362"/>
              <a:gd name="connsiteX19" fmla="*/ 0 w 4726118"/>
              <a:gd name="connsiteY19" fmla="*/ 734465 h 881362"/>
              <a:gd name="connsiteX20" fmla="*/ 0 w 4726118"/>
              <a:gd name="connsiteY20" fmla="*/ 146897 h 88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26118" h="881362" fill="none" extrusionOk="0">
                <a:moveTo>
                  <a:pt x="0" y="146897"/>
                </a:moveTo>
                <a:cubicBezTo>
                  <a:pt x="-4724" y="71769"/>
                  <a:pt x="51405" y="-13199"/>
                  <a:pt x="146897" y="0"/>
                </a:cubicBezTo>
                <a:cubicBezTo>
                  <a:pt x="331918" y="-12516"/>
                  <a:pt x="591254" y="32220"/>
                  <a:pt x="868733" y="0"/>
                </a:cubicBezTo>
                <a:cubicBezTo>
                  <a:pt x="1146212" y="-32220"/>
                  <a:pt x="1143124" y="5081"/>
                  <a:pt x="1368952" y="0"/>
                </a:cubicBezTo>
                <a:cubicBezTo>
                  <a:pt x="1594780" y="-5081"/>
                  <a:pt x="1644314" y="-18898"/>
                  <a:pt x="1869171" y="0"/>
                </a:cubicBezTo>
                <a:cubicBezTo>
                  <a:pt x="2094028" y="18898"/>
                  <a:pt x="2241878" y="32738"/>
                  <a:pt x="2546684" y="0"/>
                </a:cubicBezTo>
                <a:cubicBezTo>
                  <a:pt x="2851490" y="-32738"/>
                  <a:pt x="2887299" y="-3476"/>
                  <a:pt x="3135550" y="0"/>
                </a:cubicBezTo>
                <a:cubicBezTo>
                  <a:pt x="3383801" y="3476"/>
                  <a:pt x="3451435" y="-1816"/>
                  <a:pt x="3680092" y="0"/>
                </a:cubicBezTo>
                <a:cubicBezTo>
                  <a:pt x="3908749" y="1816"/>
                  <a:pt x="4270383" y="-44281"/>
                  <a:pt x="4579221" y="0"/>
                </a:cubicBezTo>
                <a:cubicBezTo>
                  <a:pt x="4677549" y="1404"/>
                  <a:pt x="4729806" y="48890"/>
                  <a:pt x="4726118" y="146897"/>
                </a:cubicBezTo>
                <a:cubicBezTo>
                  <a:pt x="4711349" y="404408"/>
                  <a:pt x="4735483" y="469178"/>
                  <a:pt x="4726118" y="734465"/>
                </a:cubicBezTo>
                <a:cubicBezTo>
                  <a:pt x="4726689" y="820485"/>
                  <a:pt x="4653279" y="878943"/>
                  <a:pt x="4579221" y="881362"/>
                </a:cubicBezTo>
                <a:cubicBezTo>
                  <a:pt x="4473694" y="885871"/>
                  <a:pt x="4251463" y="885504"/>
                  <a:pt x="4079002" y="881362"/>
                </a:cubicBezTo>
                <a:cubicBezTo>
                  <a:pt x="3906541" y="877220"/>
                  <a:pt x="3617729" y="904124"/>
                  <a:pt x="3401489" y="881362"/>
                </a:cubicBezTo>
                <a:cubicBezTo>
                  <a:pt x="3185249" y="858600"/>
                  <a:pt x="2910128" y="882053"/>
                  <a:pt x="2679654" y="881362"/>
                </a:cubicBezTo>
                <a:cubicBezTo>
                  <a:pt x="2449180" y="880671"/>
                  <a:pt x="2346947" y="877596"/>
                  <a:pt x="2046464" y="881362"/>
                </a:cubicBezTo>
                <a:cubicBezTo>
                  <a:pt x="1745981" y="885129"/>
                  <a:pt x="1579294" y="875493"/>
                  <a:pt x="1457599" y="881362"/>
                </a:cubicBezTo>
                <a:cubicBezTo>
                  <a:pt x="1335905" y="887231"/>
                  <a:pt x="1138840" y="854413"/>
                  <a:pt x="824409" y="881362"/>
                </a:cubicBezTo>
                <a:cubicBezTo>
                  <a:pt x="509978" y="908312"/>
                  <a:pt x="463633" y="875712"/>
                  <a:pt x="146897" y="881362"/>
                </a:cubicBezTo>
                <a:cubicBezTo>
                  <a:pt x="65269" y="877561"/>
                  <a:pt x="-4800" y="819212"/>
                  <a:pt x="0" y="734465"/>
                </a:cubicBezTo>
                <a:cubicBezTo>
                  <a:pt x="-15365" y="530941"/>
                  <a:pt x="8217" y="345372"/>
                  <a:pt x="0" y="146897"/>
                </a:cubicBezTo>
                <a:close/>
              </a:path>
              <a:path w="4726118" h="881362" stroke="0" extrusionOk="0">
                <a:moveTo>
                  <a:pt x="0" y="146897"/>
                </a:moveTo>
                <a:cubicBezTo>
                  <a:pt x="566" y="73130"/>
                  <a:pt x="76457" y="3234"/>
                  <a:pt x="146897" y="0"/>
                </a:cubicBezTo>
                <a:cubicBezTo>
                  <a:pt x="321519" y="24551"/>
                  <a:pt x="521268" y="-4550"/>
                  <a:pt x="780086" y="0"/>
                </a:cubicBezTo>
                <a:cubicBezTo>
                  <a:pt x="1038904" y="4550"/>
                  <a:pt x="1164539" y="31564"/>
                  <a:pt x="1501922" y="0"/>
                </a:cubicBezTo>
                <a:cubicBezTo>
                  <a:pt x="1839305" y="-31564"/>
                  <a:pt x="1912524" y="33556"/>
                  <a:pt x="2223757" y="0"/>
                </a:cubicBezTo>
                <a:cubicBezTo>
                  <a:pt x="2534990" y="-33556"/>
                  <a:pt x="2543051" y="-5963"/>
                  <a:pt x="2856947" y="0"/>
                </a:cubicBezTo>
                <a:cubicBezTo>
                  <a:pt x="3170843" y="5963"/>
                  <a:pt x="3250163" y="-5985"/>
                  <a:pt x="3445812" y="0"/>
                </a:cubicBezTo>
                <a:cubicBezTo>
                  <a:pt x="3641462" y="5985"/>
                  <a:pt x="4191766" y="24759"/>
                  <a:pt x="4579221" y="0"/>
                </a:cubicBezTo>
                <a:cubicBezTo>
                  <a:pt x="4664266" y="2720"/>
                  <a:pt x="4706381" y="61865"/>
                  <a:pt x="4726118" y="146897"/>
                </a:cubicBezTo>
                <a:cubicBezTo>
                  <a:pt x="4740895" y="392631"/>
                  <a:pt x="4738839" y="592490"/>
                  <a:pt x="4726118" y="734465"/>
                </a:cubicBezTo>
                <a:cubicBezTo>
                  <a:pt x="4716621" y="807336"/>
                  <a:pt x="4661348" y="876159"/>
                  <a:pt x="4579221" y="881362"/>
                </a:cubicBezTo>
                <a:cubicBezTo>
                  <a:pt x="4427014" y="863199"/>
                  <a:pt x="4229984" y="879447"/>
                  <a:pt x="3901709" y="881362"/>
                </a:cubicBezTo>
                <a:cubicBezTo>
                  <a:pt x="3573434" y="883277"/>
                  <a:pt x="3395370" y="851047"/>
                  <a:pt x="3268519" y="881362"/>
                </a:cubicBezTo>
                <a:cubicBezTo>
                  <a:pt x="3141668" y="911678"/>
                  <a:pt x="2782439" y="899130"/>
                  <a:pt x="2635330" y="881362"/>
                </a:cubicBezTo>
                <a:cubicBezTo>
                  <a:pt x="2488221" y="863594"/>
                  <a:pt x="2186147" y="899969"/>
                  <a:pt x="1957818" y="881362"/>
                </a:cubicBezTo>
                <a:cubicBezTo>
                  <a:pt x="1729489" y="862755"/>
                  <a:pt x="1493370" y="854206"/>
                  <a:pt x="1368952" y="881362"/>
                </a:cubicBezTo>
                <a:cubicBezTo>
                  <a:pt x="1244534" y="908518"/>
                  <a:pt x="890547" y="855049"/>
                  <a:pt x="735763" y="881362"/>
                </a:cubicBezTo>
                <a:cubicBezTo>
                  <a:pt x="580979" y="907675"/>
                  <a:pt x="363651" y="888930"/>
                  <a:pt x="146897" y="881362"/>
                </a:cubicBezTo>
                <a:cubicBezTo>
                  <a:pt x="74342" y="870842"/>
                  <a:pt x="6329" y="825457"/>
                  <a:pt x="0" y="734465"/>
                </a:cubicBezTo>
                <a:cubicBezTo>
                  <a:pt x="3021" y="591703"/>
                  <a:pt x="-27662" y="349519"/>
                  <a:pt x="0" y="146897"/>
                </a:cubicBezTo>
                <a:close/>
              </a:path>
            </a:pathLst>
          </a:custGeom>
          <a:solidFill>
            <a:schemeClr val="bg1"/>
          </a:solidFill>
          <a:ln w="57150">
            <a:solidFill>
              <a:srgbClr val="0070C0"/>
            </a:solidFill>
            <a:extLst>
              <a:ext uri="{C807C97D-BFC1-408E-A445-0C87EB9F89A2}">
                <ask:lineSketchStyleProps xmlns:ask="http://schemas.microsoft.com/office/drawing/2018/sketchyshapes" sd="3597247854">
                  <a:custGeom>
                    <a:avLst/>
                    <a:gdLst>
                      <a:gd name="connsiteX0" fmla="*/ 0 w 6425433"/>
                      <a:gd name="connsiteY0" fmla="*/ 204889 h 1229312"/>
                      <a:gd name="connsiteX1" fmla="*/ 199715 w 6425433"/>
                      <a:gd name="connsiteY1" fmla="*/ 0 h 1229312"/>
                      <a:gd name="connsiteX2" fmla="*/ 1181093 w 6425433"/>
                      <a:gd name="connsiteY2" fmla="*/ 0 h 1229312"/>
                      <a:gd name="connsiteX3" fmla="*/ 1861170 w 6425433"/>
                      <a:gd name="connsiteY3" fmla="*/ 0 h 1229312"/>
                      <a:gd name="connsiteX4" fmla="*/ 2541246 w 6425433"/>
                      <a:gd name="connsiteY4" fmla="*/ 0 h 1229312"/>
                      <a:gd name="connsiteX5" fmla="*/ 3462365 w 6425433"/>
                      <a:gd name="connsiteY5" fmla="*/ 0 h 1229312"/>
                      <a:gd name="connsiteX6" fmla="*/ 4262963 w 6425433"/>
                      <a:gd name="connsiteY6" fmla="*/ 0 h 1229312"/>
                      <a:gd name="connsiteX7" fmla="*/ 5003299 w 6425433"/>
                      <a:gd name="connsiteY7" fmla="*/ 0 h 1229312"/>
                      <a:gd name="connsiteX8" fmla="*/ 6225717 w 6425433"/>
                      <a:gd name="connsiteY8" fmla="*/ 0 h 1229312"/>
                      <a:gd name="connsiteX9" fmla="*/ 6425433 w 6425433"/>
                      <a:gd name="connsiteY9" fmla="*/ 204889 h 1229312"/>
                      <a:gd name="connsiteX10" fmla="*/ 6425433 w 6425433"/>
                      <a:gd name="connsiteY10" fmla="*/ 1024422 h 1229312"/>
                      <a:gd name="connsiteX11" fmla="*/ 6225717 w 6425433"/>
                      <a:gd name="connsiteY11" fmla="*/ 1229312 h 1229312"/>
                      <a:gd name="connsiteX12" fmla="*/ 5545641 w 6425433"/>
                      <a:gd name="connsiteY12" fmla="*/ 1229312 h 1229312"/>
                      <a:gd name="connsiteX13" fmla="*/ 4624522 w 6425433"/>
                      <a:gd name="connsiteY13" fmla="*/ 1229312 h 1229312"/>
                      <a:gd name="connsiteX14" fmla="*/ 3643145 w 6425433"/>
                      <a:gd name="connsiteY14" fmla="*/ 1229312 h 1229312"/>
                      <a:gd name="connsiteX15" fmla="*/ 2782287 w 6425433"/>
                      <a:gd name="connsiteY15" fmla="*/ 1229312 h 1229312"/>
                      <a:gd name="connsiteX16" fmla="*/ 1981690 w 6425433"/>
                      <a:gd name="connsiteY16" fmla="*/ 1229312 h 1229312"/>
                      <a:gd name="connsiteX17" fmla="*/ 1120832 w 6425433"/>
                      <a:gd name="connsiteY17" fmla="*/ 1229312 h 1229312"/>
                      <a:gd name="connsiteX18" fmla="*/ 199715 w 6425433"/>
                      <a:gd name="connsiteY18" fmla="*/ 1229312 h 1229312"/>
                      <a:gd name="connsiteX19" fmla="*/ 0 w 6425433"/>
                      <a:gd name="connsiteY19" fmla="*/ 1024422 h 1229312"/>
                      <a:gd name="connsiteX20" fmla="*/ 0 w 6425433"/>
                      <a:gd name="connsiteY20" fmla="*/ 204889 h 1229312"/>
                      <a:gd name="connsiteX0" fmla="*/ 0 w 6425433"/>
                      <a:gd name="connsiteY0" fmla="*/ 204889 h 1229312"/>
                      <a:gd name="connsiteX1" fmla="*/ 199715 w 6425433"/>
                      <a:gd name="connsiteY1" fmla="*/ 0 h 1229312"/>
                      <a:gd name="connsiteX2" fmla="*/ 1060572 w 6425433"/>
                      <a:gd name="connsiteY2" fmla="*/ 0 h 1229312"/>
                      <a:gd name="connsiteX3" fmla="*/ 2041950 w 6425433"/>
                      <a:gd name="connsiteY3" fmla="*/ 0 h 1229312"/>
                      <a:gd name="connsiteX4" fmla="*/ 3023327 w 6425433"/>
                      <a:gd name="connsiteY4" fmla="*/ 0 h 1229312"/>
                      <a:gd name="connsiteX5" fmla="*/ 3884186 w 6425433"/>
                      <a:gd name="connsiteY5" fmla="*/ 0 h 1229312"/>
                      <a:gd name="connsiteX6" fmla="*/ 4684782 w 6425433"/>
                      <a:gd name="connsiteY6" fmla="*/ 0 h 1229312"/>
                      <a:gd name="connsiteX7" fmla="*/ 6225717 w 6425433"/>
                      <a:gd name="connsiteY7" fmla="*/ 0 h 1229312"/>
                      <a:gd name="connsiteX8" fmla="*/ 6425433 w 6425433"/>
                      <a:gd name="connsiteY8" fmla="*/ 204889 h 1229312"/>
                      <a:gd name="connsiteX9" fmla="*/ 6425433 w 6425433"/>
                      <a:gd name="connsiteY9" fmla="*/ 1024422 h 1229312"/>
                      <a:gd name="connsiteX10" fmla="*/ 6225717 w 6425433"/>
                      <a:gd name="connsiteY10" fmla="*/ 1229312 h 1229312"/>
                      <a:gd name="connsiteX11" fmla="*/ 5304600 w 6425433"/>
                      <a:gd name="connsiteY11" fmla="*/ 1229312 h 1229312"/>
                      <a:gd name="connsiteX12" fmla="*/ 4443742 w 6425433"/>
                      <a:gd name="connsiteY12" fmla="*/ 1229312 h 1229312"/>
                      <a:gd name="connsiteX13" fmla="*/ 3582884 w 6425433"/>
                      <a:gd name="connsiteY13" fmla="*/ 1229312 h 1229312"/>
                      <a:gd name="connsiteX14" fmla="*/ 2661767 w 6425433"/>
                      <a:gd name="connsiteY14" fmla="*/ 1229312 h 1229312"/>
                      <a:gd name="connsiteX15" fmla="*/ 1861170 w 6425433"/>
                      <a:gd name="connsiteY15" fmla="*/ 1229312 h 1229312"/>
                      <a:gd name="connsiteX16" fmla="*/ 1000312 w 6425433"/>
                      <a:gd name="connsiteY16" fmla="*/ 1229312 h 1229312"/>
                      <a:gd name="connsiteX17" fmla="*/ 199715 w 6425433"/>
                      <a:gd name="connsiteY17" fmla="*/ 1229312 h 1229312"/>
                      <a:gd name="connsiteX18" fmla="*/ 0 w 6425433"/>
                      <a:gd name="connsiteY18" fmla="*/ 1024422 h 1229312"/>
                      <a:gd name="connsiteX19" fmla="*/ 0 w 6425433"/>
                      <a:gd name="connsiteY19" fmla="*/ 204889 h 122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425433" h="1229312" fill="none" extrusionOk="0">
                        <a:moveTo>
                          <a:pt x="0" y="204889"/>
                        </a:moveTo>
                        <a:cubicBezTo>
                          <a:pt x="-18262" y="84194"/>
                          <a:pt x="79425" y="-7619"/>
                          <a:pt x="199715" y="0"/>
                        </a:cubicBezTo>
                        <a:cubicBezTo>
                          <a:pt x="534096" y="-40832"/>
                          <a:pt x="881245" y="76155"/>
                          <a:pt x="1181093" y="0"/>
                        </a:cubicBezTo>
                        <a:cubicBezTo>
                          <a:pt x="1558304" y="-43461"/>
                          <a:pt x="1553075" y="-491"/>
                          <a:pt x="1861170" y="0"/>
                        </a:cubicBezTo>
                        <a:cubicBezTo>
                          <a:pt x="2173411" y="1258"/>
                          <a:pt x="2232821" y="-19305"/>
                          <a:pt x="2541246" y="0"/>
                        </a:cubicBezTo>
                        <a:cubicBezTo>
                          <a:pt x="2853332" y="26879"/>
                          <a:pt x="3053093" y="22180"/>
                          <a:pt x="3462365" y="0"/>
                        </a:cubicBezTo>
                        <a:cubicBezTo>
                          <a:pt x="3879387" y="-49368"/>
                          <a:pt x="3920531" y="-19044"/>
                          <a:pt x="4262963" y="0"/>
                        </a:cubicBezTo>
                        <a:cubicBezTo>
                          <a:pt x="4602849" y="4295"/>
                          <a:pt x="4710013" y="1609"/>
                          <a:pt x="5003299" y="0"/>
                        </a:cubicBezTo>
                        <a:cubicBezTo>
                          <a:pt x="5334700" y="-1361"/>
                          <a:pt x="5881866" y="-118415"/>
                          <a:pt x="6225717" y="0"/>
                        </a:cubicBezTo>
                        <a:cubicBezTo>
                          <a:pt x="6357249" y="2948"/>
                          <a:pt x="6433735" y="46365"/>
                          <a:pt x="6425433" y="204889"/>
                        </a:cubicBezTo>
                        <a:cubicBezTo>
                          <a:pt x="6409559" y="572840"/>
                          <a:pt x="6442051" y="654510"/>
                          <a:pt x="6425433" y="1024422"/>
                        </a:cubicBezTo>
                        <a:cubicBezTo>
                          <a:pt x="6409831" y="1158976"/>
                          <a:pt x="6328152" y="1241371"/>
                          <a:pt x="6225717" y="1229312"/>
                        </a:cubicBezTo>
                        <a:cubicBezTo>
                          <a:pt x="6032367" y="1217393"/>
                          <a:pt x="5791299" y="1234026"/>
                          <a:pt x="5545641" y="1229312"/>
                        </a:cubicBezTo>
                        <a:cubicBezTo>
                          <a:pt x="5290595" y="1232301"/>
                          <a:pt x="4873875" y="1310223"/>
                          <a:pt x="4624522" y="1229312"/>
                        </a:cubicBezTo>
                        <a:cubicBezTo>
                          <a:pt x="4325159" y="1156622"/>
                          <a:pt x="3914552" y="1261885"/>
                          <a:pt x="3643145" y="1229312"/>
                        </a:cubicBezTo>
                        <a:cubicBezTo>
                          <a:pt x="3327720" y="1223850"/>
                          <a:pt x="3189964" y="1219479"/>
                          <a:pt x="2782287" y="1229312"/>
                        </a:cubicBezTo>
                        <a:cubicBezTo>
                          <a:pt x="2363300" y="1243977"/>
                          <a:pt x="2137757" y="1218474"/>
                          <a:pt x="1981690" y="1229312"/>
                        </a:cubicBezTo>
                        <a:cubicBezTo>
                          <a:pt x="1794585" y="1251846"/>
                          <a:pt x="1562415" y="1216941"/>
                          <a:pt x="1120832" y="1229312"/>
                        </a:cubicBezTo>
                        <a:cubicBezTo>
                          <a:pt x="690908" y="1272603"/>
                          <a:pt x="625900" y="1216646"/>
                          <a:pt x="199715" y="1229312"/>
                        </a:cubicBezTo>
                        <a:cubicBezTo>
                          <a:pt x="104107" y="1232777"/>
                          <a:pt x="-34211" y="1151521"/>
                          <a:pt x="0" y="1024422"/>
                        </a:cubicBezTo>
                        <a:cubicBezTo>
                          <a:pt x="-44370" y="701723"/>
                          <a:pt x="-22413" y="529409"/>
                          <a:pt x="0" y="204889"/>
                        </a:cubicBezTo>
                        <a:close/>
                      </a:path>
                      <a:path w="6425433" h="1229312" stroke="0" extrusionOk="0">
                        <a:moveTo>
                          <a:pt x="0" y="204889"/>
                        </a:moveTo>
                        <a:cubicBezTo>
                          <a:pt x="-11524" y="110107"/>
                          <a:pt x="94879" y="8750"/>
                          <a:pt x="199715" y="0"/>
                        </a:cubicBezTo>
                        <a:cubicBezTo>
                          <a:pt x="417951" y="76955"/>
                          <a:pt x="654573" y="-28320"/>
                          <a:pt x="1060572" y="0"/>
                        </a:cubicBezTo>
                        <a:cubicBezTo>
                          <a:pt x="1411057" y="-6280"/>
                          <a:pt x="1575085" y="76365"/>
                          <a:pt x="2041950" y="0"/>
                        </a:cubicBezTo>
                        <a:cubicBezTo>
                          <a:pt x="2490836" y="-25020"/>
                          <a:pt x="2605222" y="18127"/>
                          <a:pt x="3023327" y="0"/>
                        </a:cubicBezTo>
                        <a:cubicBezTo>
                          <a:pt x="3440256" y="-44112"/>
                          <a:pt x="3464285" y="-3269"/>
                          <a:pt x="3884186" y="0"/>
                        </a:cubicBezTo>
                        <a:cubicBezTo>
                          <a:pt x="4316655" y="13512"/>
                          <a:pt x="4427052" y="-17454"/>
                          <a:pt x="4684782" y="0"/>
                        </a:cubicBezTo>
                        <a:cubicBezTo>
                          <a:pt x="4947861" y="56036"/>
                          <a:pt x="5663116" y="2699"/>
                          <a:pt x="6225717" y="0"/>
                        </a:cubicBezTo>
                        <a:cubicBezTo>
                          <a:pt x="6328816" y="-11343"/>
                          <a:pt x="6392179" y="80736"/>
                          <a:pt x="6425433" y="204889"/>
                        </a:cubicBezTo>
                        <a:cubicBezTo>
                          <a:pt x="6449680" y="530019"/>
                          <a:pt x="6429540" y="794278"/>
                          <a:pt x="6425433" y="1024422"/>
                        </a:cubicBezTo>
                        <a:cubicBezTo>
                          <a:pt x="6435730" y="1124158"/>
                          <a:pt x="6338386" y="1225041"/>
                          <a:pt x="6225717" y="1229312"/>
                        </a:cubicBezTo>
                        <a:cubicBezTo>
                          <a:pt x="6023921" y="1176760"/>
                          <a:pt x="5702054" y="1204432"/>
                          <a:pt x="5304600" y="1229312"/>
                        </a:cubicBezTo>
                        <a:cubicBezTo>
                          <a:pt x="4875768" y="1254291"/>
                          <a:pt x="4632126" y="1191272"/>
                          <a:pt x="4443742" y="1229312"/>
                        </a:cubicBezTo>
                        <a:cubicBezTo>
                          <a:pt x="4267622" y="1261900"/>
                          <a:pt x="3814730" y="1287998"/>
                          <a:pt x="3582884" y="1229312"/>
                        </a:cubicBezTo>
                        <a:cubicBezTo>
                          <a:pt x="3362168" y="1138690"/>
                          <a:pt x="3004564" y="1243938"/>
                          <a:pt x="2661767" y="1229312"/>
                        </a:cubicBezTo>
                        <a:cubicBezTo>
                          <a:pt x="2386886" y="1218325"/>
                          <a:pt x="2071438" y="1181451"/>
                          <a:pt x="1861170" y="1229312"/>
                        </a:cubicBezTo>
                        <a:cubicBezTo>
                          <a:pt x="1698090" y="1258175"/>
                          <a:pt x="1239928" y="1201123"/>
                          <a:pt x="1000312" y="1229312"/>
                        </a:cubicBezTo>
                        <a:cubicBezTo>
                          <a:pt x="777722" y="1336359"/>
                          <a:pt x="437315" y="1272327"/>
                          <a:pt x="199715" y="1229312"/>
                        </a:cubicBezTo>
                        <a:cubicBezTo>
                          <a:pt x="99871" y="1224558"/>
                          <a:pt x="-6787" y="1163497"/>
                          <a:pt x="0" y="1024422"/>
                        </a:cubicBezTo>
                        <a:cubicBezTo>
                          <a:pt x="-4866" y="787047"/>
                          <a:pt x="24201" y="468669"/>
                          <a:pt x="0" y="204889"/>
                        </a:cubicBezTo>
                        <a:close/>
                      </a:path>
                      <a:path w="6425433" h="1229312" fill="none" stroke="0" extrusionOk="0">
                        <a:moveTo>
                          <a:pt x="0" y="204889"/>
                        </a:moveTo>
                        <a:cubicBezTo>
                          <a:pt x="-5651" y="110147"/>
                          <a:pt x="85157" y="-13790"/>
                          <a:pt x="199715" y="0"/>
                        </a:cubicBezTo>
                        <a:cubicBezTo>
                          <a:pt x="439962" y="44036"/>
                          <a:pt x="835002" y="-23007"/>
                          <a:pt x="1181093" y="0"/>
                        </a:cubicBezTo>
                        <a:cubicBezTo>
                          <a:pt x="1562318" y="-44387"/>
                          <a:pt x="1556460" y="4398"/>
                          <a:pt x="1861170" y="0"/>
                        </a:cubicBezTo>
                        <a:cubicBezTo>
                          <a:pt x="2151983" y="-4477"/>
                          <a:pt x="2232515" y="-33515"/>
                          <a:pt x="2541246" y="0"/>
                        </a:cubicBezTo>
                        <a:cubicBezTo>
                          <a:pt x="2872634" y="60064"/>
                          <a:pt x="3055755" y="37277"/>
                          <a:pt x="3462365" y="0"/>
                        </a:cubicBezTo>
                        <a:cubicBezTo>
                          <a:pt x="3887842" y="-36105"/>
                          <a:pt x="3919276" y="-9862"/>
                          <a:pt x="4262963" y="0"/>
                        </a:cubicBezTo>
                        <a:cubicBezTo>
                          <a:pt x="4606284" y="8884"/>
                          <a:pt x="4679683" y="-5053"/>
                          <a:pt x="5003299" y="0"/>
                        </a:cubicBezTo>
                        <a:cubicBezTo>
                          <a:pt x="5360653" y="-62190"/>
                          <a:pt x="5815546" y="-86341"/>
                          <a:pt x="6225717" y="0"/>
                        </a:cubicBezTo>
                        <a:cubicBezTo>
                          <a:pt x="6358273" y="-129"/>
                          <a:pt x="6421097" y="65606"/>
                          <a:pt x="6425433" y="204889"/>
                        </a:cubicBezTo>
                        <a:cubicBezTo>
                          <a:pt x="6407230" y="566496"/>
                          <a:pt x="6427104" y="654123"/>
                          <a:pt x="6425433" y="1024422"/>
                        </a:cubicBezTo>
                        <a:cubicBezTo>
                          <a:pt x="6426986" y="1149519"/>
                          <a:pt x="6323840" y="1225069"/>
                          <a:pt x="6225717" y="1229312"/>
                        </a:cubicBezTo>
                        <a:cubicBezTo>
                          <a:pt x="6074301" y="1216247"/>
                          <a:pt x="5768784" y="1265409"/>
                          <a:pt x="5545641" y="1229312"/>
                        </a:cubicBezTo>
                        <a:cubicBezTo>
                          <a:pt x="5315677" y="1274700"/>
                          <a:pt x="4947883" y="1308710"/>
                          <a:pt x="4624522" y="1229312"/>
                        </a:cubicBezTo>
                        <a:cubicBezTo>
                          <a:pt x="4290384" y="1248962"/>
                          <a:pt x="3945191" y="1230841"/>
                          <a:pt x="3643145" y="1229312"/>
                        </a:cubicBezTo>
                        <a:cubicBezTo>
                          <a:pt x="3329935" y="1247551"/>
                          <a:pt x="3187365" y="1231760"/>
                          <a:pt x="2782287" y="1229312"/>
                        </a:cubicBezTo>
                        <a:cubicBezTo>
                          <a:pt x="2390128" y="1214485"/>
                          <a:pt x="2149253" y="1224415"/>
                          <a:pt x="1981690" y="1229312"/>
                        </a:cubicBezTo>
                        <a:cubicBezTo>
                          <a:pt x="1840295" y="1242827"/>
                          <a:pt x="1534517" y="1232845"/>
                          <a:pt x="1120832" y="1229312"/>
                        </a:cubicBezTo>
                        <a:cubicBezTo>
                          <a:pt x="700102" y="1258113"/>
                          <a:pt x="622101" y="1219438"/>
                          <a:pt x="199715" y="1229312"/>
                        </a:cubicBezTo>
                        <a:cubicBezTo>
                          <a:pt x="94050" y="1209308"/>
                          <a:pt x="9215" y="1127415"/>
                          <a:pt x="0" y="1024422"/>
                        </a:cubicBezTo>
                        <a:cubicBezTo>
                          <a:pt x="-64612" y="782208"/>
                          <a:pt x="-5147" y="477778"/>
                          <a:pt x="0" y="20488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latin typeface="Calibri" panose="020F0502020204030204" pitchFamily="34" charset="0"/>
              <a:cs typeface="Calibri" panose="020F0502020204030204" pitchFamily="34" charset="0"/>
            </a:endParaRPr>
          </a:p>
        </p:txBody>
      </p:sp>
      <p:pic>
        <p:nvPicPr>
          <p:cNvPr id="49" name="Picture 48">
            <a:extLst>
              <a:ext uri="{FF2B5EF4-FFF2-40B4-BE49-F238E27FC236}">
                <a16:creationId xmlns:a16="http://schemas.microsoft.com/office/drawing/2014/main" id="{5A3C686F-D4C2-4791-B964-F8ACF07B8F5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87202" y="3257550"/>
            <a:ext cx="3939107" cy="948938"/>
          </a:xfrm>
          <a:prstGeom prst="rect">
            <a:avLst/>
          </a:prstGeom>
        </p:spPr>
      </p:pic>
      <p:pic>
        <p:nvPicPr>
          <p:cNvPr id="50" name="Picture 49">
            <a:extLst>
              <a:ext uri="{FF2B5EF4-FFF2-40B4-BE49-F238E27FC236}">
                <a16:creationId xmlns:a16="http://schemas.microsoft.com/office/drawing/2014/main" id="{2D78D747-B9D4-4550-B877-FAB106ED7F6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1991" y="1876794"/>
            <a:ext cx="3798348" cy="934588"/>
          </a:xfrm>
          <a:prstGeom prst="rect">
            <a:avLst/>
          </a:prstGeom>
        </p:spPr>
      </p:pic>
      <p:pic>
        <p:nvPicPr>
          <p:cNvPr id="51" name="Picture 50">
            <a:extLst>
              <a:ext uri="{FF2B5EF4-FFF2-40B4-BE49-F238E27FC236}">
                <a16:creationId xmlns:a16="http://schemas.microsoft.com/office/drawing/2014/main" id="{93B4A24D-F525-4CA2-A70A-E70F4D13F2B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48148" y="1876794"/>
            <a:ext cx="3983862" cy="980712"/>
          </a:xfrm>
          <a:prstGeom prst="rect">
            <a:avLst/>
          </a:prstGeom>
        </p:spPr>
      </p:pic>
      <p:pic>
        <p:nvPicPr>
          <p:cNvPr id="52" name="Picture 51">
            <a:extLst>
              <a:ext uri="{FF2B5EF4-FFF2-40B4-BE49-F238E27FC236}">
                <a16:creationId xmlns:a16="http://schemas.microsoft.com/office/drawing/2014/main" id="{7EDFCFC4-4E22-477E-901B-CD506F2D2EA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2399" y="3349203"/>
            <a:ext cx="3827940" cy="922210"/>
          </a:xfrm>
          <a:prstGeom prst="rect">
            <a:avLst/>
          </a:prstGeom>
        </p:spPr>
      </p:pic>
      <p:pic>
        <p:nvPicPr>
          <p:cNvPr id="53" name="Picture 52">
            <a:hlinkClick r:id="rId13" action="ppaction://hlinksldjump"/>
            <a:extLst>
              <a:ext uri="{FF2B5EF4-FFF2-40B4-BE49-F238E27FC236}">
                <a16:creationId xmlns:a16="http://schemas.microsoft.com/office/drawing/2014/main" id="{9A0B4B98-3E49-493F-AF6D-0D549E17C42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11402714" y="239887"/>
            <a:ext cx="627889" cy="627889"/>
          </a:xfrm>
          <a:prstGeom prst="rect">
            <a:avLst/>
          </a:prstGeom>
        </p:spPr>
      </p:pic>
      <p:pic>
        <p:nvPicPr>
          <p:cNvPr id="54" name="AmthanhThua">
            <a:hlinkClick r:id="" action="ppaction://media"/>
            <a:extLst>
              <a:ext uri="{FF2B5EF4-FFF2-40B4-BE49-F238E27FC236}">
                <a16:creationId xmlns:a16="http://schemas.microsoft.com/office/drawing/2014/main" id="{06DCB9E4-3BF4-4BBB-9468-42315C15931E}"/>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245012" y="4407923"/>
            <a:ext cx="487363" cy="487363"/>
          </a:xfrm>
          <a:prstGeom prst="rect">
            <a:avLst/>
          </a:prstGeom>
        </p:spPr>
      </p:pic>
      <p:sp>
        <p:nvSpPr>
          <p:cNvPr id="55" name="TextBox 54">
            <a:extLst>
              <a:ext uri="{FF2B5EF4-FFF2-40B4-BE49-F238E27FC236}">
                <a16:creationId xmlns:a16="http://schemas.microsoft.com/office/drawing/2014/main" id="{6CD97D93-1FF1-4B0B-9C7B-251959EEB073}"/>
              </a:ext>
            </a:extLst>
          </p:cNvPr>
          <p:cNvSpPr txBox="1"/>
          <p:nvPr/>
        </p:nvSpPr>
        <p:spPr>
          <a:xfrm>
            <a:off x="-1759465" y="2036998"/>
            <a:ext cx="1550424" cy="646331"/>
          </a:xfrm>
          <a:prstGeom prst="rect">
            <a:avLst/>
          </a:prstGeom>
          <a:noFill/>
        </p:spPr>
        <p:txBody>
          <a:bodyPr wrap="none" rtlCol="0">
            <a:spAutoFit/>
          </a:bodyPr>
          <a:lstStyle/>
          <a:p>
            <a:pPr algn="ctr" defTabSz="914400"/>
            <a:r>
              <a:rPr lang="en-US" sz="1800" b="1" dirty="0" err="1">
                <a:solidFill>
                  <a:prstClr val="black"/>
                </a:solidFill>
                <a:latin typeface="Calibri" panose="020F0502020204030204"/>
              </a:rPr>
              <a:t>Âm</a:t>
            </a:r>
            <a:r>
              <a:rPr lang="en-US" sz="1800" b="1" dirty="0">
                <a:solidFill>
                  <a:prstClr val="black"/>
                </a:solidFill>
                <a:latin typeface="Calibri" panose="020F0502020204030204"/>
              </a:rPr>
              <a:t> </a:t>
            </a:r>
            <a:r>
              <a:rPr lang="en-US" sz="1800" b="1" dirty="0" err="1">
                <a:solidFill>
                  <a:prstClr val="black"/>
                </a:solidFill>
                <a:latin typeface="Calibri" panose="020F0502020204030204"/>
              </a:rPr>
              <a:t>thanh</a:t>
            </a:r>
            <a:r>
              <a:rPr lang="en-US" sz="1800" b="1" dirty="0">
                <a:solidFill>
                  <a:prstClr val="black"/>
                </a:solidFill>
                <a:latin typeface="Calibri" panose="020F0502020204030204"/>
              </a:rPr>
              <a:t> </a:t>
            </a:r>
          </a:p>
          <a:p>
            <a:pPr algn="ctr" defTabSz="914400"/>
            <a:r>
              <a:rPr lang="en-US" sz="1800" b="1" dirty="0" err="1">
                <a:solidFill>
                  <a:prstClr val="black"/>
                </a:solidFill>
                <a:latin typeface="Calibri" panose="020F0502020204030204"/>
              </a:rPr>
              <a:t>khi</a:t>
            </a:r>
            <a:r>
              <a:rPr lang="en-US" sz="1800" b="1" dirty="0">
                <a:solidFill>
                  <a:prstClr val="black"/>
                </a:solidFill>
                <a:latin typeface="Calibri" panose="020F0502020204030204"/>
              </a:rPr>
              <a:t> </a:t>
            </a:r>
            <a:r>
              <a:rPr lang="en-US" sz="1800" b="1" dirty="0" err="1">
                <a:solidFill>
                  <a:prstClr val="black"/>
                </a:solidFill>
                <a:latin typeface="Calibri" panose="020F0502020204030204"/>
              </a:rPr>
              <a:t>chọn</a:t>
            </a:r>
            <a:r>
              <a:rPr lang="en-US" sz="1800" b="1" dirty="0">
                <a:solidFill>
                  <a:prstClr val="black"/>
                </a:solidFill>
                <a:latin typeface="Calibri" panose="020F0502020204030204"/>
              </a:rPr>
              <a:t> </a:t>
            </a:r>
            <a:r>
              <a:rPr lang="en-US" sz="1800" b="1" dirty="0" err="1">
                <a:solidFill>
                  <a:prstClr val="black"/>
                </a:solidFill>
                <a:latin typeface="Calibri" panose="020F0502020204030204"/>
              </a:rPr>
              <a:t>Đúng</a:t>
            </a:r>
            <a:endParaRPr lang="en-US" sz="1800" b="1" dirty="0">
              <a:solidFill>
                <a:prstClr val="black"/>
              </a:solidFill>
              <a:latin typeface="Calibri" panose="020F0502020204030204"/>
            </a:endParaRPr>
          </a:p>
        </p:txBody>
      </p:sp>
      <p:sp>
        <p:nvSpPr>
          <p:cNvPr id="56" name="TextBox 55">
            <a:extLst>
              <a:ext uri="{FF2B5EF4-FFF2-40B4-BE49-F238E27FC236}">
                <a16:creationId xmlns:a16="http://schemas.microsoft.com/office/drawing/2014/main" id="{609F3A21-C72A-40F1-BED4-263F3C04DAA5}"/>
              </a:ext>
            </a:extLst>
          </p:cNvPr>
          <p:cNvSpPr txBox="1"/>
          <p:nvPr/>
        </p:nvSpPr>
        <p:spPr>
          <a:xfrm>
            <a:off x="-1645107" y="3625082"/>
            <a:ext cx="1326004" cy="646331"/>
          </a:xfrm>
          <a:prstGeom prst="rect">
            <a:avLst/>
          </a:prstGeom>
          <a:noFill/>
        </p:spPr>
        <p:txBody>
          <a:bodyPr wrap="none" rtlCol="0">
            <a:spAutoFit/>
          </a:bodyPr>
          <a:lstStyle/>
          <a:p>
            <a:pPr algn="ctr" defTabSz="914400"/>
            <a:r>
              <a:rPr lang="en-US" sz="1800" b="1" dirty="0" err="1">
                <a:solidFill>
                  <a:prstClr val="black"/>
                </a:solidFill>
                <a:latin typeface="Calibri" panose="020F0502020204030204"/>
              </a:rPr>
              <a:t>Âm</a:t>
            </a:r>
            <a:r>
              <a:rPr lang="en-US" sz="1800" b="1" dirty="0">
                <a:solidFill>
                  <a:prstClr val="black"/>
                </a:solidFill>
                <a:latin typeface="Calibri" panose="020F0502020204030204"/>
              </a:rPr>
              <a:t> </a:t>
            </a:r>
            <a:r>
              <a:rPr lang="en-US" sz="1800" b="1" dirty="0" err="1">
                <a:solidFill>
                  <a:prstClr val="black"/>
                </a:solidFill>
                <a:latin typeface="Calibri" panose="020F0502020204030204"/>
              </a:rPr>
              <a:t>thanh</a:t>
            </a:r>
            <a:r>
              <a:rPr lang="en-US" sz="1800" b="1" dirty="0">
                <a:solidFill>
                  <a:prstClr val="black"/>
                </a:solidFill>
                <a:latin typeface="Calibri" panose="020F0502020204030204"/>
              </a:rPr>
              <a:t> </a:t>
            </a:r>
          </a:p>
          <a:p>
            <a:pPr algn="ctr" defTabSz="914400"/>
            <a:r>
              <a:rPr lang="en-US" sz="1800" b="1" dirty="0" err="1">
                <a:solidFill>
                  <a:prstClr val="black"/>
                </a:solidFill>
                <a:latin typeface="Calibri" panose="020F0502020204030204"/>
              </a:rPr>
              <a:t>khi</a:t>
            </a:r>
            <a:r>
              <a:rPr lang="en-US" sz="1800" b="1" dirty="0">
                <a:solidFill>
                  <a:prstClr val="black"/>
                </a:solidFill>
                <a:latin typeface="Calibri" panose="020F0502020204030204"/>
              </a:rPr>
              <a:t> </a:t>
            </a:r>
            <a:r>
              <a:rPr lang="en-US" sz="1800" b="1" dirty="0" err="1">
                <a:solidFill>
                  <a:prstClr val="black"/>
                </a:solidFill>
                <a:latin typeface="Calibri" panose="020F0502020204030204"/>
              </a:rPr>
              <a:t>chọn</a:t>
            </a:r>
            <a:r>
              <a:rPr lang="en-US" sz="1800" b="1" dirty="0">
                <a:solidFill>
                  <a:prstClr val="black"/>
                </a:solidFill>
                <a:latin typeface="Calibri" panose="020F0502020204030204"/>
              </a:rPr>
              <a:t> Sai</a:t>
            </a:r>
          </a:p>
        </p:txBody>
      </p:sp>
      <p:pic>
        <p:nvPicPr>
          <p:cNvPr id="57" name="59c3c5f047238">
            <a:hlinkClick r:id="" action="ppaction://media"/>
            <a:extLst>
              <a:ext uri="{FF2B5EF4-FFF2-40B4-BE49-F238E27FC236}">
                <a16:creationId xmlns:a16="http://schemas.microsoft.com/office/drawing/2014/main" id="{11B097EA-F6D7-4CFF-AD45-4948B997226E}"/>
              </a:ext>
            </a:extLst>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1245012" y="1348650"/>
            <a:ext cx="487363" cy="487363"/>
          </a:xfrm>
          <a:prstGeom prst="rect">
            <a:avLst/>
          </a:prstGeom>
        </p:spPr>
      </p:pic>
      <p:pic>
        <p:nvPicPr>
          <p:cNvPr id="60" name="Picture 2">
            <a:extLst>
              <a:ext uri="{FF2B5EF4-FFF2-40B4-BE49-F238E27FC236}">
                <a16:creationId xmlns:a16="http://schemas.microsoft.com/office/drawing/2014/main" id="{6C0D5867-1A84-4D62-BDB7-C3F3197B6510}"/>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0229286" y="4895286"/>
            <a:ext cx="1962714" cy="1962714"/>
          </a:xfrm>
          <a:prstGeom prst="rect">
            <a:avLst/>
          </a:prstGeom>
        </p:spPr>
      </p:pic>
      <p:sp>
        <p:nvSpPr>
          <p:cNvPr id="64" name="Rectangle 63">
            <a:extLst>
              <a:ext uri="{FF2B5EF4-FFF2-40B4-BE49-F238E27FC236}">
                <a16:creationId xmlns:a16="http://schemas.microsoft.com/office/drawing/2014/main" id="{D010D88C-D2FA-4626-B65A-26767F5FF9D6}"/>
              </a:ext>
            </a:extLst>
          </p:cNvPr>
          <p:cNvSpPr/>
          <p:nvPr/>
        </p:nvSpPr>
        <p:spPr>
          <a:xfrm>
            <a:off x="2317723" y="590920"/>
            <a:ext cx="6197170" cy="954107"/>
          </a:xfrm>
          <a:prstGeom prst="rect">
            <a:avLst/>
          </a:prstGeom>
          <a:noFill/>
        </p:spPr>
        <p:txBody>
          <a:bodyPr wrap="square" lIns="91440" tIns="45720" rIns="91440" bIns="45720">
            <a:spAutoFit/>
          </a:bodyPr>
          <a:lstStyle/>
          <a:p>
            <a:pPr algn="ctr"/>
            <a:r>
              <a:rPr lang="en-US" sz="2800" b="1">
                <a:latin typeface="Calibri" panose="020F0502020204030204" pitchFamily="34" charset="0"/>
                <a:cs typeface="Calibri" panose="020F0502020204030204" pitchFamily="34" charset="0"/>
              </a:rPr>
              <a:t>2. Tình huống nào dưới đây dễ dẫn đến bị giật điện?</a:t>
            </a:r>
            <a:endParaRPr lang="en-US" sz="2800" b="1" dirty="0">
              <a:latin typeface="Calibri" panose="020F0502020204030204" pitchFamily="34" charset="0"/>
              <a:cs typeface="Calibri" panose="020F0502020204030204" pitchFamily="34" charset="0"/>
            </a:endParaRPr>
          </a:p>
        </p:txBody>
      </p:sp>
      <p:sp>
        <p:nvSpPr>
          <p:cNvPr id="65" name="Rectangle 64">
            <a:extLst>
              <a:ext uri="{FF2B5EF4-FFF2-40B4-BE49-F238E27FC236}">
                <a16:creationId xmlns:a16="http://schemas.microsoft.com/office/drawing/2014/main" id="{2BA23982-04D7-4BEE-8419-5EE12812E56C}"/>
              </a:ext>
            </a:extLst>
          </p:cNvPr>
          <p:cNvSpPr/>
          <p:nvPr/>
        </p:nvSpPr>
        <p:spPr>
          <a:xfrm>
            <a:off x="1020435" y="1944664"/>
            <a:ext cx="2932479" cy="830997"/>
          </a:xfrm>
          <a:prstGeom prst="rect">
            <a:avLst/>
          </a:prstGeom>
          <a:noFill/>
        </p:spPr>
        <p:txBody>
          <a:bodyPr wrap="square" lIns="91440" tIns="45720" rIns="91440" bIns="45720">
            <a:spAutoFit/>
          </a:bodyPr>
          <a:lstStyle/>
          <a:p>
            <a:pPr algn="ctr" defTabSz="914400"/>
            <a:r>
              <a:rPr lang="en-US" sz="2400">
                <a:ln w="0"/>
                <a:solidFill>
                  <a:prstClr val="black"/>
                </a:solidFill>
                <a:effectLst>
                  <a:outerShdw blurRad="38100" dist="19050" dir="2700000" algn="tl" rotWithShape="0">
                    <a:prstClr val="black">
                      <a:alpha val="40000"/>
                    </a:prstClr>
                  </a:outerShdw>
                </a:effectLst>
                <a:latin typeface="Calibri" panose="020F0502020204030204"/>
              </a:rPr>
              <a:t>Minh và Quang chơi bóng đá ở sân.</a:t>
            </a:r>
            <a:endParaRPr lang="en-US" sz="2400" dirty="0">
              <a:ln w="0"/>
              <a:solidFill>
                <a:prstClr val="black"/>
              </a:solidFill>
              <a:effectLst>
                <a:outerShdw blurRad="38100" dist="19050" dir="2700000" algn="tl" rotWithShape="0">
                  <a:prstClr val="black">
                    <a:alpha val="40000"/>
                  </a:prstClr>
                </a:outerShdw>
              </a:effectLst>
              <a:latin typeface="Calibri" panose="020F0502020204030204"/>
            </a:endParaRPr>
          </a:p>
        </p:txBody>
      </p:sp>
      <p:sp>
        <p:nvSpPr>
          <p:cNvPr id="66" name="Rectangle 65">
            <a:extLst>
              <a:ext uri="{FF2B5EF4-FFF2-40B4-BE49-F238E27FC236}">
                <a16:creationId xmlns:a16="http://schemas.microsoft.com/office/drawing/2014/main" id="{6A842BE8-3F78-4191-ABB5-3C6B9BA21A61}"/>
              </a:ext>
            </a:extLst>
          </p:cNvPr>
          <p:cNvSpPr/>
          <p:nvPr/>
        </p:nvSpPr>
        <p:spPr>
          <a:xfrm>
            <a:off x="1603760" y="3538604"/>
            <a:ext cx="2265365" cy="461665"/>
          </a:xfrm>
          <a:prstGeom prst="rect">
            <a:avLst/>
          </a:prstGeom>
          <a:noFill/>
        </p:spPr>
        <p:txBody>
          <a:bodyPr wrap="none" lIns="91440" tIns="45720" rIns="91440" bIns="45720">
            <a:spAutoFit/>
          </a:bodyPr>
          <a:lstStyle/>
          <a:p>
            <a:pPr algn="ctr" defTabSz="914400"/>
            <a:r>
              <a:rPr lang="en-US" sz="2400">
                <a:ln w="0"/>
                <a:solidFill>
                  <a:prstClr val="black"/>
                </a:solidFill>
                <a:effectLst>
                  <a:outerShdw blurRad="38100" dist="19050" dir="2700000" algn="tl" rotWithShape="0">
                    <a:prstClr val="black">
                      <a:alpha val="40000"/>
                    </a:prstClr>
                  </a:outerShdw>
                </a:effectLst>
                <a:latin typeface="Calibri" panose="020F0502020204030204"/>
              </a:rPr>
              <a:t>An đang học bài.</a:t>
            </a:r>
            <a:endParaRPr lang="en-US" sz="2400" dirty="0">
              <a:ln w="0"/>
              <a:solidFill>
                <a:prstClr val="black"/>
              </a:solidFill>
              <a:effectLst>
                <a:outerShdw blurRad="38100" dist="19050" dir="2700000" algn="tl" rotWithShape="0">
                  <a:prstClr val="black">
                    <a:alpha val="40000"/>
                  </a:prstClr>
                </a:outerShdw>
              </a:effectLst>
              <a:latin typeface="Calibri" panose="020F0502020204030204"/>
            </a:endParaRPr>
          </a:p>
        </p:txBody>
      </p:sp>
      <p:sp>
        <p:nvSpPr>
          <p:cNvPr id="67" name="Rectangle 66">
            <a:extLst>
              <a:ext uri="{FF2B5EF4-FFF2-40B4-BE49-F238E27FC236}">
                <a16:creationId xmlns:a16="http://schemas.microsoft.com/office/drawing/2014/main" id="{3C93C497-F054-4870-A6D2-C316F2201379}"/>
              </a:ext>
            </a:extLst>
          </p:cNvPr>
          <p:cNvSpPr/>
          <p:nvPr/>
        </p:nvSpPr>
        <p:spPr>
          <a:xfrm>
            <a:off x="5338611" y="1961468"/>
            <a:ext cx="3070975" cy="830997"/>
          </a:xfrm>
          <a:prstGeom prst="rect">
            <a:avLst/>
          </a:prstGeom>
          <a:noFill/>
        </p:spPr>
        <p:txBody>
          <a:bodyPr wrap="square" lIns="91440" tIns="45720" rIns="91440" bIns="45720">
            <a:spAutoFit/>
          </a:bodyPr>
          <a:lstStyle/>
          <a:p>
            <a:pPr algn="ctr" defTabSz="914400"/>
            <a:r>
              <a:rPr lang="en-US" sz="2400">
                <a:ln w="0"/>
                <a:solidFill>
                  <a:prstClr val="black"/>
                </a:solidFill>
                <a:effectLst>
                  <a:outerShdw blurRad="38100" dist="19050" dir="2700000" algn="tl" rotWithShape="0">
                    <a:prstClr val="black">
                      <a:alpha val="40000"/>
                    </a:prstClr>
                  </a:outerShdw>
                </a:effectLst>
                <a:latin typeface="Calibri" panose="020F0502020204030204"/>
              </a:rPr>
              <a:t>Bạn Lan cho tay vào ổ điện.</a:t>
            </a:r>
            <a:endParaRPr lang="en-US" sz="2400" dirty="0">
              <a:ln w="0"/>
              <a:solidFill>
                <a:prstClr val="black"/>
              </a:solidFill>
              <a:effectLst>
                <a:outerShdw blurRad="38100" dist="19050" dir="2700000" algn="tl" rotWithShape="0">
                  <a:prstClr val="black">
                    <a:alpha val="40000"/>
                  </a:prstClr>
                </a:outerShdw>
              </a:effectLst>
              <a:latin typeface="Calibri" panose="020F0502020204030204"/>
            </a:endParaRPr>
          </a:p>
        </p:txBody>
      </p:sp>
      <p:sp>
        <p:nvSpPr>
          <p:cNvPr id="68" name="Rectangle 67">
            <a:extLst>
              <a:ext uri="{FF2B5EF4-FFF2-40B4-BE49-F238E27FC236}">
                <a16:creationId xmlns:a16="http://schemas.microsoft.com/office/drawing/2014/main" id="{7864809A-449B-4AA4-961B-53A25B7F00F0}"/>
              </a:ext>
            </a:extLst>
          </p:cNvPr>
          <p:cNvSpPr/>
          <p:nvPr/>
        </p:nvSpPr>
        <p:spPr>
          <a:xfrm>
            <a:off x="5550769" y="3448790"/>
            <a:ext cx="2815194" cy="461665"/>
          </a:xfrm>
          <a:prstGeom prst="rect">
            <a:avLst/>
          </a:prstGeom>
          <a:noFill/>
        </p:spPr>
        <p:txBody>
          <a:bodyPr wrap="none" lIns="91440" tIns="45720" rIns="91440" bIns="45720">
            <a:spAutoFit/>
          </a:bodyPr>
          <a:lstStyle/>
          <a:p>
            <a:pPr algn="ctr" defTabSz="914400"/>
            <a:r>
              <a:rPr lang="en-US" sz="2400">
                <a:ln w="0"/>
                <a:solidFill>
                  <a:prstClr val="black"/>
                </a:solidFill>
                <a:effectLst>
                  <a:outerShdw blurRad="38100" dist="19050" dir="2700000" algn="tl" rotWithShape="0">
                    <a:prstClr val="black">
                      <a:alpha val="40000"/>
                    </a:prstClr>
                  </a:outerShdw>
                </a:effectLst>
                <a:latin typeface="Calibri" panose="020F0502020204030204"/>
              </a:rPr>
              <a:t>Hằng đang trông em.</a:t>
            </a:r>
            <a:endParaRPr lang="en-US" sz="2400" dirty="0">
              <a:ln w="0"/>
              <a:solidFill>
                <a:prstClr val="black"/>
              </a:solidFill>
              <a:effectLst>
                <a:outerShdw blurRad="38100" dist="19050" dir="2700000" algn="tl" rotWithShape="0">
                  <a:prstClr val="black">
                    <a:alpha val="40000"/>
                  </a:prstClr>
                </a:outerShdw>
              </a:effectLst>
              <a:latin typeface="Calibri" panose="020F0502020204030204"/>
            </a:endParaRPr>
          </a:p>
        </p:txBody>
      </p:sp>
      <p:pic>
        <p:nvPicPr>
          <p:cNvPr id="69" name="AmthanhThua">
            <a:hlinkClick r:id="" action="ppaction://media"/>
            <a:extLst>
              <a:ext uri="{FF2B5EF4-FFF2-40B4-BE49-F238E27FC236}">
                <a16:creationId xmlns:a16="http://schemas.microsoft.com/office/drawing/2014/main" id="{7ECD0FD8-6346-4E2B-8560-380BBE19AD39}"/>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252490" y="5031842"/>
            <a:ext cx="487363" cy="487363"/>
          </a:xfrm>
          <a:prstGeom prst="rect">
            <a:avLst/>
          </a:prstGeom>
        </p:spPr>
      </p:pic>
      <p:pic>
        <p:nvPicPr>
          <p:cNvPr id="70" name="AmthanhThua">
            <a:hlinkClick r:id="" action="ppaction://media"/>
            <a:extLst>
              <a:ext uri="{FF2B5EF4-FFF2-40B4-BE49-F238E27FC236}">
                <a16:creationId xmlns:a16="http://schemas.microsoft.com/office/drawing/2014/main" id="{486E357B-5A4A-43DB-A80F-4AEA35A3DDE3}"/>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237935" y="5655715"/>
            <a:ext cx="487363" cy="487363"/>
          </a:xfrm>
          <a:prstGeom prst="rect">
            <a:avLst/>
          </a:prstGeom>
        </p:spPr>
      </p:pic>
      <p:pic>
        <p:nvPicPr>
          <p:cNvPr id="6146" name="Picture 2" descr="Check free icon">
            <a:extLst>
              <a:ext uri="{FF2B5EF4-FFF2-40B4-BE49-F238E27FC236}">
                <a16:creationId xmlns:a16="http://schemas.microsoft.com/office/drawing/2014/main" id="{D745E149-ABB9-4A86-BD0C-372F89EFD253}"/>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894493" y="2152083"/>
            <a:ext cx="853440" cy="85344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ancel free icon">
            <a:extLst>
              <a:ext uri="{FF2B5EF4-FFF2-40B4-BE49-F238E27FC236}">
                <a16:creationId xmlns:a16="http://schemas.microsoft.com/office/drawing/2014/main" id="{25396826-E270-4F74-B10A-6DB61AB305CD}"/>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663357" y="2424216"/>
            <a:ext cx="602227" cy="602227"/>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4" descr="Cancel free icon">
            <a:extLst>
              <a:ext uri="{FF2B5EF4-FFF2-40B4-BE49-F238E27FC236}">
                <a16:creationId xmlns:a16="http://schemas.microsoft.com/office/drawing/2014/main" id="{1EE449D4-E2B5-4DD5-9330-D7DA7EA83FAC}"/>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702411" y="4039181"/>
            <a:ext cx="602227" cy="602227"/>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4" descr="Cancel free icon">
            <a:extLst>
              <a:ext uri="{FF2B5EF4-FFF2-40B4-BE49-F238E27FC236}">
                <a16:creationId xmlns:a16="http://schemas.microsoft.com/office/drawing/2014/main" id="{8E13EE6E-161F-467E-B639-4CFFE83C173D}"/>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059374" y="3905374"/>
            <a:ext cx="602227" cy="602227"/>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a:extLst>
              <a:ext uri="{FF2B5EF4-FFF2-40B4-BE49-F238E27FC236}">
                <a16:creationId xmlns:a16="http://schemas.microsoft.com/office/drawing/2014/main" id="{989003F6-D639-4ECF-BA3A-1BA2F8EAC05F}"/>
              </a:ext>
            </a:extLst>
          </p:cNvPr>
          <p:cNvGrpSpPr/>
          <p:nvPr/>
        </p:nvGrpSpPr>
        <p:grpSpPr>
          <a:xfrm>
            <a:off x="95098" y="117043"/>
            <a:ext cx="1858060" cy="1135878"/>
            <a:chOff x="95098" y="117043"/>
            <a:chExt cx="1858060" cy="1135878"/>
          </a:xfrm>
        </p:grpSpPr>
        <p:sp>
          <p:nvSpPr>
            <p:cNvPr id="27" name="Thought Bubble: Cloud 26">
              <a:extLst>
                <a:ext uri="{FF2B5EF4-FFF2-40B4-BE49-F238E27FC236}">
                  <a16:creationId xmlns:a16="http://schemas.microsoft.com/office/drawing/2014/main" id="{5978AB49-06A7-4C27-88B3-5AB1C4149E18}"/>
                </a:ext>
              </a:extLst>
            </p:cNvPr>
            <p:cNvSpPr/>
            <p:nvPr/>
          </p:nvSpPr>
          <p:spPr>
            <a:xfrm>
              <a:off x="95098" y="117043"/>
              <a:ext cx="1858060" cy="1135878"/>
            </a:xfrm>
            <a:prstGeom prst="cloudCallout">
              <a:avLst>
                <a:gd name="adj1" fmla="val 54758"/>
                <a:gd name="adj2" fmla="val 54772"/>
              </a:avLst>
            </a:prstGeom>
            <a:solidFill>
              <a:srgbClr val="FEE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DA22F616-BCD0-4A3C-9169-89F8092934CB}"/>
                </a:ext>
              </a:extLst>
            </p:cNvPr>
            <p:cNvSpPr txBox="1"/>
            <p:nvPr/>
          </p:nvSpPr>
          <p:spPr>
            <a:xfrm>
              <a:off x="199929" y="280497"/>
              <a:ext cx="1707032" cy="738664"/>
            </a:xfrm>
            <a:prstGeom prst="rect">
              <a:avLst/>
            </a:prstGeom>
            <a:noFill/>
          </p:spPr>
          <p:txBody>
            <a:bodyPr wrap="square" rtlCol="0">
              <a:spAutoFit/>
            </a:bodyPr>
            <a:lstStyle/>
            <a:p>
              <a:pPr algn="ctr"/>
              <a:r>
                <a:rPr lang="en-US" sz="1400" b="1">
                  <a:latin typeface="Arial" panose="020B0604020202020204" pitchFamily="34" charset="0"/>
                  <a:cs typeface="Arial" panose="020B0604020202020204" pitchFamily="34" charset="0"/>
                </a:rPr>
                <a:t>Nhấn vào chữ cái để kiểm tra đúng/sai.</a:t>
              </a:r>
            </a:p>
          </p:txBody>
        </p:sp>
      </p:grpSp>
    </p:spTree>
    <p:extLst>
      <p:ext uri="{BB962C8B-B14F-4D97-AF65-F5344CB8AC3E}">
        <p14:creationId xmlns:p14="http://schemas.microsoft.com/office/powerpoint/2010/main" val="37729494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arn(outVertical)">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randombar(horizontal)">
                                      <p:cBhvr>
                                        <p:cTn id="12" dur="500"/>
                                        <p:tgtEl>
                                          <p:spTgt spid="5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randombar(horizontal)">
                                      <p:cBhvr>
                                        <p:cTn id="15" dur="500"/>
                                        <p:tgtEl>
                                          <p:spTgt spid="65"/>
                                        </p:tgtEl>
                                      </p:cBhvr>
                                    </p:animEffect>
                                  </p:childTnLst>
                                </p:cTn>
                              </p:par>
                            </p:childTnLst>
                          </p:cTn>
                        </p:par>
                        <p:par>
                          <p:cTn id="16" fill="hold">
                            <p:stCondLst>
                              <p:cond delay="500"/>
                            </p:stCondLst>
                            <p:childTnLst>
                              <p:par>
                                <p:cTn id="17" presetID="14" presetClass="entr" presetSubtype="10" fill="hold"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horizontal)">
                                      <p:cBhvr>
                                        <p:cTn id="19" dur="500"/>
                                        <p:tgtEl>
                                          <p:spTgt spid="51"/>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randombar(horizontal)">
                                      <p:cBhvr>
                                        <p:cTn id="22" dur="500"/>
                                        <p:tgtEl>
                                          <p:spTgt spid="67"/>
                                        </p:tgtEl>
                                      </p:cBhvr>
                                    </p:animEffect>
                                  </p:childTnLst>
                                </p:cTn>
                              </p:par>
                            </p:childTnLst>
                          </p:cTn>
                        </p:par>
                        <p:par>
                          <p:cTn id="23" fill="hold">
                            <p:stCondLst>
                              <p:cond delay="1000"/>
                            </p:stCondLst>
                            <p:childTnLst>
                              <p:par>
                                <p:cTn id="24" presetID="14" presetClass="entr" presetSubtype="10" fill="hold" nodeType="after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randombar(horizontal)">
                                      <p:cBhvr>
                                        <p:cTn id="26" dur="500"/>
                                        <p:tgtEl>
                                          <p:spTgt spid="52"/>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randombar(horizontal)">
                                      <p:cBhvr>
                                        <p:cTn id="29" dur="500"/>
                                        <p:tgtEl>
                                          <p:spTgt spid="66"/>
                                        </p:tgtEl>
                                      </p:cBhvr>
                                    </p:animEffect>
                                  </p:childTnLst>
                                </p:cTn>
                              </p:par>
                            </p:childTnLst>
                          </p:cTn>
                        </p:par>
                        <p:par>
                          <p:cTn id="30" fill="hold">
                            <p:stCondLst>
                              <p:cond delay="1500"/>
                            </p:stCondLst>
                            <p:childTnLst>
                              <p:par>
                                <p:cTn id="31" presetID="14" presetClass="entr" presetSubtype="10" fill="hold"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randombar(horizontal)">
                                      <p:cBhvr>
                                        <p:cTn id="33" dur="500"/>
                                        <p:tgtEl>
                                          <p:spTgt spid="49"/>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randombar(horizontal)">
                                      <p:cBhvr>
                                        <p:cTn id="36"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50"/>
                    </p:tgtEl>
                  </p:cond>
                </p:stCondLst>
                <p:endSync evt="end" delay="0">
                  <p:rtn val="all"/>
                </p:endSync>
                <p:childTnLst>
                  <p:par>
                    <p:cTn id="38" fill="hold">
                      <p:stCondLst>
                        <p:cond delay="0"/>
                      </p:stCondLst>
                      <p:childTnLst>
                        <p:par>
                          <p:cTn id="39" fill="hold">
                            <p:stCondLst>
                              <p:cond delay="0"/>
                            </p:stCondLst>
                            <p:childTnLst>
                              <p:par>
                                <p:cTn id="40" presetID="1" presetClass="mediacall" presetSubtype="0" fill="hold" nodeType="clickEffect">
                                  <p:stCondLst>
                                    <p:cond delay="0"/>
                                  </p:stCondLst>
                                  <p:childTnLst>
                                    <p:cmd type="call" cmd="playFrom(0.0)">
                                      <p:cBhvr>
                                        <p:cTn id="41" dur="4995" fill="hold"/>
                                        <p:tgtEl>
                                          <p:spTgt spid="54"/>
                                        </p:tgtEl>
                                      </p:cBhvr>
                                    </p:cmd>
                                  </p:childTnLst>
                                </p:cTn>
                              </p:par>
                              <p:par>
                                <p:cTn id="42" presetID="10" presetClass="entr" presetSubtype="0" fill="hold" nodeType="withEffect">
                                  <p:stCondLst>
                                    <p:cond delay="0"/>
                                  </p:stCondLst>
                                  <p:childTnLst>
                                    <p:set>
                                      <p:cBhvr>
                                        <p:cTn id="43" dur="1" fill="hold">
                                          <p:stCondLst>
                                            <p:cond delay="0"/>
                                          </p:stCondLst>
                                        </p:cTn>
                                        <p:tgtEl>
                                          <p:spTgt spid="6148"/>
                                        </p:tgtEl>
                                        <p:attrNameLst>
                                          <p:attrName>style.visibility</p:attrName>
                                        </p:attrNameLst>
                                      </p:cBhvr>
                                      <p:to>
                                        <p:strVal val="visible"/>
                                      </p:to>
                                    </p:set>
                                    <p:animEffect transition="in" filter="fade">
                                      <p:cBhvr>
                                        <p:cTn id="44" dur="500"/>
                                        <p:tgtEl>
                                          <p:spTgt spid="6148"/>
                                        </p:tgtEl>
                                      </p:cBhvr>
                                    </p:animEffect>
                                  </p:childTnLst>
                                </p:cTn>
                              </p:par>
                            </p:childTnLst>
                          </p:cTn>
                        </p:par>
                      </p:childTnLst>
                    </p:cTn>
                  </p:par>
                </p:childTnLst>
              </p:cTn>
              <p:nextCondLst>
                <p:cond evt="onClick" delay="0">
                  <p:tgtEl>
                    <p:spTgt spid="50"/>
                  </p:tgtEl>
                </p:cond>
              </p:nextCondLst>
            </p:seq>
            <p:seq concurrent="1" nextAc="seek">
              <p:cTn id="45" restart="whenNotActive" fill="hold" evtFilter="cancelBubble" nodeType="interactiveSeq">
                <p:stCondLst>
                  <p:cond evt="onClick" delay="0">
                    <p:tgtEl>
                      <p:spTgt spid="49"/>
                    </p:tgtEl>
                  </p:cond>
                </p:stCondLst>
                <p:endSync evt="end" delay="0">
                  <p:rtn val="all"/>
                </p:endSync>
                <p:childTnLst>
                  <p:par>
                    <p:cTn id="46" fill="hold">
                      <p:stCondLst>
                        <p:cond delay="0"/>
                      </p:stCondLst>
                      <p:childTnLst>
                        <p:par>
                          <p:cTn id="47" fill="hold">
                            <p:stCondLst>
                              <p:cond delay="0"/>
                            </p:stCondLst>
                            <p:childTnLst>
                              <p:par>
                                <p:cTn id="48" presetID="1" presetClass="mediacall" presetSubtype="0" fill="hold" nodeType="clickEffect">
                                  <p:stCondLst>
                                    <p:cond delay="0"/>
                                  </p:stCondLst>
                                  <p:childTnLst>
                                    <p:cmd type="call" cmd="playFrom(0.0)">
                                      <p:cBhvr>
                                        <p:cTn id="49" dur="4995" fill="hold"/>
                                        <p:tgtEl>
                                          <p:spTgt spid="69"/>
                                        </p:tgtEl>
                                      </p:cBhvr>
                                    </p:cmd>
                                  </p:childTnLst>
                                </p:cTn>
                              </p:par>
                              <p:par>
                                <p:cTn id="50" presetID="10" presetClass="entr" presetSubtype="0" fill="hold" nodeType="with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fade">
                                      <p:cBhvr>
                                        <p:cTn id="52" dur="500"/>
                                        <p:tgtEl>
                                          <p:spTgt spid="81"/>
                                        </p:tgtEl>
                                      </p:cBhvr>
                                    </p:animEffect>
                                  </p:childTnLst>
                                </p:cTn>
                              </p:par>
                            </p:childTnLst>
                          </p:cTn>
                        </p:par>
                      </p:childTnLst>
                    </p:cTn>
                  </p:par>
                </p:childTnLst>
              </p:cTn>
              <p:nextCondLst>
                <p:cond evt="onClick" delay="0">
                  <p:tgtEl>
                    <p:spTgt spid="49"/>
                  </p:tgtEl>
                </p:cond>
              </p:nextCondLst>
            </p:seq>
            <p:seq concurrent="1" nextAc="seek">
              <p:cTn id="53" restart="whenNotActive" fill="hold" evtFilter="cancelBubble" nodeType="interactiveSeq">
                <p:stCondLst>
                  <p:cond evt="onClick" delay="0">
                    <p:tgtEl>
                      <p:spTgt spid="51"/>
                    </p:tgtEl>
                  </p:cond>
                </p:stCondLst>
                <p:endSync evt="end" delay="0">
                  <p:rtn val="all"/>
                </p:endSync>
                <p:childTnLst>
                  <p:par>
                    <p:cTn id="54" fill="hold">
                      <p:stCondLst>
                        <p:cond delay="0"/>
                      </p:stCondLst>
                      <p:childTnLst>
                        <p:par>
                          <p:cTn id="55" fill="hold">
                            <p:stCondLst>
                              <p:cond delay="0"/>
                            </p:stCondLst>
                            <p:childTnLst>
                              <p:par>
                                <p:cTn id="56" presetID="1" presetClass="mediacall" presetSubtype="0" fill="hold" nodeType="clickEffect">
                                  <p:stCondLst>
                                    <p:cond delay="0"/>
                                  </p:stCondLst>
                                  <p:childTnLst>
                                    <p:cmd type="call" cmd="playFrom(0.0)">
                                      <p:cBhvr>
                                        <p:cTn id="57" dur="4576" fill="hold"/>
                                        <p:tgtEl>
                                          <p:spTgt spid="57"/>
                                        </p:tgtEl>
                                      </p:cBhvr>
                                    </p:cmd>
                                  </p:childTnLst>
                                </p:cTn>
                              </p:par>
                              <p:par>
                                <p:cTn id="58" presetID="10" presetClass="entr" presetSubtype="0" fill="hold" nodeType="withEffect">
                                  <p:stCondLst>
                                    <p:cond delay="0"/>
                                  </p:stCondLst>
                                  <p:childTnLst>
                                    <p:set>
                                      <p:cBhvr>
                                        <p:cTn id="59" dur="1" fill="hold">
                                          <p:stCondLst>
                                            <p:cond delay="0"/>
                                          </p:stCondLst>
                                        </p:cTn>
                                        <p:tgtEl>
                                          <p:spTgt spid="6146"/>
                                        </p:tgtEl>
                                        <p:attrNameLst>
                                          <p:attrName>style.visibility</p:attrName>
                                        </p:attrNameLst>
                                      </p:cBhvr>
                                      <p:to>
                                        <p:strVal val="visible"/>
                                      </p:to>
                                    </p:set>
                                    <p:animEffect transition="in" filter="fade">
                                      <p:cBhvr>
                                        <p:cTn id="60" dur="500"/>
                                        <p:tgtEl>
                                          <p:spTgt spid="6146"/>
                                        </p:tgtEl>
                                      </p:cBhvr>
                                    </p:animEffect>
                                  </p:childTnLst>
                                </p:cTn>
                              </p:par>
                            </p:childTnLst>
                          </p:cTn>
                        </p:par>
                      </p:childTnLst>
                    </p:cTn>
                  </p:par>
                </p:childTnLst>
              </p:cTn>
              <p:nextCondLst>
                <p:cond evt="onClick" delay="0">
                  <p:tgtEl>
                    <p:spTgt spid="51"/>
                  </p:tgtEl>
                </p:cond>
              </p:nextCondLst>
            </p:seq>
            <p:seq concurrent="1" nextAc="seek">
              <p:cTn id="61" restart="whenNotActive" fill="hold" evtFilter="cancelBubble" nodeType="interactiveSeq">
                <p:stCondLst>
                  <p:cond evt="onClick" delay="0">
                    <p:tgtEl>
                      <p:spTgt spid="52"/>
                    </p:tgtEl>
                  </p:cond>
                </p:stCondLst>
                <p:endSync evt="end" delay="0">
                  <p:rtn val="all"/>
                </p:endSync>
                <p:childTnLst>
                  <p:par>
                    <p:cTn id="62" fill="hold">
                      <p:stCondLst>
                        <p:cond delay="0"/>
                      </p:stCondLst>
                      <p:childTnLst>
                        <p:par>
                          <p:cTn id="63" fill="hold">
                            <p:stCondLst>
                              <p:cond delay="0"/>
                            </p:stCondLst>
                            <p:childTnLst>
                              <p:par>
                                <p:cTn id="64" presetID="1" presetClass="mediacall" presetSubtype="0" fill="hold" nodeType="clickEffect">
                                  <p:stCondLst>
                                    <p:cond delay="0"/>
                                  </p:stCondLst>
                                  <p:childTnLst>
                                    <p:cmd type="call" cmd="playFrom(0.0)">
                                      <p:cBhvr>
                                        <p:cTn id="65" dur="4995" fill="hold"/>
                                        <p:tgtEl>
                                          <p:spTgt spid="70"/>
                                        </p:tgtEl>
                                      </p:cBhvr>
                                    </p:cmd>
                                  </p:childTnLst>
                                </p:cTn>
                              </p:par>
                              <p:par>
                                <p:cTn id="66" presetID="10" presetClass="entr" presetSubtype="0" fill="hold" nodeType="withEffect">
                                  <p:stCondLst>
                                    <p:cond delay="0"/>
                                  </p:stCondLst>
                                  <p:childTnLst>
                                    <p:set>
                                      <p:cBhvr>
                                        <p:cTn id="67" dur="1" fill="hold">
                                          <p:stCondLst>
                                            <p:cond delay="0"/>
                                          </p:stCondLst>
                                        </p:cTn>
                                        <p:tgtEl>
                                          <p:spTgt spid="80"/>
                                        </p:tgtEl>
                                        <p:attrNameLst>
                                          <p:attrName>style.visibility</p:attrName>
                                        </p:attrNameLst>
                                      </p:cBhvr>
                                      <p:to>
                                        <p:strVal val="visible"/>
                                      </p:to>
                                    </p:set>
                                    <p:animEffect transition="in" filter="fade">
                                      <p:cBhvr>
                                        <p:cTn id="68" dur="500"/>
                                        <p:tgtEl>
                                          <p:spTgt spid="80"/>
                                        </p:tgtEl>
                                      </p:cBhvr>
                                    </p:animEffect>
                                  </p:childTnLst>
                                </p:cTn>
                              </p:par>
                            </p:childTnLst>
                          </p:cTn>
                        </p:par>
                      </p:childTnLst>
                    </p:cTn>
                  </p:par>
                </p:childTnLst>
              </p:cTn>
              <p:nextCondLst>
                <p:cond evt="onClick" delay="0">
                  <p:tgtEl>
                    <p:spTgt spid="52"/>
                  </p:tgtEl>
                </p:cond>
              </p:nextCondLst>
            </p:seq>
            <p:audio>
              <p:cMediaNode vol="80000">
                <p:cTn id="69" fill="hold" display="0">
                  <p:stCondLst>
                    <p:cond delay="indefinite"/>
                  </p:stCondLst>
                  <p:endCondLst>
                    <p:cond evt="onStopAudio" delay="0">
                      <p:tgtEl>
                        <p:sldTgt/>
                      </p:tgtEl>
                    </p:cond>
                  </p:endCondLst>
                </p:cTn>
                <p:tgtEl>
                  <p:spTgt spid="54"/>
                </p:tgtEl>
              </p:cMediaNode>
            </p:audio>
            <p:audio>
              <p:cMediaNode vol="80000">
                <p:cTn id="70" fill="hold" display="0">
                  <p:stCondLst>
                    <p:cond delay="indefinite"/>
                  </p:stCondLst>
                  <p:endCondLst>
                    <p:cond evt="onStopAudio" delay="0">
                      <p:tgtEl>
                        <p:sldTgt/>
                      </p:tgtEl>
                    </p:cond>
                  </p:endCondLst>
                </p:cTn>
                <p:tgtEl>
                  <p:spTgt spid="57"/>
                </p:tgtEl>
              </p:cMediaNode>
            </p:audio>
            <p:audio>
              <p:cMediaNode vol="80000">
                <p:cTn id="71" fill="hold" display="0">
                  <p:stCondLst>
                    <p:cond delay="indefinite"/>
                  </p:stCondLst>
                  <p:endCondLst>
                    <p:cond evt="onStopAudio" delay="0">
                      <p:tgtEl>
                        <p:sldTgt/>
                      </p:tgtEl>
                    </p:cond>
                  </p:endCondLst>
                </p:cTn>
                <p:tgtEl>
                  <p:spTgt spid="69"/>
                </p:tgtEl>
              </p:cMediaNode>
            </p:audio>
            <p:audio>
              <p:cMediaNode vol="80000">
                <p:cTn id="72" fill="hold" display="0">
                  <p:stCondLst>
                    <p:cond delay="indefinite"/>
                  </p:stCondLst>
                  <p:endCondLst>
                    <p:cond evt="onStopAudio" delay="0">
                      <p:tgtEl>
                        <p:sldTgt/>
                      </p:tgtEl>
                    </p:cond>
                  </p:endCondLst>
                </p:cTn>
                <p:tgtEl>
                  <p:spTgt spid="70"/>
                </p:tgtEl>
              </p:cMediaNode>
            </p:audio>
          </p:childTnLst>
        </p:cTn>
      </p:par>
    </p:tnLst>
    <p:bldLst>
      <p:bldP spid="64" grpId="0"/>
      <p:bldP spid="65" grpId="0"/>
      <p:bldP spid="66" grpId="0"/>
      <p:bldP spid="67" grpId="0"/>
      <p:bldP spid="6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5" cstate="print">
            <a:extLst>
              <a:ext uri="{28A0092B-C50C-407E-A947-70E740481C1C}">
                <a14:useLocalDpi xmlns:a14="http://schemas.microsoft.com/office/drawing/2010/main" val="0"/>
              </a:ext>
            </a:extLst>
          </a:blip>
          <a:srcRect l="4334"/>
          <a:stretch/>
        </p:blipFill>
        <p:spPr>
          <a:xfrm>
            <a:off x="0" y="0"/>
            <a:ext cx="9144000" cy="5143500"/>
          </a:xfrm>
          <a:prstGeom prst="rect">
            <a:avLst/>
          </a:prstGeom>
        </p:spPr>
      </p:pic>
      <p:pic>
        <p:nvPicPr>
          <p:cNvPr id="9" name="Joy Gruttmann-Schnappi">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5256" y="-1178719"/>
            <a:ext cx="457200" cy="457200"/>
          </a:xfrm>
          <a:prstGeom prst="rect">
            <a:avLst/>
          </a:prstGeom>
        </p:spPr>
      </p:pic>
      <p:pic>
        <p:nvPicPr>
          <p:cNvPr id="5" name="Picture 4" descr="Logo&#10;&#10;Description automatically generated">
            <a:extLst>
              <a:ext uri="{FF2B5EF4-FFF2-40B4-BE49-F238E27FC236}">
                <a16:creationId xmlns:a16="http://schemas.microsoft.com/office/drawing/2014/main" id="{78801F8F-4F2A-4555-9C13-6C97D032F42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48815" y="767259"/>
            <a:ext cx="5151170" cy="2136392"/>
          </a:xfrm>
          <a:prstGeom prst="rect">
            <a:avLst/>
          </a:prstGeom>
        </p:spPr>
      </p:pic>
      <p:pic>
        <p:nvPicPr>
          <p:cNvPr id="10" name="Picture 2" descr="Flash free icon">
            <a:extLst>
              <a:ext uri="{FF2B5EF4-FFF2-40B4-BE49-F238E27FC236}">
                <a16:creationId xmlns:a16="http://schemas.microsoft.com/office/drawing/2014/main" id="{FB5B4F3C-7700-43CD-A2E3-AD46D31EFB2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6581299" y="218188"/>
            <a:ext cx="1722120" cy="1722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050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audio>
              <p:cMediaNode vol="80000" numSld="999">
                <p:cTn id="2"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EED9"/>
        </a:solidFill>
        <a:effectLst/>
      </p:bgPr>
    </p:bg>
    <p:spTree>
      <p:nvGrpSpPr>
        <p:cNvPr id="1" name=""/>
        <p:cNvGrpSpPr/>
        <p:nvPr/>
      </p:nvGrpSpPr>
      <p:grpSpPr>
        <a:xfrm>
          <a:off x="0" y="0"/>
          <a:ext cx="0" cy="0"/>
          <a:chOff x="0" y="0"/>
          <a:chExt cx="0" cy="0"/>
        </a:xfrm>
      </p:grpSpPr>
      <p:pic>
        <p:nvPicPr>
          <p:cNvPr id="25" name="图片 1">
            <a:extLst>
              <a:ext uri="{FF2B5EF4-FFF2-40B4-BE49-F238E27FC236}">
                <a16:creationId xmlns:a16="http://schemas.microsoft.com/office/drawing/2014/main" id="{50231477-D806-4423-83C7-0470FBFB7A0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6032" t="673" r="4275" b="-673"/>
          <a:stretch/>
        </p:blipFill>
        <p:spPr>
          <a:xfrm rot="810688">
            <a:off x="-336018" y="1949715"/>
            <a:ext cx="5458348" cy="4216319"/>
          </a:xfrm>
          <a:prstGeom prst="rect">
            <a:avLst/>
          </a:prstGeom>
        </p:spPr>
      </p:pic>
      <p:pic>
        <p:nvPicPr>
          <p:cNvPr id="4" name="图片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99564"/>
            <a:ext cx="2293144" cy="4123972"/>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9926DBA4-7887-40E8-B9DA-B757A54AAEB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8073"/>
          <a:stretch/>
        </p:blipFill>
        <p:spPr>
          <a:xfrm>
            <a:off x="4900529" y="1140799"/>
            <a:ext cx="4243471" cy="4305275"/>
          </a:xfrm>
          <a:prstGeom prst="rect">
            <a:avLst/>
          </a:prstGeom>
        </p:spPr>
      </p:pic>
      <p:pic>
        <p:nvPicPr>
          <p:cNvPr id="16" name="图片 2">
            <a:extLst>
              <a:ext uri="{FF2B5EF4-FFF2-40B4-BE49-F238E27FC236}">
                <a16:creationId xmlns:a16="http://schemas.microsoft.com/office/drawing/2014/main" id="{2D280F44-D401-4501-8BFA-2112AA03B31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78099" y="2020483"/>
            <a:ext cx="2692429" cy="2604800"/>
          </a:xfrm>
          <a:prstGeom prst="rect">
            <a:avLst/>
          </a:prstGeom>
        </p:spPr>
      </p:pic>
      <p:pic>
        <p:nvPicPr>
          <p:cNvPr id="12" name="Picture 11" descr="Text&#10;&#10;Description automatically generated">
            <a:extLst>
              <a:ext uri="{FF2B5EF4-FFF2-40B4-BE49-F238E27FC236}">
                <a16:creationId xmlns:a16="http://schemas.microsoft.com/office/drawing/2014/main" id="{E2412808-0B68-4B44-BB9E-8BF2F9EF1C3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6577" y="583657"/>
            <a:ext cx="7913793" cy="1343904"/>
          </a:xfrm>
          <a:prstGeom prst="rect">
            <a:avLst/>
          </a:prstGeom>
        </p:spPr>
      </p:pic>
      <p:pic>
        <p:nvPicPr>
          <p:cNvPr id="17" name="Picture 16" descr="Logo&#10;&#10;Description automatically generated">
            <a:extLst>
              <a:ext uri="{FF2B5EF4-FFF2-40B4-BE49-F238E27FC236}">
                <a16:creationId xmlns:a16="http://schemas.microsoft.com/office/drawing/2014/main" id="{4B86C2DA-7268-4889-9E8F-FC1C9498FEC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07641" y="172909"/>
            <a:ext cx="2385776" cy="642857"/>
          </a:xfrm>
          <a:prstGeom prst="rect">
            <a:avLst/>
          </a:prstGeom>
        </p:spPr>
      </p:pic>
      <mc:AlternateContent xmlns:mc="http://schemas.openxmlformats.org/markup-compatibility/2006" xmlns:p14="http://schemas.microsoft.com/office/powerpoint/2010/main">
        <mc:Choice Requires="p14">
          <p:contentPart p14:bwMode="auto" r:id="rId9">
            <p14:nvContentPartPr>
              <p14:cNvPr id="19" name="Ink 18">
                <a:extLst>
                  <a:ext uri="{FF2B5EF4-FFF2-40B4-BE49-F238E27FC236}">
                    <a16:creationId xmlns:a16="http://schemas.microsoft.com/office/drawing/2014/main" id="{ED941D01-EA82-4737-A2C8-773BE43FA097}"/>
                  </a:ext>
                </a:extLst>
              </p14:cNvPr>
              <p14:cNvContentPartPr/>
              <p14:nvPr/>
            </p14:nvContentPartPr>
            <p14:xfrm>
              <a:off x="3436084" y="4549552"/>
              <a:ext cx="360" cy="360"/>
            </p14:xfrm>
          </p:contentPart>
        </mc:Choice>
        <mc:Fallback xmlns="">
          <p:pic>
            <p:nvPicPr>
              <p:cNvPr id="19" name="Ink 18">
                <a:extLst>
                  <a:ext uri="{FF2B5EF4-FFF2-40B4-BE49-F238E27FC236}">
                    <a16:creationId xmlns:a16="http://schemas.microsoft.com/office/drawing/2014/main" id="{ED941D01-EA82-4737-A2C8-773BE43FA097}"/>
                  </a:ext>
                </a:extLst>
              </p:cNvPr>
              <p:cNvPicPr/>
              <p:nvPr/>
            </p:nvPicPr>
            <p:blipFill>
              <a:blip r:embed="rId10"/>
              <a:stretch>
                <a:fillRect/>
              </a:stretch>
            </p:blipFill>
            <p:spPr>
              <a:xfrm>
                <a:off x="3382084" y="4441552"/>
                <a:ext cx="108000" cy="216000"/>
              </a:xfrm>
              <a:prstGeom prst="rect">
                <a:avLst/>
              </a:prstGeom>
            </p:spPr>
          </p:pic>
        </mc:Fallback>
      </mc:AlternateContent>
      <p:pic>
        <p:nvPicPr>
          <p:cNvPr id="27" name="图片 3">
            <a:extLst>
              <a:ext uri="{FF2B5EF4-FFF2-40B4-BE49-F238E27FC236}">
                <a16:creationId xmlns:a16="http://schemas.microsoft.com/office/drawing/2014/main" id="{A2DAC7B5-FBF7-4689-822F-1CD49F6ED58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85965"/>
          <a:stretch/>
        </p:blipFill>
        <p:spPr>
          <a:xfrm>
            <a:off x="0" y="4006423"/>
            <a:ext cx="2599605" cy="1137077"/>
          </a:xfrm>
          <a:prstGeom prst="rect">
            <a:avLst/>
          </a:prstGeom>
        </p:spPr>
      </p:pic>
      <p:sp>
        <p:nvSpPr>
          <p:cNvPr id="11" name="TextBox 10">
            <a:extLst>
              <a:ext uri="{FF2B5EF4-FFF2-40B4-BE49-F238E27FC236}">
                <a16:creationId xmlns:a16="http://schemas.microsoft.com/office/drawing/2014/main" id="{F35D11CE-3444-49A2-B483-3EF31C809FDF}"/>
              </a:ext>
            </a:extLst>
          </p:cNvPr>
          <p:cNvSpPr txBox="1"/>
          <p:nvPr/>
        </p:nvSpPr>
        <p:spPr>
          <a:xfrm>
            <a:off x="1718072" y="3094583"/>
            <a:ext cx="4950618" cy="461665"/>
          </a:xfrm>
          <a:prstGeom prst="rect">
            <a:avLst/>
          </a:prstGeom>
          <a:noFill/>
        </p:spPr>
        <p:txBody>
          <a:bodyPr wrap="square">
            <a:spAutoFit/>
          </a:bodyPr>
          <a:lstStyle/>
          <a:p>
            <a:r>
              <a:rPr kumimoji="0" lang="en-US" sz="2400" b="1" i="0" u="none" strike="noStrike" kern="1200" cap="none" spc="0" normalizeH="0" baseline="0" noProof="0">
                <a:ln>
                  <a:noFill/>
                </a:ln>
                <a:solidFill>
                  <a:srgbClr val="4472C4">
                    <a:lumMod val="75000"/>
                  </a:srgbClr>
                </a:solidFill>
                <a:effectLst/>
                <a:uLnTx/>
                <a:uFillTx/>
                <a:latin typeface="Arial" panose="020B0604020202020204" pitchFamily="34" charset="0"/>
                <a:ea typeface="+mn-ea"/>
                <a:cs typeface="Arial" panose="020B0604020202020204" pitchFamily="34" charset="0"/>
              </a:rPr>
              <a:t>Để làm </a:t>
            </a:r>
            <a:endParaRPr lang="en-US"/>
          </a:p>
        </p:txBody>
      </p:sp>
      <p:sp>
        <p:nvSpPr>
          <p:cNvPr id="13" name="TextBox 12">
            <a:extLst>
              <a:ext uri="{FF2B5EF4-FFF2-40B4-BE49-F238E27FC236}">
                <a16:creationId xmlns:a16="http://schemas.microsoft.com/office/drawing/2014/main" id="{B7C8ED59-0014-467C-B1EA-5C12F720936F}"/>
              </a:ext>
            </a:extLst>
          </p:cNvPr>
          <p:cNvSpPr txBox="1"/>
          <p:nvPr/>
        </p:nvSpPr>
        <p:spPr>
          <a:xfrm>
            <a:off x="4008583" y="1731715"/>
            <a:ext cx="1439466" cy="461665"/>
          </a:xfrm>
          <a:prstGeom prst="rect">
            <a:avLst/>
          </a:prstGeom>
          <a:noFill/>
        </p:spPr>
        <p:txBody>
          <a:bodyPr wrap="square">
            <a:spAutoFit/>
          </a:bodyPr>
          <a:lstStyle/>
          <a:p>
            <a:r>
              <a:rPr lang="en-US" sz="2400" b="1">
                <a:solidFill>
                  <a:schemeClr val="accent1">
                    <a:lumMod val="75000"/>
                  </a:schemeClr>
                </a:solidFill>
                <a:latin typeface="Arial" panose="020B0604020202020204" pitchFamily="34" charset="0"/>
                <a:cs typeface="Arial" panose="020B0604020202020204" pitchFamily="34" charset="0"/>
              </a:rPr>
              <a:t>(TIẾT 2)</a:t>
            </a:r>
            <a:endParaRPr lang="en-US" sz="2000"/>
          </a:p>
        </p:txBody>
      </p:sp>
    </p:spTree>
    <p:extLst>
      <p:ext uri="{BB962C8B-B14F-4D97-AF65-F5344CB8AC3E}">
        <p14:creationId xmlns:p14="http://schemas.microsoft.com/office/powerpoint/2010/main" val="29790826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1000"/>
                                        <p:tgtEl>
                                          <p:spTgt spid="25"/>
                                        </p:tgtEl>
                                      </p:cBhvr>
                                    </p:animEffect>
                                  </p:childTnLst>
                                </p:cTn>
                              </p:par>
                              <p:par>
                                <p:cTn id="8" presetID="2" presetClass="entr" presetSubtype="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1+#ppt_w/2"/>
                                          </p:val>
                                        </p:tav>
                                        <p:tav tm="100000">
                                          <p:val>
                                            <p:strVal val="#ppt_x"/>
                                          </p:val>
                                        </p:tav>
                                      </p:tavLst>
                                    </p:anim>
                                    <p:anim calcmode="lin" valueType="num">
                                      <p:cBhvr additive="base">
                                        <p:cTn id="11" dur="1000" fill="hold"/>
                                        <p:tgtEl>
                                          <p:spTgt spid="6"/>
                                        </p:tgtEl>
                                        <p:attrNameLst>
                                          <p:attrName>ppt_y</p:attrName>
                                        </p:attrNameLst>
                                      </p:cBhvr>
                                      <p:tavLst>
                                        <p:tav tm="0">
                                          <p:val>
                                            <p:strVal val="#ppt_y"/>
                                          </p:val>
                                        </p:tav>
                                        <p:tav tm="100000">
                                          <p:val>
                                            <p:strVal val="#ppt_y"/>
                                          </p:val>
                                        </p:tav>
                                      </p:tavLst>
                                    </p:anim>
                                  </p:childTnLst>
                                </p:cTn>
                              </p:par>
                              <p:par>
                                <p:cTn id="12" presetID="22" presetClass="entr" presetSubtype="4"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1000"/>
                                        <p:tgtEl>
                                          <p:spTgt spid="16"/>
                                        </p:tgtEl>
                                      </p:cBhvr>
                                    </p:animEffect>
                                  </p:childTnLst>
                                </p:cTn>
                              </p:par>
                              <p:par>
                                <p:cTn id="15" presetID="2" presetClass="entr" presetSubtype="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fill="hold"/>
                                        <p:tgtEl>
                                          <p:spTgt spid="12"/>
                                        </p:tgtEl>
                                        <p:attrNameLst>
                                          <p:attrName>ppt_x</p:attrName>
                                        </p:attrNameLst>
                                      </p:cBhvr>
                                      <p:tavLst>
                                        <p:tav tm="0">
                                          <p:val>
                                            <p:strVal val="#ppt_x"/>
                                          </p:val>
                                        </p:tav>
                                        <p:tav tm="100000">
                                          <p:val>
                                            <p:strVal val="#ppt_x"/>
                                          </p:val>
                                        </p:tav>
                                      </p:tavLst>
                                    </p:anim>
                                    <p:anim calcmode="lin" valueType="num">
                                      <p:cBhvr additive="base">
                                        <p:cTn id="18" dur="1000" fill="hold"/>
                                        <p:tgtEl>
                                          <p:spTgt spid="12"/>
                                        </p:tgtEl>
                                        <p:attrNameLst>
                                          <p:attrName>ppt_y</p:attrName>
                                        </p:attrNameLst>
                                      </p:cBhvr>
                                      <p:tavLst>
                                        <p:tav tm="0">
                                          <p:val>
                                            <p:strVal val="0-#ppt_h/2"/>
                                          </p:val>
                                        </p:tav>
                                        <p:tav tm="100000">
                                          <p:val>
                                            <p:strVal val="#ppt_y"/>
                                          </p:val>
                                        </p:tav>
                                      </p:tavLst>
                                    </p:anim>
                                  </p:childTnLst>
                                </p:cTn>
                              </p:par>
                              <p:par>
                                <p:cTn id="19" presetID="2" presetClass="entr" presetSubtype="1"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1000" fill="hold"/>
                                        <p:tgtEl>
                                          <p:spTgt spid="17"/>
                                        </p:tgtEl>
                                        <p:attrNameLst>
                                          <p:attrName>ppt_x</p:attrName>
                                        </p:attrNameLst>
                                      </p:cBhvr>
                                      <p:tavLst>
                                        <p:tav tm="0">
                                          <p:val>
                                            <p:strVal val="#ppt_x"/>
                                          </p:val>
                                        </p:tav>
                                        <p:tav tm="100000">
                                          <p:val>
                                            <p:strVal val="#ppt_x"/>
                                          </p:val>
                                        </p:tav>
                                      </p:tavLst>
                                    </p:anim>
                                    <p:anim calcmode="lin" valueType="num">
                                      <p:cBhvr additive="base">
                                        <p:cTn id="22" dur="1000" fill="hold"/>
                                        <p:tgtEl>
                                          <p:spTgt spid="17"/>
                                        </p:tgtEl>
                                        <p:attrNameLst>
                                          <p:attrName>ppt_y</p:attrName>
                                        </p:attrNameLst>
                                      </p:cBhvr>
                                      <p:tavLst>
                                        <p:tav tm="0">
                                          <p:val>
                                            <p:strVal val="0-#ppt_h/2"/>
                                          </p:val>
                                        </p:tav>
                                        <p:tav tm="100000">
                                          <p:val>
                                            <p:strVal val="#ppt_y"/>
                                          </p:val>
                                        </p:tav>
                                      </p:tavLst>
                                    </p:anim>
                                  </p:childTnLst>
                                </p:cTn>
                              </p:par>
                              <p:par>
                                <p:cTn id="23" presetID="22" presetClass="entr" presetSubtype="4"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EFC6"/>
        </a:solidFill>
        <a:effectLst/>
      </p:bgPr>
    </p:bg>
    <p:spTree>
      <p:nvGrpSpPr>
        <p:cNvPr id="1" name=""/>
        <p:cNvGrpSpPr/>
        <p:nvPr/>
      </p:nvGrpSpPr>
      <p:grpSpPr>
        <a:xfrm>
          <a:off x="0" y="0"/>
          <a:ext cx="0" cy="0"/>
          <a:chOff x="0" y="0"/>
          <a:chExt cx="0" cy="0"/>
        </a:xfrm>
      </p:grpSpPr>
      <p:pic>
        <p:nvPicPr>
          <p:cNvPr id="10" name="Picture 9" descr="Shape&#10;&#10;Description automatically generated with medium confidence">
            <a:extLst>
              <a:ext uri="{FF2B5EF4-FFF2-40B4-BE49-F238E27FC236}">
                <a16:creationId xmlns:a16="http://schemas.microsoft.com/office/drawing/2014/main" id="{E848CA2D-CDCC-4A60-BF8E-5170B212ED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2254" y="152739"/>
            <a:ext cx="5008232" cy="1145762"/>
          </a:xfrm>
          <a:prstGeom prst="rect">
            <a:avLst/>
          </a:prstGeom>
        </p:spPr>
      </p:pic>
      <p:grpSp>
        <p:nvGrpSpPr>
          <p:cNvPr id="13" name="Group 12">
            <a:extLst>
              <a:ext uri="{FF2B5EF4-FFF2-40B4-BE49-F238E27FC236}">
                <a16:creationId xmlns:a16="http://schemas.microsoft.com/office/drawing/2014/main" id="{CE783FFF-2F02-4DAE-89EB-5E06A1A0A204}"/>
              </a:ext>
            </a:extLst>
          </p:cNvPr>
          <p:cNvGrpSpPr/>
          <p:nvPr/>
        </p:nvGrpSpPr>
        <p:grpSpPr>
          <a:xfrm>
            <a:off x="2614561" y="1409058"/>
            <a:ext cx="6253324" cy="1162692"/>
            <a:chOff x="1834064" y="1645771"/>
            <a:chExt cx="6382406" cy="1162692"/>
          </a:xfrm>
        </p:grpSpPr>
        <p:sp>
          <p:nvSpPr>
            <p:cNvPr id="6" name="Rectangle: Rounded Corners 5">
              <a:extLst>
                <a:ext uri="{FF2B5EF4-FFF2-40B4-BE49-F238E27FC236}">
                  <a16:creationId xmlns:a16="http://schemas.microsoft.com/office/drawing/2014/main" id="{94F67307-A16A-42D5-9D19-215D5A37A7C3}"/>
                </a:ext>
              </a:extLst>
            </p:cNvPr>
            <p:cNvSpPr/>
            <p:nvPr/>
          </p:nvSpPr>
          <p:spPr>
            <a:xfrm>
              <a:off x="1873760" y="1645771"/>
              <a:ext cx="6342710" cy="1162692"/>
            </a:xfrm>
            <a:custGeom>
              <a:avLst/>
              <a:gdLst>
                <a:gd name="connsiteX0" fmla="*/ 0 w 6342710"/>
                <a:gd name="connsiteY0" fmla="*/ 193786 h 1162692"/>
                <a:gd name="connsiteX1" fmla="*/ 193786 w 6342710"/>
                <a:gd name="connsiteY1" fmla="*/ 0 h 1162692"/>
                <a:gd name="connsiteX2" fmla="*/ 974571 w 6342710"/>
                <a:gd name="connsiteY2" fmla="*/ 0 h 1162692"/>
                <a:gd name="connsiteX3" fmla="*/ 1636253 w 6342710"/>
                <a:gd name="connsiteY3" fmla="*/ 0 h 1162692"/>
                <a:gd name="connsiteX4" fmla="*/ 2178832 w 6342710"/>
                <a:gd name="connsiteY4" fmla="*/ 0 h 1162692"/>
                <a:gd name="connsiteX5" fmla="*/ 2900065 w 6342710"/>
                <a:gd name="connsiteY5" fmla="*/ 0 h 1162692"/>
                <a:gd name="connsiteX6" fmla="*/ 3621299 w 6342710"/>
                <a:gd name="connsiteY6" fmla="*/ 0 h 1162692"/>
                <a:gd name="connsiteX7" fmla="*/ 4282981 w 6342710"/>
                <a:gd name="connsiteY7" fmla="*/ 0 h 1162692"/>
                <a:gd name="connsiteX8" fmla="*/ 4825560 w 6342710"/>
                <a:gd name="connsiteY8" fmla="*/ 0 h 1162692"/>
                <a:gd name="connsiteX9" fmla="*/ 5546793 w 6342710"/>
                <a:gd name="connsiteY9" fmla="*/ 0 h 1162692"/>
                <a:gd name="connsiteX10" fmla="*/ 6148924 w 6342710"/>
                <a:gd name="connsiteY10" fmla="*/ 0 h 1162692"/>
                <a:gd name="connsiteX11" fmla="*/ 6342710 w 6342710"/>
                <a:gd name="connsiteY11" fmla="*/ 193786 h 1162692"/>
                <a:gd name="connsiteX12" fmla="*/ 6342710 w 6342710"/>
                <a:gd name="connsiteY12" fmla="*/ 565844 h 1162692"/>
                <a:gd name="connsiteX13" fmla="*/ 6342710 w 6342710"/>
                <a:gd name="connsiteY13" fmla="*/ 968906 h 1162692"/>
                <a:gd name="connsiteX14" fmla="*/ 6148924 w 6342710"/>
                <a:gd name="connsiteY14" fmla="*/ 1162692 h 1162692"/>
                <a:gd name="connsiteX15" fmla="*/ 5368139 w 6342710"/>
                <a:gd name="connsiteY15" fmla="*/ 1162692 h 1162692"/>
                <a:gd name="connsiteX16" fmla="*/ 4885111 w 6342710"/>
                <a:gd name="connsiteY16" fmla="*/ 1162692 h 1162692"/>
                <a:gd name="connsiteX17" fmla="*/ 4163878 w 6342710"/>
                <a:gd name="connsiteY17" fmla="*/ 1162692 h 1162692"/>
                <a:gd name="connsiteX18" fmla="*/ 3383093 w 6342710"/>
                <a:gd name="connsiteY18" fmla="*/ 1162692 h 1162692"/>
                <a:gd name="connsiteX19" fmla="*/ 2721411 w 6342710"/>
                <a:gd name="connsiteY19" fmla="*/ 1162692 h 1162692"/>
                <a:gd name="connsiteX20" fmla="*/ 2059729 w 6342710"/>
                <a:gd name="connsiteY20" fmla="*/ 1162692 h 1162692"/>
                <a:gd name="connsiteX21" fmla="*/ 1517150 w 6342710"/>
                <a:gd name="connsiteY21" fmla="*/ 1162692 h 1162692"/>
                <a:gd name="connsiteX22" fmla="*/ 795917 w 6342710"/>
                <a:gd name="connsiteY22" fmla="*/ 1162692 h 1162692"/>
                <a:gd name="connsiteX23" fmla="*/ 193786 w 6342710"/>
                <a:gd name="connsiteY23" fmla="*/ 1162692 h 1162692"/>
                <a:gd name="connsiteX24" fmla="*/ 0 w 6342710"/>
                <a:gd name="connsiteY24" fmla="*/ 968906 h 1162692"/>
                <a:gd name="connsiteX25" fmla="*/ 0 w 6342710"/>
                <a:gd name="connsiteY25" fmla="*/ 596848 h 1162692"/>
                <a:gd name="connsiteX26" fmla="*/ 0 w 6342710"/>
                <a:gd name="connsiteY26" fmla="*/ 193786 h 116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42710" h="1162692" fill="none" extrusionOk="0">
                  <a:moveTo>
                    <a:pt x="0" y="193786"/>
                  </a:moveTo>
                  <a:cubicBezTo>
                    <a:pt x="-11739" y="77992"/>
                    <a:pt x="112465" y="7362"/>
                    <a:pt x="193786" y="0"/>
                  </a:cubicBezTo>
                  <a:cubicBezTo>
                    <a:pt x="437345" y="4805"/>
                    <a:pt x="747352" y="-6375"/>
                    <a:pt x="974571" y="0"/>
                  </a:cubicBezTo>
                  <a:cubicBezTo>
                    <a:pt x="1201790" y="6375"/>
                    <a:pt x="1463218" y="20564"/>
                    <a:pt x="1636253" y="0"/>
                  </a:cubicBezTo>
                  <a:cubicBezTo>
                    <a:pt x="1809288" y="-20564"/>
                    <a:pt x="2050857" y="-1242"/>
                    <a:pt x="2178832" y="0"/>
                  </a:cubicBezTo>
                  <a:cubicBezTo>
                    <a:pt x="2306807" y="1242"/>
                    <a:pt x="2749827" y="-7599"/>
                    <a:pt x="2900065" y="0"/>
                  </a:cubicBezTo>
                  <a:cubicBezTo>
                    <a:pt x="3050303" y="7599"/>
                    <a:pt x="3374313" y="-22198"/>
                    <a:pt x="3621299" y="0"/>
                  </a:cubicBezTo>
                  <a:cubicBezTo>
                    <a:pt x="3868285" y="22198"/>
                    <a:pt x="4039043" y="-18373"/>
                    <a:pt x="4282981" y="0"/>
                  </a:cubicBezTo>
                  <a:cubicBezTo>
                    <a:pt x="4526919" y="18373"/>
                    <a:pt x="4705416" y="-17418"/>
                    <a:pt x="4825560" y="0"/>
                  </a:cubicBezTo>
                  <a:cubicBezTo>
                    <a:pt x="4945704" y="17418"/>
                    <a:pt x="5215398" y="-6088"/>
                    <a:pt x="5546793" y="0"/>
                  </a:cubicBezTo>
                  <a:cubicBezTo>
                    <a:pt x="5878188" y="6088"/>
                    <a:pt x="5980919" y="16000"/>
                    <a:pt x="6148924" y="0"/>
                  </a:cubicBezTo>
                  <a:cubicBezTo>
                    <a:pt x="6276321" y="-6345"/>
                    <a:pt x="6346465" y="87786"/>
                    <a:pt x="6342710" y="193786"/>
                  </a:cubicBezTo>
                  <a:cubicBezTo>
                    <a:pt x="6333126" y="340964"/>
                    <a:pt x="6353277" y="470388"/>
                    <a:pt x="6342710" y="565844"/>
                  </a:cubicBezTo>
                  <a:cubicBezTo>
                    <a:pt x="6332143" y="661300"/>
                    <a:pt x="6341525" y="768981"/>
                    <a:pt x="6342710" y="968906"/>
                  </a:cubicBezTo>
                  <a:cubicBezTo>
                    <a:pt x="6354933" y="1068817"/>
                    <a:pt x="6241945" y="1161837"/>
                    <a:pt x="6148924" y="1162692"/>
                  </a:cubicBezTo>
                  <a:cubicBezTo>
                    <a:pt x="5796730" y="1144309"/>
                    <a:pt x="5643942" y="1146581"/>
                    <a:pt x="5368139" y="1162692"/>
                  </a:cubicBezTo>
                  <a:cubicBezTo>
                    <a:pt x="5092337" y="1178803"/>
                    <a:pt x="5101129" y="1184660"/>
                    <a:pt x="4885111" y="1162692"/>
                  </a:cubicBezTo>
                  <a:cubicBezTo>
                    <a:pt x="4669093" y="1140724"/>
                    <a:pt x="4475767" y="1171486"/>
                    <a:pt x="4163878" y="1162692"/>
                  </a:cubicBezTo>
                  <a:cubicBezTo>
                    <a:pt x="3851989" y="1153898"/>
                    <a:pt x="3749984" y="1192831"/>
                    <a:pt x="3383093" y="1162692"/>
                  </a:cubicBezTo>
                  <a:cubicBezTo>
                    <a:pt x="3016203" y="1132553"/>
                    <a:pt x="2969312" y="1167822"/>
                    <a:pt x="2721411" y="1162692"/>
                  </a:cubicBezTo>
                  <a:cubicBezTo>
                    <a:pt x="2473510" y="1157562"/>
                    <a:pt x="2297282" y="1155289"/>
                    <a:pt x="2059729" y="1162692"/>
                  </a:cubicBezTo>
                  <a:cubicBezTo>
                    <a:pt x="1822176" y="1170095"/>
                    <a:pt x="1637652" y="1165058"/>
                    <a:pt x="1517150" y="1162692"/>
                  </a:cubicBezTo>
                  <a:cubicBezTo>
                    <a:pt x="1396648" y="1160326"/>
                    <a:pt x="986833" y="1128611"/>
                    <a:pt x="795917" y="1162692"/>
                  </a:cubicBezTo>
                  <a:cubicBezTo>
                    <a:pt x="605001" y="1196773"/>
                    <a:pt x="315056" y="1169887"/>
                    <a:pt x="193786" y="1162692"/>
                  </a:cubicBezTo>
                  <a:cubicBezTo>
                    <a:pt x="106641" y="1177757"/>
                    <a:pt x="-430" y="1082848"/>
                    <a:pt x="0" y="968906"/>
                  </a:cubicBezTo>
                  <a:cubicBezTo>
                    <a:pt x="-17747" y="860381"/>
                    <a:pt x="3729" y="772254"/>
                    <a:pt x="0" y="596848"/>
                  </a:cubicBezTo>
                  <a:cubicBezTo>
                    <a:pt x="-3729" y="421442"/>
                    <a:pt x="-10849" y="283299"/>
                    <a:pt x="0" y="193786"/>
                  </a:cubicBezTo>
                  <a:close/>
                </a:path>
                <a:path w="6342710" h="1162692" stroke="0" extrusionOk="0">
                  <a:moveTo>
                    <a:pt x="0" y="193786"/>
                  </a:moveTo>
                  <a:cubicBezTo>
                    <a:pt x="23905" y="85259"/>
                    <a:pt x="107620" y="-14290"/>
                    <a:pt x="193786" y="0"/>
                  </a:cubicBezTo>
                  <a:cubicBezTo>
                    <a:pt x="504023" y="-31710"/>
                    <a:pt x="528335" y="-17797"/>
                    <a:pt x="855468" y="0"/>
                  </a:cubicBezTo>
                  <a:cubicBezTo>
                    <a:pt x="1182601" y="17797"/>
                    <a:pt x="1259987" y="-15889"/>
                    <a:pt x="1576701" y="0"/>
                  </a:cubicBezTo>
                  <a:cubicBezTo>
                    <a:pt x="1893415" y="15889"/>
                    <a:pt x="1941720" y="-17304"/>
                    <a:pt x="2059729" y="0"/>
                  </a:cubicBezTo>
                  <a:cubicBezTo>
                    <a:pt x="2177738" y="17304"/>
                    <a:pt x="2543400" y="19915"/>
                    <a:pt x="2721411" y="0"/>
                  </a:cubicBezTo>
                  <a:cubicBezTo>
                    <a:pt x="2899422" y="-19915"/>
                    <a:pt x="2968998" y="-2909"/>
                    <a:pt x="3204439" y="0"/>
                  </a:cubicBezTo>
                  <a:cubicBezTo>
                    <a:pt x="3439880" y="2909"/>
                    <a:pt x="3699688" y="-11251"/>
                    <a:pt x="3866121" y="0"/>
                  </a:cubicBezTo>
                  <a:cubicBezTo>
                    <a:pt x="4032554" y="11251"/>
                    <a:pt x="4317875" y="-22028"/>
                    <a:pt x="4468252" y="0"/>
                  </a:cubicBezTo>
                  <a:cubicBezTo>
                    <a:pt x="4618629" y="22028"/>
                    <a:pt x="4794093" y="1647"/>
                    <a:pt x="4951280" y="0"/>
                  </a:cubicBezTo>
                  <a:cubicBezTo>
                    <a:pt x="5108467" y="-1647"/>
                    <a:pt x="5199301" y="-19772"/>
                    <a:pt x="5434307" y="0"/>
                  </a:cubicBezTo>
                  <a:cubicBezTo>
                    <a:pt x="5669313" y="19772"/>
                    <a:pt x="5863929" y="-22677"/>
                    <a:pt x="6148924" y="0"/>
                  </a:cubicBezTo>
                  <a:cubicBezTo>
                    <a:pt x="6234389" y="13798"/>
                    <a:pt x="6356479" y="96869"/>
                    <a:pt x="6342710" y="193786"/>
                  </a:cubicBezTo>
                  <a:cubicBezTo>
                    <a:pt x="6329237" y="304440"/>
                    <a:pt x="6330249" y="421536"/>
                    <a:pt x="6342710" y="596848"/>
                  </a:cubicBezTo>
                  <a:cubicBezTo>
                    <a:pt x="6355171" y="772160"/>
                    <a:pt x="6329492" y="887852"/>
                    <a:pt x="6342710" y="968906"/>
                  </a:cubicBezTo>
                  <a:cubicBezTo>
                    <a:pt x="6342294" y="1081999"/>
                    <a:pt x="6263457" y="1157159"/>
                    <a:pt x="6148924" y="1162692"/>
                  </a:cubicBezTo>
                  <a:cubicBezTo>
                    <a:pt x="5790633" y="1189789"/>
                    <a:pt x="5593631" y="1160316"/>
                    <a:pt x="5368139" y="1162692"/>
                  </a:cubicBezTo>
                  <a:cubicBezTo>
                    <a:pt x="5142647" y="1165068"/>
                    <a:pt x="4777216" y="1142262"/>
                    <a:pt x="4587354" y="1162692"/>
                  </a:cubicBezTo>
                  <a:cubicBezTo>
                    <a:pt x="4397492" y="1183122"/>
                    <a:pt x="4230364" y="1175162"/>
                    <a:pt x="3925672" y="1162692"/>
                  </a:cubicBezTo>
                  <a:cubicBezTo>
                    <a:pt x="3620980" y="1150222"/>
                    <a:pt x="3458310" y="1145336"/>
                    <a:pt x="3323542" y="1162692"/>
                  </a:cubicBezTo>
                  <a:cubicBezTo>
                    <a:pt x="3188774" y="1180049"/>
                    <a:pt x="2986935" y="1181210"/>
                    <a:pt x="2840514" y="1162692"/>
                  </a:cubicBezTo>
                  <a:cubicBezTo>
                    <a:pt x="2694093" y="1144174"/>
                    <a:pt x="2375001" y="1183876"/>
                    <a:pt x="2178832" y="1162692"/>
                  </a:cubicBezTo>
                  <a:cubicBezTo>
                    <a:pt x="1982663" y="1141508"/>
                    <a:pt x="1777905" y="1142533"/>
                    <a:pt x="1636253" y="1162692"/>
                  </a:cubicBezTo>
                  <a:cubicBezTo>
                    <a:pt x="1494601" y="1182851"/>
                    <a:pt x="1336681" y="1174595"/>
                    <a:pt x="1153225" y="1162692"/>
                  </a:cubicBezTo>
                  <a:cubicBezTo>
                    <a:pt x="969769" y="1150789"/>
                    <a:pt x="539188" y="1126310"/>
                    <a:pt x="193786" y="1162692"/>
                  </a:cubicBezTo>
                  <a:cubicBezTo>
                    <a:pt x="102136" y="1151506"/>
                    <a:pt x="4545" y="1073600"/>
                    <a:pt x="0" y="968906"/>
                  </a:cubicBezTo>
                  <a:cubicBezTo>
                    <a:pt x="12620" y="794194"/>
                    <a:pt x="13866" y="700056"/>
                    <a:pt x="0" y="565844"/>
                  </a:cubicBezTo>
                  <a:cubicBezTo>
                    <a:pt x="-13866" y="431632"/>
                    <a:pt x="11573" y="358906"/>
                    <a:pt x="0" y="193786"/>
                  </a:cubicBezTo>
                  <a:close/>
                </a:path>
              </a:pathLst>
            </a:custGeom>
            <a:solidFill>
              <a:srgbClr val="D9F0F5"/>
            </a:solidFill>
            <a:ln w="28575">
              <a:solidFill>
                <a:schemeClr val="accent5">
                  <a:lumMod val="75000"/>
                </a:schemeClr>
              </a:solidFill>
              <a:extLst>
                <a:ext uri="{C807C97D-BFC1-408E-A445-0C87EB9F89A2}">
                  <ask:lineSketchStyleProps xmlns:ask="http://schemas.microsoft.com/office/drawing/2018/sketchyshapes" sd="2367171527">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pic>
          <p:nvPicPr>
            <p:cNvPr id="1036" name="Picture 12" descr="Socket free icon">
              <a:extLst>
                <a:ext uri="{FF2B5EF4-FFF2-40B4-BE49-F238E27FC236}">
                  <a16:creationId xmlns:a16="http://schemas.microsoft.com/office/drawing/2014/main" id="{50C8B433-F249-43F9-BF72-E2204EC5A4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4064" y="1692599"/>
              <a:ext cx="813603" cy="81360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0D34C3D-0987-4AE7-948E-801AED0C5611}"/>
                </a:ext>
              </a:extLst>
            </p:cNvPr>
            <p:cNvSpPr txBox="1"/>
            <p:nvPr/>
          </p:nvSpPr>
          <p:spPr>
            <a:xfrm>
              <a:off x="2628399" y="1764781"/>
              <a:ext cx="5507992" cy="892552"/>
            </a:xfrm>
            <a:prstGeom prst="rect">
              <a:avLst/>
            </a:prstGeom>
            <a:noFill/>
          </p:spPr>
          <p:txBody>
            <a:bodyPr wrap="square" rtlCol="0">
              <a:spAutoFit/>
            </a:bodyPr>
            <a:lstStyle/>
            <a:p>
              <a:r>
                <a:rPr lang="en-US" sz="2600" b="1" dirty="0">
                  <a:solidFill>
                    <a:srgbClr val="004A82"/>
                  </a:solidFill>
                  <a:latin typeface="Arial" panose="020B0604020202020204" pitchFamily="34" charset="0"/>
                  <a:cs typeface="Arial" panose="020B0604020202020204" pitchFamily="34" charset="0"/>
                </a:rPr>
                <a:t>Nêu được các biện </a:t>
              </a:r>
              <a:r>
                <a:rPr lang="en-US" sz="2600" b="1">
                  <a:solidFill>
                    <a:srgbClr val="004A82"/>
                  </a:solidFill>
                  <a:latin typeface="Arial" panose="020B0604020202020204" pitchFamily="34" charset="0"/>
                  <a:cs typeface="Arial" panose="020B0604020202020204" pitchFamily="34" charset="0"/>
                </a:rPr>
                <a:t>pháp tiết kiệm điện.</a:t>
              </a:r>
              <a:endParaRPr lang="en-US" sz="2600" b="1" dirty="0">
                <a:solidFill>
                  <a:srgbClr val="004A82"/>
                </a:solidFill>
                <a:latin typeface="Arial" panose="020B0604020202020204" pitchFamily="34" charset="0"/>
                <a:cs typeface="Arial" panose="020B0604020202020204" pitchFamily="34" charset="0"/>
              </a:endParaRPr>
            </a:p>
          </p:txBody>
        </p:sp>
      </p:grpSp>
      <p:grpSp>
        <p:nvGrpSpPr>
          <p:cNvPr id="15" name="Group 14">
            <a:extLst>
              <a:ext uri="{FF2B5EF4-FFF2-40B4-BE49-F238E27FC236}">
                <a16:creationId xmlns:a16="http://schemas.microsoft.com/office/drawing/2014/main" id="{208021FA-5FB8-4B35-9649-269349359FD1}"/>
              </a:ext>
            </a:extLst>
          </p:cNvPr>
          <p:cNvGrpSpPr/>
          <p:nvPr/>
        </p:nvGrpSpPr>
        <p:grpSpPr>
          <a:xfrm>
            <a:off x="2614561" y="2923367"/>
            <a:ext cx="6215473" cy="1494513"/>
            <a:chOff x="2810673" y="3130342"/>
            <a:chExt cx="6180621" cy="1562661"/>
          </a:xfrm>
        </p:grpSpPr>
        <p:sp>
          <p:nvSpPr>
            <p:cNvPr id="26" name="Rectangle: Rounded Corners 25">
              <a:extLst>
                <a:ext uri="{FF2B5EF4-FFF2-40B4-BE49-F238E27FC236}">
                  <a16:creationId xmlns:a16="http://schemas.microsoft.com/office/drawing/2014/main" id="{6D7D7729-2868-4EA2-A406-FC1084D6C90B}"/>
                </a:ext>
              </a:extLst>
            </p:cNvPr>
            <p:cNvSpPr/>
            <p:nvPr/>
          </p:nvSpPr>
          <p:spPr>
            <a:xfrm>
              <a:off x="2839961" y="3130342"/>
              <a:ext cx="6151333" cy="1562661"/>
            </a:xfrm>
            <a:custGeom>
              <a:avLst/>
              <a:gdLst>
                <a:gd name="connsiteX0" fmla="*/ 0 w 6151333"/>
                <a:gd name="connsiteY0" fmla="*/ 260449 h 1562661"/>
                <a:gd name="connsiteX1" fmla="*/ 260449 w 6151333"/>
                <a:gd name="connsiteY1" fmla="*/ 0 h 1562661"/>
                <a:gd name="connsiteX2" fmla="*/ 998662 w 6151333"/>
                <a:gd name="connsiteY2" fmla="*/ 0 h 1562661"/>
                <a:gd name="connsiteX3" fmla="*/ 1455352 w 6151333"/>
                <a:gd name="connsiteY3" fmla="*/ 0 h 1562661"/>
                <a:gd name="connsiteX4" fmla="*/ 1912043 w 6151333"/>
                <a:gd name="connsiteY4" fmla="*/ 0 h 1562661"/>
                <a:gd name="connsiteX5" fmla="*/ 2481343 w 6151333"/>
                <a:gd name="connsiteY5" fmla="*/ 0 h 1562661"/>
                <a:gd name="connsiteX6" fmla="*/ 3106947 w 6151333"/>
                <a:gd name="connsiteY6" fmla="*/ 0 h 1562661"/>
                <a:gd name="connsiteX7" fmla="*/ 3676246 w 6151333"/>
                <a:gd name="connsiteY7" fmla="*/ 0 h 1562661"/>
                <a:gd name="connsiteX8" fmla="*/ 4132937 w 6151333"/>
                <a:gd name="connsiteY8" fmla="*/ 0 h 1562661"/>
                <a:gd name="connsiteX9" fmla="*/ 4589628 w 6151333"/>
                <a:gd name="connsiteY9" fmla="*/ 0 h 1562661"/>
                <a:gd name="connsiteX10" fmla="*/ 5102623 w 6151333"/>
                <a:gd name="connsiteY10" fmla="*/ 0 h 1562661"/>
                <a:gd name="connsiteX11" fmla="*/ 5890884 w 6151333"/>
                <a:gd name="connsiteY11" fmla="*/ 0 h 1562661"/>
                <a:gd name="connsiteX12" fmla="*/ 6151333 w 6151333"/>
                <a:gd name="connsiteY12" fmla="*/ 260449 h 1562661"/>
                <a:gd name="connsiteX13" fmla="*/ 6151333 w 6151333"/>
                <a:gd name="connsiteY13" fmla="*/ 791748 h 1562661"/>
                <a:gd name="connsiteX14" fmla="*/ 6151333 w 6151333"/>
                <a:gd name="connsiteY14" fmla="*/ 1302212 h 1562661"/>
                <a:gd name="connsiteX15" fmla="*/ 5890884 w 6151333"/>
                <a:gd name="connsiteY15" fmla="*/ 1562661 h 1562661"/>
                <a:gd name="connsiteX16" fmla="*/ 5434193 w 6151333"/>
                <a:gd name="connsiteY16" fmla="*/ 1562661 h 1562661"/>
                <a:gd name="connsiteX17" fmla="*/ 4977502 w 6151333"/>
                <a:gd name="connsiteY17" fmla="*/ 1562661 h 1562661"/>
                <a:gd name="connsiteX18" fmla="*/ 4239290 w 6151333"/>
                <a:gd name="connsiteY18" fmla="*/ 1562661 h 1562661"/>
                <a:gd name="connsiteX19" fmla="*/ 3669990 w 6151333"/>
                <a:gd name="connsiteY19" fmla="*/ 1562661 h 1562661"/>
                <a:gd name="connsiteX20" fmla="*/ 3044386 w 6151333"/>
                <a:gd name="connsiteY20" fmla="*/ 1562661 h 1562661"/>
                <a:gd name="connsiteX21" fmla="*/ 2531391 w 6151333"/>
                <a:gd name="connsiteY21" fmla="*/ 1562661 h 1562661"/>
                <a:gd name="connsiteX22" fmla="*/ 1793179 w 6151333"/>
                <a:gd name="connsiteY22" fmla="*/ 1562661 h 1562661"/>
                <a:gd name="connsiteX23" fmla="*/ 1223879 w 6151333"/>
                <a:gd name="connsiteY23" fmla="*/ 1562661 h 1562661"/>
                <a:gd name="connsiteX24" fmla="*/ 260449 w 6151333"/>
                <a:gd name="connsiteY24" fmla="*/ 1562661 h 1562661"/>
                <a:gd name="connsiteX25" fmla="*/ 0 w 6151333"/>
                <a:gd name="connsiteY25" fmla="*/ 1302212 h 1562661"/>
                <a:gd name="connsiteX26" fmla="*/ 0 w 6151333"/>
                <a:gd name="connsiteY26" fmla="*/ 760495 h 1562661"/>
                <a:gd name="connsiteX27" fmla="*/ 0 w 6151333"/>
                <a:gd name="connsiteY27" fmla="*/ 260449 h 1562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151333" h="1562661" fill="none" extrusionOk="0">
                  <a:moveTo>
                    <a:pt x="0" y="260449"/>
                  </a:moveTo>
                  <a:cubicBezTo>
                    <a:pt x="1618" y="110935"/>
                    <a:pt x="135711" y="28665"/>
                    <a:pt x="260449" y="0"/>
                  </a:cubicBezTo>
                  <a:cubicBezTo>
                    <a:pt x="459546" y="-12718"/>
                    <a:pt x="668655" y="-17537"/>
                    <a:pt x="998662" y="0"/>
                  </a:cubicBezTo>
                  <a:cubicBezTo>
                    <a:pt x="1328669" y="17537"/>
                    <a:pt x="1328534" y="-18982"/>
                    <a:pt x="1455352" y="0"/>
                  </a:cubicBezTo>
                  <a:cubicBezTo>
                    <a:pt x="1582170" y="18982"/>
                    <a:pt x="1781787" y="-1456"/>
                    <a:pt x="1912043" y="0"/>
                  </a:cubicBezTo>
                  <a:cubicBezTo>
                    <a:pt x="2042299" y="1456"/>
                    <a:pt x="2260290" y="19155"/>
                    <a:pt x="2481343" y="0"/>
                  </a:cubicBezTo>
                  <a:cubicBezTo>
                    <a:pt x="2702396" y="-19155"/>
                    <a:pt x="2841220" y="-24791"/>
                    <a:pt x="3106947" y="0"/>
                  </a:cubicBezTo>
                  <a:cubicBezTo>
                    <a:pt x="3372674" y="24791"/>
                    <a:pt x="3540231" y="1810"/>
                    <a:pt x="3676246" y="0"/>
                  </a:cubicBezTo>
                  <a:cubicBezTo>
                    <a:pt x="3812261" y="-1810"/>
                    <a:pt x="3966954" y="-20396"/>
                    <a:pt x="4132937" y="0"/>
                  </a:cubicBezTo>
                  <a:cubicBezTo>
                    <a:pt x="4298920" y="20396"/>
                    <a:pt x="4472876" y="-8169"/>
                    <a:pt x="4589628" y="0"/>
                  </a:cubicBezTo>
                  <a:cubicBezTo>
                    <a:pt x="4706380" y="8169"/>
                    <a:pt x="4973024" y="-23287"/>
                    <a:pt x="5102623" y="0"/>
                  </a:cubicBezTo>
                  <a:cubicBezTo>
                    <a:pt x="5232222" y="23287"/>
                    <a:pt x="5523267" y="-38590"/>
                    <a:pt x="5890884" y="0"/>
                  </a:cubicBezTo>
                  <a:cubicBezTo>
                    <a:pt x="6028043" y="-12644"/>
                    <a:pt x="6173082" y="116288"/>
                    <a:pt x="6151333" y="260449"/>
                  </a:cubicBezTo>
                  <a:cubicBezTo>
                    <a:pt x="6154017" y="467724"/>
                    <a:pt x="6142994" y="538108"/>
                    <a:pt x="6151333" y="791748"/>
                  </a:cubicBezTo>
                  <a:cubicBezTo>
                    <a:pt x="6159672" y="1045388"/>
                    <a:pt x="6169094" y="1108869"/>
                    <a:pt x="6151333" y="1302212"/>
                  </a:cubicBezTo>
                  <a:cubicBezTo>
                    <a:pt x="6149758" y="1430679"/>
                    <a:pt x="6040349" y="1565796"/>
                    <a:pt x="5890884" y="1562661"/>
                  </a:cubicBezTo>
                  <a:cubicBezTo>
                    <a:pt x="5763058" y="1542853"/>
                    <a:pt x="5638662" y="1572656"/>
                    <a:pt x="5434193" y="1562661"/>
                  </a:cubicBezTo>
                  <a:cubicBezTo>
                    <a:pt x="5229724" y="1552666"/>
                    <a:pt x="5189852" y="1551965"/>
                    <a:pt x="4977502" y="1562661"/>
                  </a:cubicBezTo>
                  <a:cubicBezTo>
                    <a:pt x="4765152" y="1573357"/>
                    <a:pt x="4409872" y="1545251"/>
                    <a:pt x="4239290" y="1562661"/>
                  </a:cubicBezTo>
                  <a:cubicBezTo>
                    <a:pt x="4068708" y="1580071"/>
                    <a:pt x="3816833" y="1569615"/>
                    <a:pt x="3669990" y="1562661"/>
                  </a:cubicBezTo>
                  <a:cubicBezTo>
                    <a:pt x="3523147" y="1555707"/>
                    <a:pt x="3245415" y="1585925"/>
                    <a:pt x="3044386" y="1562661"/>
                  </a:cubicBezTo>
                  <a:cubicBezTo>
                    <a:pt x="2843357" y="1539397"/>
                    <a:pt x="2715618" y="1567489"/>
                    <a:pt x="2531391" y="1562661"/>
                  </a:cubicBezTo>
                  <a:cubicBezTo>
                    <a:pt x="2347165" y="1557833"/>
                    <a:pt x="2158375" y="1527008"/>
                    <a:pt x="1793179" y="1562661"/>
                  </a:cubicBezTo>
                  <a:cubicBezTo>
                    <a:pt x="1427983" y="1598314"/>
                    <a:pt x="1429123" y="1566127"/>
                    <a:pt x="1223879" y="1562661"/>
                  </a:cubicBezTo>
                  <a:cubicBezTo>
                    <a:pt x="1018635" y="1559195"/>
                    <a:pt x="732939" y="1520554"/>
                    <a:pt x="260449" y="1562661"/>
                  </a:cubicBezTo>
                  <a:cubicBezTo>
                    <a:pt x="106000" y="1565115"/>
                    <a:pt x="-23856" y="1426678"/>
                    <a:pt x="0" y="1302212"/>
                  </a:cubicBezTo>
                  <a:cubicBezTo>
                    <a:pt x="25740" y="1125427"/>
                    <a:pt x="-23450" y="964128"/>
                    <a:pt x="0" y="760495"/>
                  </a:cubicBezTo>
                  <a:cubicBezTo>
                    <a:pt x="23450" y="556862"/>
                    <a:pt x="-15400" y="449843"/>
                    <a:pt x="0" y="260449"/>
                  </a:cubicBezTo>
                  <a:close/>
                </a:path>
                <a:path w="6151333" h="1562661" stroke="0" extrusionOk="0">
                  <a:moveTo>
                    <a:pt x="0" y="260449"/>
                  </a:moveTo>
                  <a:cubicBezTo>
                    <a:pt x="15795" y="120224"/>
                    <a:pt x="119314" y="4215"/>
                    <a:pt x="260449" y="0"/>
                  </a:cubicBezTo>
                  <a:cubicBezTo>
                    <a:pt x="523009" y="-17369"/>
                    <a:pt x="757154" y="-13247"/>
                    <a:pt x="942357" y="0"/>
                  </a:cubicBezTo>
                  <a:cubicBezTo>
                    <a:pt x="1127560" y="13247"/>
                    <a:pt x="1512065" y="-33715"/>
                    <a:pt x="1680570" y="0"/>
                  </a:cubicBezTo>
                  <a:cubicBezTo>
                    <a:pt x="1849075" y="33715"/>
                    <a:pt x="2034333" y="-11768"/>
                    <a:pt x="2249869" y="0"/>
                  </a:cubicBezTo>
                  <a:cubicBezTo>
                    <a:pt x="2465405" y="11768"/>
                    <a:pt x="2724072" y="18497"/>
                    <a:pt x="2875473" y="0"/>
                  </a:cubicBezTo>
                  <a:cubicBezTo>
                    <a:pt x="3026874" y="-18497"/>
                    <a:pt x="3172020" y="-27452"/>
                    <a:pt x="3444773" y="0"/>
                  </a:cubicBezTo>
                  <a:cubicBezTo>
                    <a:pt x="3717526" y="27452"/>
                    <a:pt x="3799183" y="14529"/>
                    <a:pt x="4070377" y="0"/>
                  </a:cubicBezTo>
                  <a:cubicBezTo>
                    <a:pt x="4341571" y="-14529"/>
                    <a:pt x="4375163" y="-13576"/>
                    <a:pt x="4527068" y="0"/>
                  </a:cubicBezTo>
                  <a:cubicBezTo>
                    <a:pt x="4678973" y="13576"/>
                    <a:pt x="4899815" y="7034"/>
                    <a:pt x="5096367" y="0"/>
                  </a:cubicBezTo>
                  <a:cubicBezTo>
                    <a:pt x="5292919" y="-7034"/>
                    <a:pt x="5603852" y="21905"/>
                    <a:pt x="5890884" y="0"/>
                  </a:cubicBezTo>
                  <a:cubicBezTo>
                    <a:pt x="6022866" y="-18049"/>
                    <a:pt x="6142449" y="106292"/>
                    <a:pt x="6151333" y="260449"/>
                  </a:cubicBezTo>
                  <a:cubicBezTo>
                    <a:pt x="6161044" y="496326"/>
                    <a:pt x="6127300" y="642593"/>
                    <a:pt x="6151333" y="791748"/>
                  </a:cubicBezTo>
                  <a:cubicBezTo>
                    <a:pt x="6175366" y="940903"/>
                    <a:pt x="6142079" y="1092950"/>
                    <a:pt x="6151333" y="1302212"/>
                  </a:cubicBezTo>
                  <a:cubicBezTo>
                    <a:pt x="6175983" y="1444509"/>
                    <a:pt x="6032081" y="1572469"/>
                    <a:pt x="5890884" y="1562661"/>
                  </a:cubicBezTo>
                  <a:cubicBezTo>
                    <a:pt x="5671132" y="1568195"/>
                    <a:pt x="5577329" y="1547231"/>
                    <a:pt x="5434193" y="1562661"/>
                  </a:cubicBezTo>
                  <a:cubicBezTo>
                    <a:pt x="5291057" y="1578091"/>
                    <a:pt x="5023836" y="1597812"/>
                    <a:pt x="4695981" y="1562661"/>
                  </a:cubicBezTo>
                  <a:cubicBezTo>
                    <a:pt x="4368126" y="1527510"/>
                    <a:pt x="4175850" y="1552366"/>
                    <a:pt x="3957768" y="1562661"/>
                  </a:cubicBezTo>
                  <a:cubicBezTo>
                    <a:pt x="3739686" y="1572956"/>
                    <a:pt x="3559194" y="1541375"/>
                    <a:pt x="3275860" y="1562661"/>
                  </a:cubicBezTo>
                  <a:cubicBezTo>
                    <a:pt x="2992526" y="1583947"/>
                    <a:pt x="2793359" y="1586766"/>
                    <a:pt x="2593952" y="1562661"/>
                  </a:cubicBezTo>
                  <a:cubicBezTo>
                    <a:pt x="2394545" y="1538556"/>
                    <a:pt x="2235988" y="1557784"/>
                    <a:pt x="2137261" y="1562661"/>
                  </a:cubicBezTo>
                  <a:cubicBezTo>
                    <a:pt x="2038534" y="1567538"/>
                    <a:pt x="1691929" y="1575517"/>
                    <a:pt x="1567961" y="1562661"/>
                  </a:cubicBezTo>
                  <a:cubicBezTo>
                    <a:pt x="1443993" y="1549805"/>
                    <a:pt x="1227102" y="1567035"/>
                    <a:pt x="998662" y="1562661"/>
                  </a:cubicBezTo>
                  <a:cubicBezTo>
                    <a:pt x="770222" y="1558287"/>
                    <a:pt x="418902" y="1594103"/>
                    <a:pt x="260449" y="1562661"/>
                  </a:cubicBezTo>
                  <a:cubicBezTo>
                    <a:pt x="112325" y="1562176"/>
                    <a:pt x="10533" y="1462221"/>
                    <a:pt x="0" y="1302212"/>
                  </a:cubicBezTo>
                  <a:cubicBezTo>
                    <a:pt x="7066" y="1129913"/>
                    <a:pt x="-22015" y="1013598"/>
                    <a:pt x="0" y="770913"/>
                  </a:cubicBezTo>
                  <a:cubicBezTo>
                    <a:pt x="22015" y="528228"/>
                    <a:pt x="24559" y="488991"/>
                    <a:pt x="0" y="260449"/>
                  </a:cubicBezTo>
                  <a:close/>
                </a:path>
              </a:pathLst>
            </a:custGeom>
            <a:solidFill>
              <a:srgbClr val="D9F0F5"/>
            </a:solidFill>
            <a:ln w="28575">
              <a:solidFill>
                <a:schemeClr val="accent5">
                  <a:lumMod val="75000"/>
                </a:schemeClr>
              </a:solidFill>
              <a:extLst>
                <a:ext uri="{C807C97D-BFC1-408E-A445-0C87EB9F89A2}">
                  <ask:lineSketchStyleProps xmlns:ask="http://schemas.microsoft.com/office/drawing/2018/sketchyshapes" sd="3014013409">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19ECF688-AE15-411A-8F2B-6D31336CAA98}"/>
                </a:ext>
              </a:extLst>
            </p:cNvPr>
            <p:cNvGrpSpPr/>
            <p:nvPr/>
          </p:nvGrpSpPr>
          <p:grpSpPr>
            <a:xfrm>
              <a:off x="2810673" y="3248943"/>
              <a:ext cx="6105304" cy="1351605"/>
              <a:chOff x="2810673" y="3248943"/>
              <a:chExt cx="6105304" cy="1351605"/>
            </a:xfrm>
          </p:grpSpPr>
          <p:pic>
            <p:nvPicPr>
              <p:cNvPr id="1034" name="Picture 10" descr="Plug free icon">
                <a:extLst>
                  <a:ext uri="{FF2B5EF4-FFF2-40B4-BE49-F238E27FC236}">
                    <a16:creationId xmlns:a16="http://schemas.microsoft.com/office/drawing/2014/main" id="{EF60F13B-911F-4BB5-8221-DE55EEF1A8F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10673" y="3374807"/>
                <a:ext cx="773906" cy="773906"/>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DFEA1138-AE62-44D4-9453-72601CAF286C}"/>
                  </a:ext>
                </a:extLst>
              </p:cNvPr>
              <p:cNvSpPr txBox="1"/>
              <p:nvPr/>
            </p:nvSpPr>
            <p:spPr>
              <a:xfrm>
                <a:off x="3511558" y="3248943"/>
                <a:ext cx="5404419" cy="1351605"/>
              </a:xfrm>
              <a:prstGeom prst="rect">
                <a:avLst/>
              </a:prstGeom>
              <a:noFill/>
            </p:spPr>
            <p:txBody>
              <a:bodyPr wrap="square" rtlCol="0">
                <a:spAutoFit/>
              </a:bodyPr>
              <a:lstStyle/>
              <a:p>
                <a:pPr algn="just"/>
                <a:r>
                  <a:rPr lang="en-US" sz="2600" b="1">
                    <a:solidFill>
                      <a:srgbClr val="004A82"/>
                    </a:solidFill>
                    <a:latin typeface="Arial" panose="020B0604020202020204" pitchFamily="34" charset="0"/>
                    <a:cs typeface="Arial" panose="020B0604020202020204" pitchFamily="34" charset="0"/>
                  </a:rPr>
                  <a:t>Có ý thức tiết kiệm điện, tuyên tuyền với mọi người xung quanh.</a:t>
                </a:r>
                <a:endParaRPr lang="vi-VN" sz="2600" b="1" dirty="0">
                  <a:solidFill>
                    <a:srgbClr val="004A82"/>
                  </a:solidFill>
                  <a:latin typeface="Arial" panose="020B0604020202020204" pitchFamily="34" charset="0"/>
                  <a:cs typeface="Arial" panose="020B0604020202020204" pitchFamily="34" charset="0"/>
                </a:endParaRPr>
              </a:p>
            </p:txBody>
          </p:sp>
        </p:grpSp>
      </p:grpSp>
      <p:pic>
        <p:nvPicPr>
          <p:cNvPr id="50" name="图片 1">
            <a:extLst>
              <a:ext uri="{FF2B5EF4-FFF2-40B4-BE49-F238E27FC236}">
                <a16:creationId xmlns:a16="http://schemas.microsoft.com/office/drawing/2014/main" id="{4B0BCACB-5B51-47AA-AC99-FF8476175AF0}"/>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9949" b="96641" l="2480" r="90409">
                        <a14:foregroundMark x1="2480" y1="96641" x2="2480" y2="96641"/>
                        <a14:foregroundMark x1="46300" y1="92142" x2="46300" y2="92142"/>
                        <a14:foregroundMark x1="6532" y1="93536" x2="6532" y2="93536"/>
                        <a14:foregroundMark x1="47127" y1="90051" x2="47127" y2="90051"/>
                        <a14:foregroundMark x1="44192" y1="90811" x2="44192" y2="90811"/>
                      </a14:backgroundRemoval>
                    </a14:imgEffect>
                  </a14:imgLayer>
                </a14:imgProps>
              </a:ext>
              <a:ext uri="{28A0092B-C50C-407E-A947-70E740481C1C}">
                <a14:useLocalDpi xmlns:a14="http://schemas.microsoft.com/office/drawing/2010/main" val="0"/>
              </a:ext>
            </a:extLst>
          </a:blip>
          <a:srcRect l="4334" t="87588" r="13757"/>
          <a:stretch/>
        </p:blipFill>
        <p:spPr>
          <a:xfrm>
            <a:off x="0" y="4301126"/>
            <a:ext cx="9144000" cy="845450"/>
          </a:xfrm>
          <a:prstGeom prst="rect">
            <a:avLst/>
          </a:prstGeom>
        </p:spPr>
      </p:pic>
      <p:pic>
        <p:nvPicPr>
          <p:cNvPr id="1046" name="Picture 22" descr="Energy free icon">
            <a:extLst>
              <a:ext uri="{FF2B5EF4-FFF2-40B4-BE49-F238E27FC236}">
                <a16:creationId xmlns:a16="http://schemas.microsoft.com/office/drawing/2014/main" id="{66417613-940F-4DC4-B308-6A9D10ACC0C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7800527" y="101409"/>
            <a:ext cx="1113629" cy="1113629"/>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Electric tower free icon">
            <a:extLst>
              <a:ext uri="{FF2B5EF4-FFF2-40B4-BE49-F238E27FC236}">
                <a16:creationId xmlns:a16="http://schemas.microsoft.com/office/drawing/2014/main" id="{CE9AF675-3E39-4A41-8160-AB903DC1474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124" y="237853"/>
            <a:ext cx="2805578" cy="4904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05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 presetClass="entr" presetSubtype="2" fill="hold" nodeType="withEffect">
                                  <p:stCondLst>
                                    <p:cond delay="0"/>
                                  </p:stCondLst>
                                  <p:childTnLst>
                                    <p:set>
                                      <p:cBhvr>
                                        <p:cTn id="9" dur="1" fill="hold">
                                          <p:stCondLst>
                                            <p:cond delay="0"/>
                                          </p:stCondLst>
                                        </p:cTn>
                                        <p:tgtEl>
                                          <p:spTgt spid="1046"/>
                                        </p:tgtEl>
                                        <p:attrNameLst>
                                          <p:attrName>style.visibility</p:attrName>
                                        </p:attrNameLst>
                                      </p:cBhvr>
                                      <p:to>
                                        <p:strVal val="visible"/>
                                      </p:to>
                                    </p:set>
                                    <p:anim calcmode="lin" valueType="num">
                                      <p:cBhvr additive="base">
                                        <p:cTn id="10" dur="1000" fill="hold"/>
                                        <p:tgtEl>
                                          <p:spTgt spid="1046"/>
                                        </p:tgtEl>
                                        <p:attrNameLst>
                                          <p:attrName>ppt_x</p:attrName>
                                        </p:attrNameLst>
                                      </p:cBhvr>
                                      <p:tavLst>
                                        <p:tav tm="0">
                                          <p:val>
                                            <p:strVal val="1+#ppt_w/2"/>
                                          </p:val>
                                        </p:tav>
                                        <p:tav tm="100000">
                                          <p:val>
                                            <p:strVal val="#ppt_x"/>
                                          </p:val>
                                        </p:tav>
                                      </p:tavLst>
                                    </p:anim>
                                    <p:anim calcmode="lin" valueType="num">
                                      <p:cBhvr additive="base">
                                        <p:cTn id="11" dur="1000" fill="hold"/>
                                        <p:tgtEl>
                                          <p:spTgt spid="1046"/>
                                        </p:tgtEl>
                                        <p:attrNameLst>
                                          <p:attrName>ppt_y</p:attrName>
                                        </p:attrNameLst>
                                      </p:cBhvr>
                                      <p:tavLst>
                                        <p:tav tm="0">
                                          <p:val>
                                            <p:strVal val="#ppt_y"/>
                                          </p:val>
                                        </p:tav>
                                        <p:tav tm="100000">
                                          <p:val>
                                            <p:strVal val="#ppt_y"/>
                                          </p:val>
                                        </p:tav>
                                      </p:tavLst>
                                    </p:anim>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400"/>
                                        <p:tgtEl>
                                          <p:spTgt spid="13"/>
                                        </p:tgtEl>
                                      </p:cBhvr>
                                    </p:animEffect>
                                    <p:anim calcmode="lin" valueType="num">
                                      <p:cBhvr>
                                        <p:cTn id="16" dur="1400" fill="hold"/>
                                        <p:tgtEl>
                                          <p:spTgt spid="13"/>
                                        </p:tgtEl>
                                        <p:attrNameLst>
                                          <p:attrName>ppt_x</p:attrName>
                                        </p:attrNameLst>
                                      </p:cBhvr>
                                      <p:tavLst>
                                        <p:tav tm="0">
                                          <p:val>
                                            <p:strVal val="#ppt_x"/>
                                          </p:val>
                                        </p:tav>
                                        <p:tav tm="100000">
                                          <p:val>
                                            <p:strVal val="#ppt_x"/>
                                          </p:val>
                                        </p:tav>
                                      </p:tavLst>
                                    </p:anim>
                                    <p:anim calcmode="lin" valueType="num">
                                      <p:cBhvr>
                                        <p:cTn id="17" dur="1400" fill="hold"/>
                                        <p:tgtEl>
                                          <p:spTgt spid="13"/>
                                        </p:tgtEl>
                                        <p:attrNameLst>
                                          <p:attrName>ppt_y</p:attrName>
                                        </p:attrNameLst>
                                      </p:cBhvr>
                                      <p:tavLst>
                                        <p:tav tm="0">
                                          <p:val>
                                            <p:strVal val="#ppt_y+.1"/>
                                          </p:val>
                                        </p:tav>
                                        <p:tav tm="100000">
                                          <p:val>
                                            <p:strVal val="#ppt_y"/>
                                          </p:val>
                                        </p:tav>
                                      </p:tavLst>
                                    </p:anim>
                                  </p:childTnLst>
                                </p:cTn>
                              </p:par>
                            </p:childTnLst>
                          </p:cTn>
                        </p:par>
                        <p:par>
                          <p:cTn id="18" fill="hold">
                            <p:stCondLst>
                              <p:cond delay="2400"/>
                            </p:stCondLst>
                            <p:childTnLst>
                              <p:par>
                                <p:cTn id="19" presetID="42"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EED9"/>
        </a:solidFill>
        <a:effectLst/>
      </p:bgPr>
    </p:bg>
    <p:spTree>
      <p:nvGrpSpPr>
        <p:cNvPr id="1" name=""/>
        <p:cNvGrpSpPr/>
        <p:nvPr/>
      </p:nvGrpSpPr>
      <p:grpSpPr>
        <a:xfrm>
          <a:off x="0" y="0"/>
          <a:ext cx="0" cy="0"/>
          <a:chOff x="0" y="0"/>
          <a:chExt cx="0" cy="0"/>
        </a:xfrm>
      </p:grpSpPr>
      <p:pic>
        <p:nvPicPr>
          <p:cNvPr id="9" name="Picture 8" descr="A picture containing dark, lamp&#10;&#10;Description automatically generated">
            <a:extLst>
              <a:ext uri="{FF2B5EF4-FFF2-40B4-BE49-F238E27FC236}">
                <a16:creationId xmlns:a16="http://schemas.microsoft.com/office/drawing/2014/main" id="{E5F92D66-07A0-4C75-A25E-D6AF3B0A1833}"/>
              </a:ext>
            </a:extLst>
          </p:cNvPr>
          <p:cNvPicPr>
            <a:picLocks noChangeAspect="1"/>
          </p:cNvPicPr>
          <p:nvPr/>
        </p:nvPicPr>
        <p:blipFill rotWithShape="1">
          <a:blip r:embed="rId3">
            <a:extLst>
              <a:ext uri="{28A0092B-C50C-407E-A947-70E740481C1C}">
                <a14:useLocalDpi xmlns:a14="http://schemas.microsoft.com/office/drawing/2010/main" val="0"/>
              </a:ext>
            </a:extLst>
          </a:blip>
          <a:srcRect l="26099" t="6519" r="28864"/>
          <a:stretch/>
        </p:blipFill>
        <p:spPr>
          <a:xfrm>
            <a:off x="-182880" y="0"/>
            <a:ext cx="1737360" cy="5143500"/>
          </a:xfrm>
          <a:prstGeom prst="rect">
            <a:avLst/>
          </a:prstGeom>
        </p:spPr>
      </p:pic>
      <p:sp>
        <p:nvSpPr>
          <p:cNvPr id="10" name="Text Box 4">
            <a:extLst>
              <a:ext uri="{FF2B5EF4-FFF2-40B4-BE49-F238E27FC236}">
                <a16:creationId xmlns:a16="http://schemas.microsoft.com/office/drawing/2014/main" id="{4D75EC3A-BD64-4F65-AAFA-F64B7693BEEB}"/>
              </a:ext>
            </a:extLst>
          </p:cNvPr>
          <p:cNvSpPr txBox="1">
            <a:spLocks noChangeArrowheads="1"/>
          </p:cNvSpPr>
          <p:nvPr/>
        </p:nvSpPr>
        <p:spPr bwMode="auto">
          <a:xfrm>
            <a:off x="1664493" y="1071563"/>
            <a:ext cx="6986587" cy="707886"/>
          </a:xfrm>
          <a:prstGeom prst="rect">
            <a:avLst/>
          </a:prstGeom>
          <a:noFill/>
          <a:ln w="9525">
            <a:noFill/>
            <a:miter lim="800000"/>
            <a:headEnd/>
            <a:tailEnd/>
          </a:ln>
        </p:spPr>
        <p:txBody>
          <a:bodyPr wrap="square">
            <a:spAutoFit/>
          </a:bodyPr>
          <a:lstStyle/>
          <a:p>
            <a:pPr fontAlgn="base">
              <a:spcBef>
                <a:spcPct val="50000"/>
              </a:spcBef>
              <a:spcAft>
                <a:spcPct val="0"/>
              </a:spcAft>
            </a:pPr>
            <a:r>
              <a:rPr lang="en-US" sz="2000" b="1">
                <a:solidFill>
                  <a:srgbClr val="000066"/>
                </a:solidFill>
                <a:latin typeface="Arial" charset="0"/>
                <a:cs typeface="Arial" charset="0"/>
              </a:rPr>
              <a:t>1. Gia đình em có những vật dùng điện nào? Tháng này gia đình em phải trả bao nhiêu tiền điện?</a:t>
            </a:r>
          </a:p>
        </p:txBody>
      </p:sp>
      <p:sp>
        <p:nvSpPr>
          <p:cNvPr id="11" name="Text Box 4">
            <a:extLst>
              <a:ext uri="{FF2B5EF4-FFF2-40B4-BE49-F238E27FC236}">
                <a16:creationId xmlns:a16="http://schemas.microsoft.com/office/drawing/2014/main" id="{2F74C284-133F-44AE-BE61-EBC2B4F8EE39}"/>
              </a:ext>
            </a:extLst>
          </p:cNvPr>
          <p:cNvSpPr txBox="1">
            <a:spLocks noChangeArrowheads="1"/>
          </p:cNvSpPr>
          <p:nvPr/>
        </p:nvSpPr>
        <p:spPr bwMode="auto">
          <a:xfrm>
            <a:off x="1664493" y="2009776"/>
            <a:ext cx="6858000" cy="400110"/>
          </a:xfrm>
          <a:prstGeom prst="rect">
            <a:avLst/>
          </a:prstGeom>
          <a:noFill/>
          <a:ln w="9525">
            <a:noFill/>
            <a:miter lim="800000"/>
            <a:headEnd/>
            <a:tailEnd/>
          </a:ln>
        </p:spPr>
        <p:txBody>
          <a:bodyPr>
            <a:spAutoFit/>
          </a:bodyPr>
          <a:lstStyle/>
          <a:p>
            <a:pPr algn="just" fontAlgn="base">
              <a:spcBef>
                <a:spcPct val="50000"/>
              </a:spcBef>
              <a:spcAft>
                <a:spcPct val="0"/>
              </a:spcAft>
            </a:pPr>
            <a:r>
              <a:rPr lang="en-US" sz="2000" b="1">
                <a:solidFill>
                  <a:srgbClr val="000066"/>
                </a:solidFill>
                <a:latin typeface="Arial" charset="0"/>
                <a:cs typeface="Arial" charset="0"/>
              </a:rPr>
              <a:t>2. Tại sao chúng ta cần phải tiết kiệm điện?</a:t>
            </a:r>
          </a:p>
        </p:txBody>
      </p:sp>
      <p:sp>
        <p:nvSpPr>
          <p:cNvPr id="12" name="Text Box 4">
            <a:extLst>
              <a:ext uri="{FF2B5EF4-FFF2-40B4-BE49-F238E27FC236}">
                <a16:creationId xmlns:a16="http://schemas.microsoft.com/office/drawing/2014/main" id="{E91318A1-A07E-4B76-BFA8-4E635190E7D8}"/>
              </a:ext>
            </a:extLst>
          </p:cNvPr>
          <p:cNvSpPr txBox="1">
            <a:spLocks noChangeArrowheads="1"/>
          </p:cNvSpPr>
          <p:nvPr/>
        </p:nvSpPr>
        <p:spPr bwMode="auto">
          <a:xfrm>
            <a:off x="1664493" y="2947989"/>
            <a:ext cx="6858000" cy="400110"/>
          </a:xfrm>
          <a:prstGeom prst="rect">
            <a:avLst/>
          </a:prstGeom>
          <a:noFill/>
          <a:ln w="9525">
            <a:noFill/>
            <a:miter lim="800000"/>
            <a:headEnd/>
            <a:tailEnd/>
          </a:ln>
        </p:spPr>
        <p:txBody>
          <a:bodyPr>
            <a:spAutoFit/>
          </a:bodyPr>
          <a:lstStyle/>
          <a:p>
            <a:pPr fontAlgn="base">
              <a:spcBef>
                <a:spcPct val="50000"/>
              </a:spcBef>
              <a:spcAft>
                <a:spcPct val="0"/>
              </a:spcAft>
            </a:pPr>
            <a:r>
              <a:rPr lang="en-US" sz="2000" b="1">
                <a:solidFill>
                  <a:srgbClr val="000066"/>
                </a:solidFill>
                <a:latin typeface="Arial" charset="0"/>
                <a:cs typeface="Arial" charset="0"/>
              </a:rPr>
              <a:t>3. Việc tiết kiệm điện mang lại </a:t>
            </a:r>
            <a:r>
              <a:rPr lang="en-US" sz="2000" b="1" u="sng">
                <a:solidFill>
                  <a:srgbClr val="000066"/>
                </a:solidFill>
                <a:latin typeface="Arial" charset="0"/>
                <a:cs typeface="Arial" charset="0"/>
                <a:hlinkClick r:id="rId4" action="ppaction://hlinksldjump"/>
              </a:rPr>
              <a:t>lợi ích</a:t>
            </a:r>
            <a:r>
              <a:rPr lang="en-US" sz="2000" b="1">
                <a:solidFill>
                  <a:srgbClr val="000066"/>
                </a:solidFill>
                <a:latin typeface="Arial" charset="0"/>
                <a:cs typeface="Arial" charset="0"/>
                <a:hlinkClick r:id="rId4" action="ppaction://hlinksldjump"/>
              </a:rPr>
              <a:t> </a:t>
            </a:r>
            <a:r>
              <a:rPr lang="en-US" sz="2000" b="1">
                <a:solidFill>
                  <a:srgbClr val="000066"/>
                </a:solidFill>
                <a:latin typeface="Arial" charset="0"/>
                <a:cs typeface="Arial" charset="0"/>
              </a:rPr>
              <a:t>gì?</a:t>
            </a:r>
          </a:p>
        </p:txBody>
      </p:sp>
      <p:sp>
        <p:nvSpPr>
          <p:cNvPr id="13" name="Text Box 4">
            <a:extLst>
              <a:ext uri="{FF2B5EF4-FFF2-40B4-BE49-F238E27FC236}">
                <a16:creationId xmlns:a16="http://schemas.microsoft.com/office/drawing/2014/main" id="{87F9CA21-4C3A-4105-B125-2912F5A6877C}"/>
              </a:ext>
            </a:extLst>
          </p:cNvPr>
          <p:cNvSpPr txBox="1">
            <a:spLocks noChangeArrowheads="1"/>
          </p:cNvSpPr>
          <p:nvPr/>
        </p:nvSpPr>
        <p:spPr bwMode="auto">
          <a:xfrm>
            <a:off x="1664493" y="3578426"/>
            <a:ext cx="6858000" cy="707886"/>
          </a:xfrm>
          <a:prstGeom prst="rect">
            <a:avLst/>
          </a:prstGeom>
          <a:noFill/>
          <a:ln w="9525">
            <a:noFill/>
            <a:miter lim="800000"/>
            <a:headEnd/>
            <a:tailEnd/>
          </a:ln>
        </p:spPr>
        <p:txBody>
          <a:bodyPr>
            <a:spAutoFit/>
          </a:bodyPr>
          <a:lstStyle/>
          <a:p>
            <a:pPr algn="just" fontAlgn="base">
              <a:spcBef>
                <a:spcPct val="50000"/>
              </a:spcBef>
              <a:spcAft>
                <a:spcPct val="0"/>
              </a:spcAft>
            </a:pPr>
            <a:r>
              <a:rPr lang="en-US" sz="2000" b="1">
                <a:solidFill>
                  <a:srgbClr val="000066"/>
                </a:solidFill>
                <a:latin typeface="Arial" charset="0"/>
                <a:cs typeface="Arial" charset="0"/>
              </a:rPr>
              <a:t>4. Chúng ta có thể làm gì để tiết kiệm điện ở gia đình và ở lớp học?</a:t>
            </a:r>
          </a:p>
        </p:txBody>
      </p:sp>
      <p:sp>
        <p:nvSpPr>
          <p:cNvPr id="8" name="TextBox 7">
            <a:extLst>
              <a:ext uri="{FF2B5EF4-FFF2-40B4-BE49-F238E27FC236}">
                <a16:creationId xmlns:a16="http://schemas.microsoft.com/office/drawing/2014/main" id="{12FA1EDF-082E-4948-93CB-234EE2CB426F}"/>
              </a:ext>
            </a:extLst>
          </p:cNvPr>
          <p:cNvSpPr txBox="1"/>
          <p:nvPr/>
        </p:nvSpPr>
        <p:spPr>
          <a:xfrm>
            <a:off x="2537460" y="302627"/>
            <a:ext cx="4663440" cy="461665"/>
          </a:xfrm>
          <a:prstGeom prst="rect">
            <a:avLst/>
          </a:prstGeom>
          <a:noFill/>
        </p:spPr>
        <p:txBody>
          <a:bodyPr wrap="square">
            <a:spAutoFit/>
          </a:bodyPr>
          <a:lstStyle/>
          <a:p>
            <a:r>
              <a:rPr lang="en-US" sz="2400" b="1">
                <a:solidFill>
                  <a:srgbClr val="0000FF"/>
                </a:solidFill>
                <a:latin typeface="Arial" panose="020B0604020202020204" pitchFamily="34" charset="0"/>
                <a:cs typeface="Arial" panose="020B0604020202020204" pitchFamily="34" charset="0"/>
              </a:rPr>
              <a:t>TRẢ LỜI CÁC CÂU HỎI SAU:</a:t>
            </a:r>
            <a:endParaRPr lang="en-US"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422735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fltVal val="0"/>
                                          </p:val>
                                        </p:tav>
                                        <p:tav tm="100000">
                                          <p:val>
                                            <p:strVal val="#ppt_w"/>
                                          </p:val>
                                        </p:tav>
                                      </p:tavLst>
                                    </p:anim>
                                    <p:anim calcmode="lin" valueType="num">
                                      <p:cBhvr>
                                        <p:cTn id="13" dur="1000" fill="hold"/>
                                        <p:tgtEl>
                                          <p:spTgt spid="11"/>
                                        </p:tgtEl>
                                        <p:attrNameLst>
                                          <p:attrName>ppt_h</p:attrName>
                                        </p:attrNameLst>
                                      </p:cBhvr>
                                      <p:tavLst>
                                        <p:tav tm="0">
                                          <p:val>
                                            <p:fltVal val="0"/>
                                          </p:val>
                                        </p:tav>
                                        <p:tav tm="100000">
                                          <p:val>
                                            <p:strVal val="#ppt_h"/>
                                          </p:val>
                                        </p:tav>
                                      </p:tavLst>
                                    </p:anim>
                                    <p:anim calcmode="lin" valueType="num">
                                      <p:cBhvr>
                                        <p:cTn id="14"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 calcmode="lin" valueType="num">
                                      <p:cBhvr>
                                        <p:cTn id="22" dur="500" fill="hold"/>
                                        <p:tgtEl>
                                          <p:spTgt spid="12"/>
                                        </p:tgtEl>
                                        <p:attrNameLst>
                                          <p:attrName>style.rotation</p:attrName>
                                        </p:attrNameLst>
                                      </p:cBhvr>
                                      <p:tavLst>
                                        <p:tav tm="0">
                                          <p:val>
                                            <p:fltVal val="360"/>
                                          </p:val>
                                        </p:tav>
                                        <p:tav tm="100000">
                                          <p:val>
                                            <p:fltVal val="0"/>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iterate type="lt">
                                    <p:tmPct val="5000"/>
                                  </p:iterate>
                                  <p:childTnLst>
                                    <p:set>
                                      <p:cBhvr>
                                        <p:cTn id="27" dur="1" fill="hold">
                                          <p:stCondLst>
                                            <p:cond delay="0"/>
                                          </p:stCondLst>
                                        </p:cTn>
                                        <p:tgtEl>
                                          <p:spTgt spid="13"/>
                                        </p:tgtEl>
                                        <p:attrNameLst>
                                          <p:attrName>style.visibility</p:attrName>
                                        </p:attrNameLst>
                                      </p:cBhvr>
                                      <p:to>
                                        <p:strVal val="visible"/>
                                      </p:to>
                                    </p:set>
                                    <p:anim calcmode="lin" valueType="num">
                                      <p:cBhvr>
                                        <p:cTn id="28" dur="1000" fill="hold"/>
                                        <p:tgtEl>
                                          <p:spTgt spid="13"/>
                                        </p:tgtEl>
                                        <p:attrNameLst>
                                          <p:attrName>ppt_w</p:attrName>
                                        </p:attrNameLst>
                                      </p:cBhvr>
                                      <p:tavLst>
                                        <p:tav tm="0">
                                          <p:val>
                                            <p:fltVal val="0"/>
                                          </p:val>
                                        </p:tav>
                                        <p:tav tm="100000">
                                          <p:val>
                                            <p:strVal val="#ppt_w"/>
                                          </p:val>
                                        </p:tav>
                                      </p:tavLst>
                                    </p:anim>
                                    <p:anim calcmode="lin" valueType="num">
                                      <p:cBhvr>
                                        <p:cTn id="29" dur="1000" fill="hold"/>
                                        <p:tgtEl>
                                          <p:spTgt spid="13"/>
                                        </p:tgtEl>
                                        <p:attrNameLst>
                                          <p:attrName>ppt_h</p:attrName>
                                        </p:attrNameLst>
                                      </p:cBhvr>
                                      <p:tavLst>
                                        <p:tav tm="0">
                                          <p:val>
                                            <p:fltVal val="0"/>
                                          </p:val>
                                        </p:tav>
                                        <p:tav tm="100000">
                                          <p:val>
                                            <p:strVal val="#ppt_h"/>
                                          </p:val>
                                        </p:tav>
                                      </p:tavLst>
                                    </p:anim>
                                    <p:anim calcmode="lin" valueType="num">
                                      <p:cBhvr>
                                        <p:cTn id="30" dur="1000" fill="hold"/>
                                        <p:tgtEl>
                                          <p:spTgt spid="13"/>
                                        </p:tgtEl>
                                        <p:attrNameLst>
                                          <p:attrName>style.rotation</p:attrName>
                                        </p:attrNameLst>
                                      </p:cBhvr>
                                      <p:tavLst>
                                        <p:tav tm="0">
                                          <p:val>
                                            <p:fltVal val="90"/>
                                          </p:val>
                                        </p:tav>
                                        <p:tav tm="100000">
                                          <p:val>
                                            <p:fltVal val="0"/>
                                          </p:val>
                                        </p:tav>
                                      </p:tavLst>
                                    </p:anim>
                                    <p:animEffect transition="in" filter="fade">
                                      <p:cBhvr>
                                        <p:cTn id="3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EED9"/>
        </a:solidFill>
        <a:effectLst/>
      </p:bgPr>
    </p:bg>
    <p:spTree>
      <p:nvGrpSpPr>
        <p:cNvPr id="1" name=""/>
        <p:cNvGrpSpPr/>
        <p:nvPr/>
      </p:nvGrpSpPr>
      <p:grpSpPr>
        <a:xfrm>
          <a:off x="0" y="0"/>
          <a:ext cx="0" cy="0"/>
          <a:chOff x="0" y="0"/>
          <a:chExt cx="0" cy="0"/>
        </a:xfrm>
      </p:grpSpPr>
      <p:pic>
        <p:nvPicPr>
          <p:cNvPr id="9" name="Picture 8" descr="A picture containing dark, lamp&#10;&#10;Description automatically generated">
            <a:extLst>
              <a:ext uri="{FF2B5EF4-FFF2-40B4-BE49-F238E27FC236}">
                <a16:creationId xmlns:a16="http://schemas.microsoft.com/office/drawing/2014/main" id="{E5F92D66-07A0-4C75-A25E-D6AF3B0A1833}"/>
              </a:ext>
            </a:extLst>
          </p:cNvPr>
          <p:cNvPicPr>
            <a:picLocks noChangeAspect="1"/>
          </p:cNvPicPr>
          <p:nvPr/>
        </p:nvPicPr>
        <p:blipFill rotWithShape="1">
          <a:blip r:embed="rId3">
            <a:extLst>
              <a:ext uri="{28A0092B-C50C-407E-A947-70E740481C1C}">
                <a14:useLocalDpi xmlns:a14="http://schemas.microsoft.com/office/drawing/2010/main" val="0"/>
              </a:ext>
            </a:extLst>
          </a:blip>
          <a:srcRect l="26099" t="6519" r="28864"/>
          <a:stretch/>
        </p:blipFill>
        <p:spPr>
          <a:xfrm>
            <a:off x="-182880" y="0"/>
            <a:ext cx="1737360" cy="5143500"/>
          </a:xfrm>
          <a:prstGeom prst="rect">
            <a:avLst/>
          </a:prstGeom>
        </p:spPr>
      </p:pic>
      <p:sp>
        <p:nvSpPr>
          <p:cNvPr id="7" name="Text Box 10">
            <a:extLst>
              <a:ext uri="{FF2B5EF4-FFF2-40B4-BE49-F238E27FC236}">
                <a16:creationId xmlns:a16="http://schemas.microsoft.com/office/drawing/2014/main" id="{7EABDFA3-C2F6-4695-A1C1-7D875CD42B28}"/>
              </a:ext>
            </a:extLst>
          </p:cNvPr>
          <p:cNvSpPr txBox="1">
            <a:spLocks noChangeArrowheads="1"/>
          </p:cNvSpPr>
          <p:nvPr/>
        </p:nvSpPr>
        <p:spPr bwMode="auto">
          <a:xfrm>
            <a:off x="1942840" y="310843"/>
            <a:ext cx="57271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742950" indent="-742950" eaLnBrk="0" hangingPunct="0">
              <a:tabLst>
                <a:tab pos="5257800" algn="l"/>
              </a:tabLst>
              <a:defRPr sz="2800">
                <a:solidFill>
                  <a:schemeClr val="tx1"/>
                </a:solidFill>
                <a:latin typeface="Times New Roman" panose="02020603050405020304" pitchFamily="18" charset="0"/>
              </a:defRPr>
            </a:lvl1pPr>
            <a:lvl2pPr marL="742950" indent="-285750" eaLnBrk="0" hangingPunct="0">
              <a:tabLst>
                <a:tab pos="5257800" algn="l"/>
              </a:tabLst>
              <a:defRPr sz="2800">
                <a:solidFill>
                  <a:schemeClr val="tx1"/>
                </a:solidFill>
                <a:latin typeface="Times New Roman" panose="02020603050405020304" pitchFamily="18" charset="0"/>
              </a:defRPr>
            </a:lvl2pPr>
            <a:lvl3pPr marL="1143000" indent="-228600" eaLnBrk="0" hangingPunct="0">
              <a:tabLst>
                <a:tab pos="5257800" algn="l"/>
              </a:tabLst>
              <a:defRPr sz="2800">
                <a:solidFill>
                  <a:schemeClr val="tx1"/>
                </a:solidFill>
                <a:latin typeface="Times New Roman" panose="02020603050405020304" pitchFamily="18" charset="0"/>
              </a:defRPr>
            </a:lvl3pPr>
            <a:lvl4pPr marL="1600200" indent="-228600" eaLnBrk="0" hangingPunct="0">
              <a:tabLst>
                <a:tab pos="5257800" algn="l"/>
              </a:tabLst>
              <a:defRPr sz="2800">
                <a:solidFill>
                  <a:schemeClr val="tx1"/>
                </a:solidFill>
                <a:latin typeface="Times New Roman" panose="02020603050405020304" pitchFamily="18" charset="0"/>
              </a:defRPr>
            </a:lvl4pPr>
            <a:lvl5pPr marL="2057400" indent="-228600" eaLnBrk="0" hangingPunct="0">
              <a:tabLst>
                <a:tab pos="5257800" algn="l"/>
              </a:tabLst>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5257800" algn="l"/>
              </a:tabLs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5257800" algn="l"/>
              </a:tabLs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5257800" algn="l"/>
              </a:tabLs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5257800" algn="l"/>
              </a:tabLst>
              <a:defRPr sz="2800">
                <a:solidFill>
                  <a:schemeClr val="tx1"/>
                </a:solidFill>
                <a:latin typeface="Times New Roman" panose="02020603050405020304" pitchFamily="18" charset="0"/>
              </a:defRPr>
            </a:lvl9pPr>
          </a:lstStyle>
          <a:p>
            <a:pPr eaLnBrk="1" hangingPunct="1">
              <a:spcBef>
                <a:spcPct val="50000"/>
              </a:spcBef>
            </a:pPr>
            <a:r>
              <a:rPr lang="en-US" altLang="en-US" sz="2400" b="1">
                <a:solidFill>
                  <a:srgbClr val="0000FF"/>
                </a:solidFill>
                <a:latin typeface="Arial" panose="020B0604020202020204" pitchFamily="34" charset="0"/>
                <a:cs typeface="Arial" panose="020B0604020202020204" pitchFamily="34" charset="0"/>
              </a:rPr>
              <a:t>Tại sao phải tiết kiệm điện?</a:t>
            </a:r>
          </a:p>
        </p:txBody>
      </p:sp>
      <p:sp>
        <p:nvSpPr>
          <p:cNvPr id="8" name="Text Box 10">
            <a:extLst>
              <a:ext uri="{FF2B5EF4-FFF2-40B4-BE49-F238E27FC236}">
                <a16:creationId xmlns:a16="http://schemas.microsoft.com/office/drawing/2014/main" id="{860AC66D-1838-4020-B2F1-D3F7050573B8}"/>
              </a:ext>
            </a:extLst>
          </p:cNvPr>
          <p:cNvSpPr txBox="1">
            <a:spLocks noChangeArrowheads="1"/>
          </p:cNvSpPr>
          <p:nvPr/>
        </p:nvSpPr>
        <p:spPr bwMode="auto">
          <a:xfrm>
            <a:off x="914400" y="969169"/>
            <a:ext cx="7924800" cy="388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742950" indent="-742950" eaLnBrk="0" hangingPunct="0">
              <a:tabLst>
                <a:tab pos="5257800" algn="l"/>
              </a:tabLst>
              <a:defRPr sz="2800">
                <a:solidFill>
                  <a:schemeClr val="tx1"/>
                </a:solidFill>
                <a:latin typeface="Times New Roman" panose="02020603050405020304" pitchFamily="18" charset="0"/>
              </a:defRPr>
            </a:lvl1pPr>
            <a:lvl2pPr marL="742950" indent="-285750" eaLnBrk="0" hangingPunct="0">
              <a:tabLst>
                <a:tab pos="5257800" algn="l"/>
              </a:tabLst>
              <a:defRPr sz="2800">
                <a:solidFill>
                  <a:schemeClr val="tx1"/>
                </a:solidFill>
                <a:latin typeface="Times New Roman" panose="02020603050405020304" pitchFamily="18" charset="0"/>
              </a:defRPr>
            </a:lvl2pPr>
            <a:lvl3pPr marL="1143000" indent="-228600" eaLnBrk="0" hangingPunct="0">
              <a:tabLst>
                <a:tab pos="5257800" algn="l"/>
              </a:tabLst>
              <a:defRPr sz="2800">
                <a:solidFill>
                  <a:schemeClr val="tx1"/>
                </a:solidFill>
                <a:latin typeface="Times New Roman" panose="02020603050405020304" pitchFamily="18" charset="0"/>
              </a:defRPr>
            </a:lvl3pPr>
            <a:lvl4pPr marL="1600200" indent="-228600" eaLnBrk="0" hangingPunct="0">
              <a:tabLst>
                <a:tab pos="5257800" algn="l"/>
              </a:tabLst>
              <a:defRPr sz="2800">
                <a:solidFill>
                  <a:schemeClr val="tx1"/>
                </a:solidFill>
                <a:latin typeface="Times New Roman" panose="02020603050405020304" pitchFamily="18" charset="0"/>
              </a:defRPr>
            </a:lvl4pPr>
            <a:lvl5pPr marL="2057400" indent="-228600" eaLnBrk="0" hangingPunct="0">
              <a:tabLst>
                <a:tab pos="5257800" algn="l"/>
              </a:tabLst>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5257800" algn="l"/>
              </a:tabLs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5257800" algn="l"/>
              </a:tabLs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5257800" algn="l"/>
              </a:tabLs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5257800" algn="l"/>
              </a:tabLst>
              <a:defRPr sz="2800">
                <a:solidFill>
                  <a:schemeClr val="tx1"/>
                </a:solidFill>
                <a:latin typeface="Times New Roman" panose="02020603050405020304" pitchFamily="18" charset="0"/>
              </a:defRPr>
            </a:lvl9pPr>
          </a:lstStyle>
          <a:p>
            <a:pPr algn="just" eaLnBrk="1" hangingPunct="1">
              <a:lnSpc>
                <a:spcPct val="150000"/>
              </a:lnSpc>
              <a:spcBef>
                <a:spcPct val="50000"/>
              </a:spcBef>
            </a:pPr>
            <a:r>
              <a:rPr lang="en-US" altLang="en-US" sz="2000">
                <a:solidFill>
                  <a:srgbClr val="C00000"/>
                </a:solidFill>
                <a:latin typeface="Arial" panose="020B0604020202020204" pitchFamily="34" charset="0"/>
                <a:cs typeface="Arial" panose="020B0604020202020204" pitchFamily="34" charset="0"/>
              </a:rPr>
              <a:t>	-   Điện được làm ra từ các nhà máy thủy điện và nhiệt điện. Như vậy phải sử dụng nguồn năng lượng nước và than hay dầu mỏ. Mà những nguồn năng lượng này không phải là vô tận. Việc đốt than đá, dầu mỏ sản xuất ra điện tạo ra khí mêtan (CH4), đây là loại khí gây ra hiện tượng hiệu ứng nhà kính.</a:t>
            </a:r>
          </a:p>
          <a:p>
            <a:pPr algn="just" eaLnBrk="1" hangingPunct="1">
              <a:lnSpc>
                <a:spcPct val="150000"/>
              </a:lnSpc>
              <a:spcBef>
                <a:spcPct val="50000"/>
              </a:spcBef>
            </a:pPr>
            <a:r>
              <a:rPr lang="en-US" altLang="en-US" sz="2000">
                <a:solidFill>
                  <a:srgbClr val="C00000"/>
                </a:solidFill>
                <a:latin typeface="Arial" panose="020B0604020202020204" pitchFamily="34" charset="0"/>
                <a:cs typeface="Arial" panose="020B0604020202020204" pitchFamily="34" charset="0"/>
              </a:rPr>
              <a:t>   	 - Khi ta dùng điện thì phải trả tiền. Càng dùng nhiều càng tốn tiền. Tiết kiệm điện là tiết kiệm tiền bạc.</a:t>
            </a:r>
          </a:p>
        </p:txBody>
      </p:sp>
    </p:spTree>
    <p:extLst>
      <p:ext uri="{BB962C8B-B14F-4D97-AF65-F5344CB8AC3E}">
        <p14:creationId xmlns:p14="http://schemas.microsoft.com/office/powerpoint/2010/main" val="163275652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https://www.freeppt7.com">
  <a:themeElements>
    <a:clrScheme name="自定义 1">
      <a:dk1>
        <a:sysClr val="windowText" lastClr="000000"/>
      </a:dk1>
      <a:lt1>
        <a:sysClr val="window" lastClr="FFFFFF"/>
      </a:lt1>
      <a:dk2>
        <a:srgbClr val="44546A"/>
      </a:dk2>
      <a:lt2>
        <a:srgbClr val="E7E6E6"/>
      </a:lt2>
      <a:accent1>
        <a:srgbClr val="2D5419"/>
      </a:accent1>
      <a:accent2>
        <a:srgbClr val="2D5419"/>
      </a:accent2>
      <a:accent3>
        <a:srgbClr val="2D5419"/>
      </a:accent3>
      <a:accent4>
        <a:srgbClr val="2D5419"/>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rgbClr val="000000"/>
      </a:dk1>
      <a:lt1>
        <a:srgbClr val="FFFFFF"/>
      </a:lt1>
      <a:dk2>
        <a:srgbClr val="778495"/>
      </a:dk2>
      <a:lt2>
        <a:srgbClr val="F0F0F0"/>
      </a:lt2>
      <a:accent1>
        <a:srgbClr val="E70012"/>
      </a:accent1>
      <a:accent2>
        <a:srgbClr val="000000"/>
      </a:accent2>
      <a:accent3>
        <a:srgbClr val="E50014"/>
      </a:accent3>
      <a:accent4>
        <a:srgbClr val="000000"/>
      </a:accent4>
      <a:accent5>
        <a:srgbClr val="E70013"/>
      </a:accent5>
      <a:accent6>
        <a:srgbClr val="BA1318"/>
      </a:accent6>
      <a:hlink>
        <a:srgbClr val="F83529"/>
      </a:hlink>
      <a:folHlink>
        <a:srgbClr val="BFBFBF"/>
      </a:folHlink>
    </a:clrScheme>
    <a:fontScheme name="f3azbp5r">
      <a:majorFont>
        <a:latin typeface="Arial" panose="020F0302020204030204"/>
        <a:ea typeface="方正准圆简体"/>
        <a:cs typeface=""/>
      </a:majorFont>
      <a:minorFont>
        <a:latin typeface="Arial" panose="020F0502020204030204"/>
        <a:ea typeface="方正准圆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2867</TotalTime>
  <Words>758</Words>
  <Application>Microsoft Office PowerPoint</Application>
  <PresentationFormat>On-screen Show (16:9)</PresentationFormat>
  <Paragraphs>85</Paragraphs>
  <Slides>18</Slides>
  <Notes>18</Notes>
  <HiddenSlides>0</HiddenSlides>
  <MMClips>16</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18</vt:i4>
      </vt:variant>
    </vt:vector>
  </HeadingPairs>
  <TitlesOfParts>
    <vt:vector size="26" baseType="lpstr">
      <vt:lpstr>等线</vt:lpstr>
      <vt:lpstr>等线 Light</vt:lpstr>
      <vt:lpstr>Arial</vt:lpstr>
      <vt:lpstr>Calibri</vt:lpstr>
      <vt:lpstr>印品黑体</vt:lpstr>
      <vt:lpstr>https://www.freeppt7.com</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www.freeppt7.com</dc:creator>
  <cp:keywords>https:/www.freeppt7.com</cp:keywords>
  <dc:description>https://www.freeppt7.com</dc:description>
  <cp:lastModifiedBy>PC</cp:lastModifiedBy>
  <cp:revision>59</cp:revision>
  <dcterms:created xsi:type="dcterms:W3CDTF">2017-03-04T06:55:50Z</dcterms:created>
  <dcterms:modified xsi:type="dcterms:W3CDTF">2022-02-26T06:32:48Z</dcterms:modified>
</cp:coreProperties>
</file>