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9" r:id="rId2"/>
    <p:sldMasterId id="2147483703" r:id="rId3"/>
  </p:sldMasterIdLst>
  <p:sldIdLst>
    <p:sldId id="327" r:id="rId4"/>
    <p:sldId id="268" r:id="rId5"/>
    <p:sldId id="338" r:id="rId6"/>
    <p:sldId id="347" r:id="rId7"/>
    <p:sldId id="258" r:id="rId8"/>
    <p:sldId id="295" r:id="rId9"/>
    <p:sldId id="302" r:id="rId10"/>
    <p:sldId id="304" r:id="rId11"/>
    <p:sldId id="305" r:id="rId12"/>
    <p:sldId id="260" r:id="rId13"/>
    <p:sldId id="296" r:id="rId14"/>
    <p:sldId id="297" r:id="rId15"/>
    <p:sldId id="298" r:id="rId16"/>
    <p:sldId id="300" r:id="rId17"/>
    <p:sldId id="266" r:id="rId18"/>
    <p:sldId id="337" r:id="rId19"/>
    <p:sldId id="33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6600"/>
    <a:srgbClr val="0066CC"/>
    <a:srgbClr val="00FF00"/>
    <a:srgbClr val="FFFFFF"/>
    <a:srgbClr val="FF33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9" autoAdjust="0"/>
    <p:restoredTop sz="98533" autoAdjust="0"/>
  </p:normalViewPr>
  <p:slideViewPr>
    <p:cSldViewPr>
      <p:cViewPr varScale="1">
        <p:scale>
          <a:sx n="103" d="100"/>
          <a:sy n="103" d="100"/>
        </p:scale>
        <p:origin x="10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222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22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D6DA4DB-A4C9-48E3-8274-D99DB6F085C5}" type="datetimeFigureOut">
              <a:rPr lang="en-US"/>
              <a:pPr>
                <a:defRPr/>
              </a:pPr>
              <a:t>1/16/2022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9AA0A-C154-4C27-9A2D-0A535A6E1C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093C44E-7D8A-4BD3-93FD-CD5E70819712}" type="datetimeFigureOut">
              <a:rPr lang="en-US"/>
              <a:pPr>
                <a:defRPr/>
              </a:pPr>
              <a:t>1/16/2022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AE9EE1-78B5-419B-822A-219E9E6E90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B9B8F3F-2C35-4920-86F7-91E28D383B7F}" type="datetimeFigureOut">
              <a:rPr lang="en-US"/>
              <a:pPr>
                <a:defRPr/>
              </a:pPr>
              <a:t>1/16/2022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3397A-6C22-4E8A-93AC-C5344890EE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4082883A-866D-4506-A578-003938247CF9}" type="datetimeFigureOut">
              <a:rPr lang="en-US"/>
              <a:pPr>
                <a:defRPr/>
              </a:pPr>
              <a:t>1/16/2022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65420B-9F05-4AB2-A0E1-5890BE5DD18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6C5315A0-6730-46EC-AF94-60A2D027D3B0}" type="slidenum">
              <a:rPr lang="en-US"/>
              <a:pPr/>
              <a:t>‹#›</a:t>
            </a:fld>
            <a:endParaRPr lang="en-US"/>
          </a:p>
        </p:txBody>
      </p:sp>
    </p:spTree>
    <p:extLst>
      <p:ext uri="{BB962C8B-B14F-4D97-AF65-F5344CB8AC3E}">
        <p14:creationId xmlns:p14="http://schemas.microsoft.com/office/powerpoint/2010/main" val="2883680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387E7C79-1E73-4766-9AF8-7FB8C03E564B}" type="slidenum">
              <a:rPr lang="en-US"/>
              <a:pPr/>
              <a:t>‹#›</a:t>
            </a:fld>
            <a:endParaRPr lang="en-US"/>
          </a:p>
        </p:txBody>
      </p:sp>
    </p:spTree>
    <p:extLst>
      <p:ext uri="{BB962C8B-B14F-4D97-AF65-F5344CB8AC3E}">
        <p14:creationId xmlns:p14="http://schemas.microsoft.com/office/powerpoint/2010/main" val="3606999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CA83B991-53B2-43A8-B342-5F49EA905DB7}" type="slidenum">
              <a:rPr lang="en-US"/>
              <a:pPr/>
              <a:t>‹#›</a:t>
            </a:fld>
            <a:endParaRPr lang="en-US"/>
          </a:p>
        </p:txBody>
      </p:sp>
    </p:spTree>
    <p:extLst>
      <p:ext uri="{BB962C8B-B14F-4D97-AF65-F5344CB8AC3E}">
        <p14:creationId xmlns:p14="http://schemas.microsoft.com/office/powerpoint/2010/main" val="361457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7874EA31-C5BE-48E1-B995-E6B9DCD1AA1B}" type="slidenum">
              <a:rPr lang="en-US"/>
              <a:pPr/>
              <a:t>‹#›</a:t>
            </a:fld>
            <a:endParaRPr lang="en-US"/>
          </a:p>
        </p:txBody>
      </p:sp>
    </p:spTree>
    <p:extLst>
      <p:ext uri="{BB962C8B-B14F-4D97-AF65-F5344CB8AC3E}">
        <p14:creationId xmlns:p14="http://schemas.microsoft.com/office/powerpoint/2010/main" val="2966785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p>
        </p:txBody>
      </p:sp>
      <p:sp>
        <p:nvSpPr>
          <p:cNvPr id="8" name="Nơi giữ chỗ cho Chân trang 7"/>
          <p:cNvSpPr>
            <a:spLocks noGrp="1"/>
          </p:cNvSpPr>
          <p:nvPr>
            <p:ph type="ftr" sz="quarter" idx="11"/>
          </p:nvPr>
        </p:nvSpPr>
        <p:spPr/>
        <p:txBody>
          <a:bodyPr/>
          <a:lstStyle>
            <a:lvl1pPr>
              <a:defRPr/>
            </a:lvl1pPr>
          </a:lstStyle>
          <a:p>
            <a:endParaRPr lang="en-US"/>
          </a:p>
        </p:txBody>
      </p:sp>
      <p:sp>
        <p:nvSpPr>
          <p:cNvPr id="9" name="Nơi giữ chỗ cho Số hiệu Bản chiếu 8"/>
          <p:cNvSpPr>
            <a:spLocks noGrp="1"/>
          </p:cNvSpPr>
          <p:nvPr>
            <p:ph type="sldNum" sz="quarter" idx="12"/>
          </p:nvPr>
        </p:nvSpPr>
        <p:spPr/>
        <p:txBody>
          <a:bodyPr/>
          <a:lstStyle>
            <a:lvl1pPr>
              <a:defRPr/>
            </a:lvl1pPr>
          </a:lstStyle>
          <a:p>
            <a:fld id="{49D0F322-97A1-42D9-8856-761E8CDFC379}" type="slidenum">
              <a:rPr lang="en-US"/>
              <a:pPr/>
              <a:t>‹#›</a:t>
            </a:fld>
            <a:endParaRPr lang="en-US"/>
          </a:p>
        </p:txBody>
      </p:sp>
    </p:spTree>
    <p:extLst>
      <p:ext uri="{BB962C8B-B14F-4D97-AF65-F5344CB8AC3E}">
        <p14:creationId xmlns:p14="http://schemas.microsoft.com/office/powerpoint/2010/main" val="664817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p>
        </p:txBody>
      </p:sp>
      <p:sp>
        <p:nvSpPr>
          <p:cNvPr id="4" name="Nơi giữ chỗ cho Chân trang 3"/>
          <p:cNvSpPr>
            <a:spLocks noGrp="1"/>
          </p:cNvSpPr>
          <p:nvPr>
            <p:ph type="ftr" sz="quarter" idx="11"/>
          </p:nvPr>
        </p:nvSpPr>
        <p:spPr/>
        <p:txBody>
          <a:bodyPr/>
          <a:lstStyle>
            <a:lvl1pPr>
              <a:defRPr/>
            </a:lvl1pPr>
          </a:lstStyle>
          <a:p>
            <a:endParaRPr lang="en-US"/>
          </a:p>
        </p:txBody>
      </p:sp>
      <p:sp>
        <p:nvSpPr>
          <p:cNvPr id="5" name="Nơi giữ chỗ cho Số hiệu Bản chiếu 4"/>
          <p:cNvSpPr>
            <a:spLocks noGrp="1"/>
          </p:cNvSpPr>
          <p:nvPr>
            <p:ph type="sldNum" sz="quarter" idx="12"/>
          </p:nvPr>
        </p:nvSpPr>
        <p:spPr/>
        <p:txBody>
          <a:bodyPr/>
          <a:lstStyle>
            <a:lvl1pPr>
              <a:defRPr/>
            </a:lvl1pPr>
          </a:lstStyle>
          <a:p>
            <a:fld id="{C36CC40A-7FAE-4215-97FC-D7DA50DE1E57}" type="slidenum">
              <a:rPr lang="en-US"/>
              <a:pPr/>
              <a:t>‹#›</a:t>
            </a:fld>
            <a:endParaRPr lang="en-US"/>
          </a:p>
        </p:txBody>
      </p:sp>
    </p:spTree>
    <p:extLst>
      <p:ext uri="{BB962C8B-B14F-4D97-AF65-F5344CB8AC3E}">
        <p14:creationId xmlns:p14="http://schemas.microsoft.com/office/powerpoint/2010/main" val="773766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p>
        </p:txBody>
      </p:sp>
      <p:sp>
        <p:nvSpPr>
          <p:cNvPr id="3" name="Nơi giữ chỗ cho Chân trang 2"/>
          <p:cNvSpPr>
            <a:spLocks noGrp="1"/>
          </p:cNvSpPr>
          <p:nvPr>
            <p:ph type="ftr" sz="quarter" idx="11"/>
          </p:nvPr>
        </p:nvSpPr>
        <p:spPr/>
        <p:txBody>
          <a:bodyPr/>
          <a:lstStyle>
            <a:lvl1pPr>
              <a:defRPr/>
            </a:lvl1pPr>
          </a:lstStyle>
          <a:p>
            <a:endParaRPr lang="en-US"/>
          </a:p>
        </p:txBody>
      </p:sp>
      <p:sp>
        <p:nvSpPr>
          <p:cNvPr id="4" name="Nơi giữ chỗ cho Số hiệu Bản chiếu 3"/>
          <p:cNvSpPr>
            <a:spLocks noGrp="1"/>
          </p:cNvSpPr>
          <p:nvPr>
            <p:ph type="sldNum" sz="quarter" idx="12"/>
          </p:nvPr>
        </p:nvSpPr>
        <p:spPr/>
        <p:txBody>
          <a:bodyPr/>
          <a:lstStyle>
            <a:lvl1pPr>
              <a:defRPr/>
            </a:lvl1pPr>
          </a:lstStyle>
          <a:p>
            <a:fld id="{CEBF044B-07EA-4C0C-98D6-9366752E8511}" type="slidenum">
              <a:rPr lang="en-US"/>
              <a:pPr/>
              <a:t>‹#›</a:t>
            </a:fld>
            <a:endParaRPr lang="en-US"/>
          </a:p>
        </p:txBody>
      </p:sp>
    </p:spTree>
    <p:extLst>
      <p:ext uri="{BB962C8B-B14F-4D97-AF65-F5344CB8AC3E}">
        <p14:creationId xmlns:p14="http://schemas.microsoft.com/office/powerpoint/2010/main" val="316206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FE6654-47E8-4838-8262-86874F5D8346}" type="datetimeFigureOut">
              <a:rPr lang="en-US"/>
              <a:pPr>
                <a:defRPr/>
              </a:pPr>
              <a:t>1/16/2022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CF448C-A255-49A4-B9A1-16AE7DF6119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004F1041-9873-48CC-BCA1-92B3BA95D673}" type="slidenum">
              <a:rPr lang="en-US"/>
              <a:pPr/>
              <a:t>‹#›</a:t>
            </a:fld>
            <a:endParaRPr lang="en-US"/>
          </a:p>
        </p:txBody>
      </p:sp>
    </p:spTree>
    <p:extLst>
      <p:ext uri="{BB962C8B-B14F-4D97-AF65-F5344CB8AC3E}">
        <p14:creationId xmlns:p14="http://schemas.microsoft.com/office/powerpoint/2010/main" val="1425662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p>
        </p:txBody>
      </p:sp>
      <p:sp>
        <p:nvSpPr>
          <p:cNvPr id="6" name="Nơi giữ chỗ cho Chân trang 5"/>
          <p:cNvSpPr>
            <a:spLocks noGrp="1"/>
          </p:cNvSpPr>
          <p:nvPr>
            <p:ph type="ftr" sz="quarter" idx="11"/>
          </p:nvPr>
        </p:nvSpPr>
        <p:spPr/>
        <p:txBody>
          <a:bodyPr/>
          <a:lstStyle>
            <a:lvl1pPr>
              <a:defRPr/>
            </a:lvl1pPr>
          </a:lstStyle>
          <a:p>
            <a:endParaRPr lang="en-US"/>
          </a:p>
        </p:txBody>
      </p:sp>
      <p:sp>
        <p:nvSpPr>
          <p:cNvPr id="7" name="Nơi giữ chỗ cho Số hiệu Bản chiếu 6"/>
          <p:cNvSpPr>
            <a:spLocks noGrp="1"/>
          </p:cNvSpPr>
          <p:nvPr>
            <p:ph type="sldNum" sz="quarter" idx="12"/>
          </p:nvPr>
        </p:nvSpPr>
        <p:spPr/>
        <p:txBody>
          <a:bodyPr/>
          <a:lstStyle>
            <a:lvl1pPr>
              <a:defRPr/>
            </a:lvl1pPr>
          </a:lstStyle>
          <a:p>
            <a:fld id="{F044969B-AC33-4319-81C9-9D9BA0E26AA7}" type="slidenum">
              <a:rPr lang="en-US"/>
              <a:pPr/>
              <a:t>‹#›</a:t>
            </a:fld>
            <a:endParaRPr lang="en-US"/>
          </a:p>
        </p:txBody>
      </p:sp>
    </p:spTree>
    <p:extLst>
      <p:ext uri="{BB962C8B-B14F-4D97-AF65-F5344CB8AC3E}">
        <p14:creationId xmlns:p14="http://schemas.microsoft.com/office/powerpoint/2010/main" val="31966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18FE3A57-5704-4F19-9529-274E0493819C}" type="slidenum">
              <a:rPr lang="en-US"/>
              <a:pPr/>
              <a:t>‹#›</a:t>
            </a:fld>
            <a:endParaRPr lang="en-US"/>
          </a:p>
        </p:txBody>
      </p:sp>
    </p:spTree>
    <p:extLst>
      <p:ext uri="{BB962C8B-B14F-4D97-AF65-F5344CB8AC3E}">
        <p14:creationId xmlns:p14="http://schemas.microsoft.com/office/powerpoint/2010/main" val="2619617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p>
        </p:txBody>
      </p:sp>
      <p:sp>
        <p:nvSpPr>
          <p:cNvPr id="5" name="Nơi giữ chỗ cho Chân trang 4"/>
          <p:cNvSpPr>
            <a:spLocks noGrp="1"/>
          </p:cNvSpPr>
          <p:nvPr>
            <p:ph type="ftr" sz="quarter" idx="11"/>
          </p:nvPr>
        </p:nvSpPr>
        <p:spPr/>
        <p:txBody>
          <a:bodyPr/>
          <a:lstStyle>
            <a:lvl1pPr>
              <a:defRPr/>
            </a:lvl1pPr>
          </a:lstStyle>
          <a:p>
            <a:endParaRPr lang="en-US"/>
          </a:p>
        </p:txBody>
      </p:sp>
      <p:sp>
        <p:nvSpPr>
          <p:cNvPr id="6" name="Nơi giữ chỗ cho Số hiệu Bản chiếu 5"/>
          <p:cNvSpPr>
            <a:spLocks noGrp="1"/>
          </p:cNvSpPr>
          <p:nvPr>
            <p:ph type="sldNum" sz="quarter" idx="12"/>
          </p:nvPr>
        </p:nvSpPr>
        <p:spPr/>
        <p:txBody>
          <a:bodyPr/>
          <a:lstStyle>
            <a:lvl1pPr>
              <a:defRPr/>
            </a:lvl1pPr>
          </a:lstStyle>
          <a:p>
            <a:fld id="{0BA2B11A-B730-4BB7-B38B-E6348B5968F6}" type="slidenum">
              <a:rPr lang="en-US"/>
              <a:pPr/>
              <a:t>‹#›</a:t>
            </a:fld>
            <a:endParaRPr lang="en-US"/>
          </a:p>
        </p:txBody>
      </p:sp>
    </p:spTree>
    <p:extLst>
      <p:ext uri="{BB962C8B-B14F-4D97-AF65-F5344CB8AC3E}">
        <p14:creationId xmlns:p14="http://schemas.microsoft.com/office/powerpoint/2010/main" val="147197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quarter" idx="2"/>
          </p:nvPr>
        </p:nvSpPr>
        <p:spPr>
          <a:xfrm>
            <a:off x="4648200" y="1600200"/>
            <a:ext cx="4038600" cy="218598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ội dung 4"/>
          <p:cNvSpPr>
            <a:spLocks noGrp="1"/>
          </p:cNvSpPr>
          <p:nvPr>
            <p:ph sz="quarter" idx="3"/>
          </p:nvPr>
        </p:nvSpPr>
        <p:spPr>
          <a:xfrm>
            <a:off x="4648200" y="3938588"/>
            <a:ext cx="4038600" cy="218757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Ngày tháng 5"/>
          <p:cNvSpPr>
            <a:spLocks noGrp="1"/>
          </p:cNvSpPr>
          <p:nvPr>
            <p:ph type="dt" sz="half" idx="10"/>
          </p:nvPr>
        </p:nvSpPr>
        <p:spPr>
          <a:xfrm>
            <a:off x="457200" y="6245225"/>
            <a:ext cx="2133600" cy="476250"/>
          </a:xfrm>
        </p:spPr>
        <p:txBody>
          <a:bodyPr/>
          <a:lstStyle>
            <a:lvl1pPr>
              <a:defRPr/>
            </a:lvl1pPr>
          </a:lstStyle>
          <a:p>
            <a:endParaRPr lang="en-US"/>
          </a:p>
        </p:txBody>
      </p:sp>
      <p:sp>
        <p:nvSpPr>
          <p:cNvPr id="7" name="Nơi giữ chỗ cho Chân trang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Nơi giữ chỗ cho Số hiệu Bản chiếu 7"/>
          <p:cNvSpPr>
            <a:spLocks noGrp="1"/>
          </p:cNvSpPr>
          <p:nvPr>
            <p:ph type="sldNum" sz="quarter" idx="12"/>
          </p:nvPr>
        </p:nvSpPr>
        <p:spPr>
          <a:xfrm>
            <a:off x="6553200" y="6245225"/>
            <a:ext cx="2133600" cy="476250"/>
          </a:xfrm>
        </p:spPr>
        <p:txBody>
          <a:bodyPr/>
          <a:lstStyle>
            <a:lvl1pPr>
              <a:defRPr/>
            </a:lvl1pPr>
          </a:lstStyle>
          <a:p>
            <a:fld id="{2D08A978-2691-4639-8C9A-96688ADBF097}" type="slidenum">
              <a:rPr lang="en-US"/>
              <a:pPr/>
              <a:t>‹#›</a:t>
            </a:fld>
            <a:endParaRPr lang="en-US"/>
          </a:p>
        </p:txBody>
      </p:sp>
    </p:spTree>
    <p:extLst>
      <p:ext uri="{BB962C8B-B14F-4D97-AF65-F5344CB8AC3E}">
        <p14:creationId xmlns:p14="http://schemas.microsoft.com/office/powerpoint/2010/main" val="3851076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2"/>
          <p:cNvSpPr>
            <a:spLocks noGrp="1"/>
          </p:cNvSpPr>
          <p:nvPr>
            <p:ph type="dt" sz="half" idx="10"/>
          </p:nvPr>
        </p:nvSpPr>
        <p:spPr>
          <a:xfrm>
            <a:off x="457200" y="6245225"/>
            <a:ext cx="2133600" cy="476250"/>
          </a:xfrm>
        </p:spPr>
        <p:txBody>
          <a:bodyPr/>
          <a:lstStyle>
            <a:lvl1pPr>
              <a:defRPr/>
            </a:lvl1pPr>
          </a:lstStyle>
          <a:p>
            <a:endParaRPr lang="en-US"/>
          </a:p>
        </p:txBody>
      </p:sp>
      <p:sp>
        <p:nvSpPr>
          <p:cNvPr id="4" name="Nơi giữ chỗ cho Chân trang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Nơi giữ chỗ cho Số hiệu Bản chiếu 4"/>
          <p:cNvSpPr>
            <a:spLocks noGrp="1"/>
          </p:cNvSpPr>
          <p:nvPr>
            <p:ph type="sldNum" sz="quarter" idx="12"/>
          </p:nvPr>
        </p:nvSpPr>
        <p:spPr>
          <a:xfrm>
            <a:off x="6553200" y="6245225"/>
            <a:ext cx="2133600" cy="476250"/>
          </a:xfrm>
        </p:spPr>
        <p:txBody>
          <a:bodyPr/>
          <a:lstStyle>
            <a:lvl1pPr>
              <a:defRPr/>
            </a:lvl1pPr>
          </a:lstStyle>
          <a:p>
            <a:fld id="{F95C456A-5802-4641-8A90-B38452C7F949}" type="slidenum">
              <a:rPr lang="en-US"/>
              <a:pPr/>
              <a:t>‹#›</a:t>
            </a:fld>
            <a:endParaRPr lang="en-US"/>
          </a:p>
        </p:txBody>
      </p:sp>
    </p:spTree>
    <p:extLst>
      <p:ext uri="{BB962C8B-B14F-4D97-AF65-F5344CB8AC3E}">
        <p14:creationId xmlns:p14="http://schemas.microsoft.com/office/powerpoint/2010/main" val="3374396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9011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90116" name="Rectangle 4"/>
          <p:cNvSpPr>
            <a:spLocks noGrp="1" noChangeArrowheads="1"/>
          </p:cNvSpPr>
          <p:nvPr>
            <p:ph type="dt" sz="half" idx="2"/>
          </p:nvPr>
        </p:nvSpPr>
        <p:spPr/>
        <p:txBody>
          <a:bodyPr/>
          <a:lstStyle>
            <a:lvl1pPr>
              <a:defRPr/>
            </a:lvl1pPr>
          </a:lstStyle>
          <a:p>
            <a:endParaRPr lang="en-US" altLang="en-US"/>
          </a:p>
        </p:txBody>
      </p:sp>
      <p:sp>
        <p:nvSpPr>
          <p:cNvPr id="90117"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en-US"/>
          </a:p>
        </p:txBody>
      </p:sp>
      <p:sp>
        <p:nvSpPr>
          <p:cNvPr id="90118" name="Rectangle 6"/>
          <p:cNvSpPr>
            <a:spLocks noGrp="1" noChangeArrowheads="1"/>
          </p:cNvSpPr>
          <p:nvPr>
            <p:ph type="sldNum" sz="quarter" idx="4"/>
          </p:nvPr>
        </p:nvSpPr>
        <p:spPr/>
        <p:txBody>
          <a:bodyPr/>
          <a:lstStyle>
            <a:lvl1pPr>
              <a:defRPr/>
            </a:lvl1pPr>
          </a:lstStyle>
          <a:p>
            <a:fld id="{C9392008-9E39-4080-BE99-6B1C4C1FE4AD}" type="slidenum">
              <a:rPr lang="en-US" altLang="en-US"/>
              <a:pPr/>
              <a:t>‹#›</a:t>
            </a:fld>
            <a:endParaRPr lang="en-US" altLang="en-US"/>
          </a:p>
        </p:txBody>
      </p:sp>
      <p:sp>
        <p:nvSpPr>
          <p:cNvPr id="9011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9012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extLst>
      <p:ext uri="{BB962C8B-B14F-4D97-AF65-F5344CB8AC3E}">
        <p14:creationId xmlns:p14="http://schemas.microsoft.com/office/powerpoint/2010/main" val="36973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820C85A8-A50B-4517-9519-75D6F2308C0C}" type="slidenum">
              <a:rPr lang="en-US" altLang="en-US"/>
              <a:pPr/>
              <a:t>‹#›</a:t>
            </a:fld>
            <a:endParaRPr lang="en-US" altLang="en-US"/>
          </a:p>
        </p:txBody>
      </p:sp>
    </p:spTree>
    <p:extLst>
      <p:ext uri="{BB962C8B-B14F-4D97-AF65-F5344CB8AC3E}">
        <p14:creationId xmlns:p14="http://schemas.microsoft.com/office/powerpoint/2010/main" val="795436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4A8877B5-9EDB-48C0-B670-DBE509C484D1}" type="slidenum">
              <a:rPr lang="en-US" altLang="en-US"/>
              <a:pPr/>
              <a:t>‹#›</a:t>
            </a:fld>
            <a:endParaRPr lang="en-US" altLang="en-US"/>
          </a:p>
        </p:txBody>
      </p:sp>
    </p:spTree>
    <p:extLst>
      <p:ext uri="{BB962C8B-B14F-4D97-AF65-F5344CB8AC3E}">
        <p14:creationId xmlns:p14="http://schemas.microsoft.com/office/powerpoint/2010/main" val="48484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49AA5E0D-2A1A-4B4F-B2EF-DC63362427EF}" type="slidenum">
              <a:rPr lang="en-US" altLang="en-US"/>
              <a:pPr/>
              <a:t>‹#›</a:t>
            </a:fld>
            <a:endParaRPr lang="en-US" altLang="en-US"/>
          </a:p>
        </p:txBody>
      </p:sp>
    </p:spTree>
    <p:extLst>
      <p:ext uri="{BB962C8B-B14F-4D97-AF65-F5344CB8AC3E}">
        <p14:creationId xmlns:p14="http://schemas.microsoft.com/office/powerpoint/2010/main" val="316814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0DBCC5-A53F-4D66-B4A2-B0569A65183F}" type="datetimeFigureOut">
              <a:rPr lang="en-US"/>
              <a:pPr>
                <a:defRPr/>
              </a:pPr>
              <a:t>1/16/2022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59D6C6-D161-4CF2-A861-0405A937A7C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lvl1pPr>
              <a:defRPr/>
            </a:lvl1pPr>
          </a:lstStyle>
          <a:p>
            <a:endParaRPr lang="en-US" altLang="en-US"/>
          </a:p>
        </p:txBody>
      </p:sp>
      <p:sp>
        <p:nvSpPr>
          <p:cNvPr id="8" name="Nơi giữ chỗ cho Chân trang 7"/>
          <p:cNvSpPr>
            <a:spLocks noGrp="1"/>
          </p:cNvSpPr>
          <p:nvPr>
            <p:ph type="ftr" sz="quarter" idx="11"/>
          </p:nvPr>
        </p:nvSpPr>
        <p:spPr/>
        <p:txBody>
          <a:bodyPr/>
          <a:lstStyle>
            <a:lvl1pPr>
              <a:defRPr/>
            </a:lvl1pPr>
          </a:lstStyle>
          <a:p>
            <a:endParaRPr lang="en-US" altLang="en-US"/>
          </a:p>
        </p:txBody>
      </p:sp>
      <p:sp>
        <p:nvSpPr>
          <p:cNvPr id="9" name="Nơi giữ chỗ cho Số hiệu Bản chiếu 8"/>
          <p:cNvSpPr>
            <a:spLocks noGrp="1"/>
          </p:cNvSpPr>
          <p:nvPr>
            <p:ph type="sldNum" sz="quarter" idx="12"/>
          </p:nvPr>
        </p:nvSpPr>
        <p:spPr/>
        <p:txBody>
          <a:bodyPr/>
          <a:lstStyle>
            <a:lvl1pPr>
              <a:defRPr/>
            </a:lvl1pPr>
          </a:lstStyle>
          <a:p>
            <a:fld id="{79783899-54DE-4778-93C7-D13D8C20821B}" type="slidenum">
              <a:rPr lang="en-US" altLang="en-US"/>
              <a:pPr/>
              <a:t>‹#›</a:t>
            </a:fld>
            <a:endParaRPr lang="en-US" altLang="en-US"/>
          </a:p>
        </p:txBody>
      </p:sp>
    </p:spTree>
    <p:extLst>
      <p:ext uri="{BB962C8B-B14F-4D97-AF65-F5344CB8AC3E}">
        <p14:creationId xmlns:p14="http://schemas.microsoft.com/office/powerpoint/2010/main" val="761106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lvl1pPr>
              <a:defRPr/>
            </a:lvl1pPr>
          </a:lstStyle>
          <a:p>
            <a:endParaRPr lang="en-US" altLang="en-US"/>
          </a:p>
        </p:txBody>
      </p:sp>
      <p:sp>
        <p:nvSpPr>
          <p:cNvPr id="4" name="Nơi giữ chỗ cho Chân trang 3"/>
          <p:cNvSpPr>
            <a:spLocks noGrp="1"/>
          </p:cNvSpPr>
          <p:nvPr>
            <p:ph type="ftr" sz="quarter" idx="11"/>
          </p:nvPr>
        </p:nvSpPr>
        <p:spPr/>
        <p:txBody>
          <a:bodyPr/>
          <a:lstStyle>
            <a:lvl1pPr>
              <a:defRPr/>
            </a:lvl1pPr>
          </a:lstStyle>
          <a:p>
            <a:endParaRPr lang="en-US" altLang="en-US"/>
          </a:p>
        </p:txBody>
      </p:sp>
      <p:sp>
        <p:nvSpPr>
          <p:cNvPr id="5" name="Nơi giữ chỗ cho Số hiệu Bản chiếu 4"/>
          <p:cNvSpPr>
            <a:spLocks noGrp="1"/>
          </p:cNvSpPr>
          <p:nvPr>
            <p:ph type="sldNum" sz="quarter" idx="12"/>
          </p:nvPr>
        </p:nvSpPr>
        <p:spPr/>
        <p:txBody>
          <a:bodyPr/>
          <a:lstStyle>
            <a:lvl1pPr>
              <a:defRPr/>
            </a:lvl1pPr>
          </a:lstStyle>
          <a:p>
            <a:fld id="{C0F4F3FE-CCB2-42AB-940D-8E3AFC3A0EE0}" type="slidenum">
              <a:rPr lang="en-US" altLang="en-US"/>
              <a:pPr/>
              <a:t>‹#›</a:t>
            </a:fld>
            <a:endParaRPr lang="en-US" altLang="en-US"/>
          </a:p>
        </p:txBody>
      </p:sp>
    </p:spTree>
    <p:extLst>
      <p:ext uri="{BB962C8B-B14F-4D97-AF65-F5344CB8AC3E}">
        <p14:creationId xmlns:p14="http://schemas.microsoft.com/office/powerpoint/2010/main" val="1732725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lvl1pPr>
              <a:defRPr/>
            </a:lvl1pPr>
          </a:lstStyle>
          <a:p>
            <a:endParaRPr lang="en-US" altLang="en-US"/>
          </a:p>
        </p:txBody>
      </p:sp>
      <p:sp>
        <p:nvSpPr>
          <p:cNvPr id="3" name="Nơi giữ chỗ cho Chân trang 2"/>
          <p:cNvSpPr>
            <a:spLocks noGrp="1"/>
          </p:cNvSpPr>
          <p:nvPr>
            <p:ph type="ftr" sz="quarter" idx="11"/>
          </p:nvPr>
        </p:nvSpPr>
        <p:spPr/>
        <p:txBody>
          <a:bodyPr/>
          <a:lstStyle>
            <a:lvl1pPr>
              <a:defRPr/>
            </a:lvl1pPr>
          </a:lstStyle>
          <a:p>
            <a:endParaRPr lang="en-US" altLang="en-US"/>
          </a:p>
        </p:txBody>
      </p:sp>
      <p:sp>
        <p:nvSpPr>
          <p:cNvPr id="4" name="Nơi giữ chỗ cho Số hiệu Bản chiếu 3"/>
          <p:cNvSpPr>
            <a:spLocks noGrp="1"/>
          </p:cNvSpPr>
          <p:nvPr>
            <p:ph type="sldNum" sz="quarter" idx="12"/>
          </p:nvPr>
        </p:nvSpPr>
        <p:spPr/>
        <p:txBody>
          <a:bodyPr/>
          <a:lstStyle>
            <a:lvl1pPr>
              <a:defRPr/>
            </a:lvl1pPr>
          </a:lstStyle>
          <a:p>
            <a:fld id="{DCF4887C-6DE8-4B05-895C-728D8544A74F}" type="slidenum">
              <a:rPr lang="en-US" altLang="en-US"/>
              <a:pPr/>
              <a:t>‹#›</a:t>
            </a:fld>
            <a:endParaRPr lang="en-US" altLang="en-US"/>
          </a:p>
        </p:txBody>
      </p:sp>
    </p:spTree>
    <p:extLst>
      <p:ext uri="{BB962C8B-B14F-4D97-AF65-F5344CB8AC3E}">
        <p14:creationId xmlns:p14="http://schemas.microsoft.com/office/powerpoint/2010/main" val="1830331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5B8A23EF-6C1B-4E42-A290-B98B3713A40F}" type="slidenum">
              <a:rPr lang="en-US" altLang="en-US"/>
              <a:pPr/>
              <a:t>‹#›</a:t>
            </a:fld>
            <a:endParaRPr lang="en-US" altLang="en-US"/>
          </a:p>
        </p:txBody>
      </p:sp>
    </p:spTree>
    <p:extLst>
      <p:ext uri="{BB962C8B-B14F-4D97-AF65-F5344CB8AC3E}">
        <p14:creationId xmlns:p14="http://schemas.microsoft.com/office/powerpoint/2010/main" val="4015849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lvl1pPr>
              <a:defRPr/>
            </a:lvl1pPr>
          </a:lstStyle>
          <a:p>
            <a:endParaRPr lang="en-US" altLang="en-US"/>
          </a:p>
        </p:txBody>
      </p:sp>
      <p:sp>
        <p:nvSpPr>
          <p:cNvPr id="6" name="Nơi giữ chỗ cho Chân trang 5"/>
          <p:cNvSpPr>
            <a:spLocks noGrp="1"/>
          </p:cNvSpPr>
          <p:nvPr>
            <p:ph type="ftr" sz="quarter" idx="11"/>
          </p:nvPr>
        </p:nvSpPr>
        <p:spPr/>
        <p:txBody>
          <a:bodyPr/>
          <a:lstStyle>
            <a:lvl1pPr>
              <a:defRPr/>
            </a:lvl1pPr>
          </a:lstStyle>
          <a:p>
            <a:endParaRPr lang="en-US" altLang="en-US"/>
          </a:p>
        </p:txBody>
      </p:sp>
      <p:sp>
        <p:nvSpPr>
          <p:cNvPr id="7" name="Nơi giữ chỗ cho Số hiệu Bản chiếu 6"/>
          <p:cNvSpPr>
            <a:spLocks noGrp="1"/>
          </p:cNvSpPr>
          <p:nvPr>
            <p:ph type="sldNum" sz="quarter" idx="12"/>
          </p:nvPr>
        </p:nvSpPr>
        <p:spPr/>
        <p:txBody>
          <a:bodyPr/>
          <a:lstStyle>
            <a:lvl1pPr>
              <a:defRPr/>
            </a:lvl1pPr>
          </a:lstStyle>
          <a:p>
            <a:fld id="{F64A27DF-80D8-4B47-89AD-B9F575F04554}" type="slidenum">
              <a:rPr lang="en-US" altLang="en-US"/>
              <a:pPr/>
              <a:t>‹#›</a:t>
            </a:fld>
            <a:endParaRPr lang="en-US" altLang="en-US"/>
          </a:p>
        </p:txBody>
      </p:sp>
    </p:spTree>
    <p:extLst>
      <p:ext uri="{BB962C8B-B14F-4D97-AF65-F5344CB8AC3E}">
        <p14:creationId xmlns:p14="http://schemas.microsoft.com/office/powerpoint/2010/main" val="408200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08CE9F5B-197B-4D39-A435-5ED19FA4AF64}" type="slidenum">
              <a:rPr lang="en-US" altLang="en-US"/>
              <a:pPr/>
              <a:t>‹#›</a:t>
            </a:fld>
            <a:endParaRPr lang="en-US" altLang="en-US"/>
          </a:p>
        </p:txBody>
      </p:sp>
    </p:spTree>
    <p:extLst>
      <p:ext uri="{BB962C8B-B14F-4D97-AF65-F5344CB8AC3E}">
        <p14:creationId xmlns:p14="http://schemas.microsoft.com/office/powerpoint/2010/main" val="2776267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7813"/>
            <a:ext cx="205740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7813"/>
            <a:ext cx="601980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endParaRPr lang="en-US" altLang="en-US"/>
          </a:p>
        </p:txBody>
      </p:sp>
      <p:sp>
        <p:nvSpPr>
          <p:cNvPr id="5" name="Nơi giữ chỗ cho Chân trang 4"/>
          <p:cNvSpPr>
            <a:spLocks noGrp="1"/>
          </p:cNvSpPr>
          <p:nvPr>
            <p:ph type="ftr" sz="quarter" idx="11"/>
          </p:nvPr>
        </p:nvSpPr>
        <p:spPr/>
        <p:txBody>
          <a:bodyPr/>
          <a:lstStyle>
            <a:lvl1pPr>
              <a:defRPr/>
            </a:lvl1pPr>
          </a:lstStyle>
          <a:p>
            <a:endParaRPr lang="en-US" altLang="en-US"/>
          </a:p>
        </p:txBody>
      </p:sp>
      <p:sp>
        <p:nvSpPr>
          <p:cNvPr id="6" name="Nơi giữ chỗ cho Số hiệu Bản chiếu 5"/>
          <p:cNvSpPr>
            <a:spLocks noGrp="1"/>
          </p:cNvSpPr>
          <p:nvPr>
            <p:ph type="sldNum" sz="quarter" idx="12"/>
          </p:nvPr>
        </p:nvSpPr>
        <p:spPr/>
        <p:txBody>
          <a:bodyPr/>
          <a:lstStyle>
            <a:lvl1pPr>
              <a:defRPr/>
            </a:lvl1pPr>
          </a:lstStyle>
          <a:p>
            <a:fld id="{4B868368-E943-447B-A058-3BABA1E4D1F9}" type="slidenum">
              <a:rPr lang="en-US" altLang="en-US"/>
              <a:pPr/>
              <a:t>‹#›</a:t>
            </a:fld>
            <a:endParaRPr lang="en-US" altLang="en-US"/>
          </a:p>
        </p:txBody>
      </p:sp>
    </p:spTree>
    <p:extLst>
      <p:ext uri="{BB962C8B-B14F-4D97-AF65-F5344CB8AC3E}">
        <p14:creationId xmlns:p14="http://schemas.microsoft.com/office/powerpoint/2010/main" val="403955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5B8DF1D-4A04-419A-93D9-9F00FBD7007C}" type="datetimeFigureOut">
              <a:rPr lang="en-US"/>
              <a:pPr>
                <a:defRPr/>
              </a:pPr>
              <a:t>1/16/2022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D6EA35-6F93-4FE3-9DD1-E9928BEE16B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A8F1249-38A0-4304-BBF8-76AE70767BB9}" type="datetimeFigureOut">
              <a:rPr lang="en-US"/>
              <a:pPr>
                <a:defRPr/>
              </a:pPr>
              <a:t>1/16/2022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4C6CD4-D2A6-4E61-BC0E-8548C0E72E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FE858CB-BCD2-411B-917E-6B83781CF1C4}" type="datetimeFigureOut">
              <a:rPr lang="en-US"/>
              <a:pPr>
                <a:defRPr/>
              </a:pPr>
              <a:t>1/16/2022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78763A-31F0-47FA-B57E-3108D7CA9C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DE88308-C6BD-4D24-B056-7FB2380305EF}" type="datetimeFigureOut">
              <a:rPr lang="en-US"/>
              <a:pPr>
                <a:defRPr/>
              </a:pPr>
              <a:t>1/16/2022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8B8865-95C3-49CB-ABDC-F284ACC21A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3312B4-3B4F-412E-9D4F-A04AF552304A}" type="datetimeFigureOut">
              <a:rPr lang="en-US"/>
              <a:pPr>
                <a:defRPr/>
              </a:pPr>
              <a:t>1/16/2022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4EA356-BD35-4895-9E4D-3CB331D6D5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EC4CC6-7361-484B-B570-27219A2165F7}" type="datetimeFigureOut">
              <a:rPr lang="en-US"/>
              <a:pPr>
                <a:defRPr/>
              </a:pPr>
              <a:t>1/16/2022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A861C-E562-4529-AAFF-0BF4CBC8C8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fld id="{0FBF4FC4-3077-4272-B01F-2F9C9CB1ED55}" type="datetimeFigureOut">
              <a:rPr lang="en-US"/>
              <a:pPr>
                <a:defRPr/>
              </a:pPr>
              <a:t>1/16/2022</a:t>
            </a:fld>
            <a:endParaRPr lang="en-US"/>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D3008C76-A36C-4B43-B304-4920373101D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latin typeface="+mn-lt"/>
              </a:defRPr>
            </a:lvl1pPr>
          </a:lstStyle>
          <a:p>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latin typeface="+mn-lt"/>
              </a:defRPr>
            </a:lvl1pPr>
          </a:lstStyle>
          <a:p>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latin typeface="+mn-lt"/>
              </a:defRPr>
            </a:lvl1pPr>
          </a:lstStyle>
          <a:p>
            <a:fld id="{097C49DC-1BED-498F-9AEE-A39AFF7B27DA}" type="slidenum">
              <a:rPr lang="en-US"/>
              <a:pPr/>
              <a:t>‹#›</a:t>
            </a:fld>
            <a:endParaRPr lang="en-US"/>
          </a:p>
        </p:txBody>
      </p:sp>
    </p:spTree>
    <p:extLst>
      <p:ext uri="{BB962C8B-B14F-4D97-AF65-F5344CB8AC3E}">
        <p14:creationId xmlns:p14="http://schemas.microsoft.com/office/powerpoint/2010/main" val="41326465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90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mj-lt"/>
              </a:defRPr>
            </a:lvl1pPr>
          </a:lstStyle>
          <a:p>
            <a:endParaRPr lang="en-US" altLang="en-US"/>
          </a:p>
        </p:txBody>
      </p:sp>
      <p:sp>
        <p:nvSpPr>
          <p:cNvPr id="890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0">
                <a:solidFill>
                  <a:schemeClr val="tx1"/>
                </a:solidFill>
                <a:latin typeface="+mj-lt"/>
              </a:defRPr>
            </a:lvl1pPr>
          </a:lstStyle>
          <a:p>
            <a:endParaRPr lang="en-US" altLang="en-US"/>
          </a:p>
        </p:txBody>
      </p:sp>
      <p:sp>
        <p:nvSpPr>
          <p:cNvPr id="8909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mj-lt"/>
              </a:defRPr>
            </a:lvl1pPr>
          </a:lstStyle>
          <a:p>
            <a:fld id="{40C6A884-51DF-42E7-A8D6-BBAF83B89D4C}" type="slidenum">
              <a:rPr lang="en-US" altLang="en-US"/>
              <a:pPr/>
              <a:t>‹#›</a:t>
            </a:fld>
            <a:endParaRPr lang="en-US" altLang="en-US"/>
          </a:p>
        </p:txBody>
      </p:sp>
      <p:sp>
        <p:nvSpPr>
          <p:cNvPr id="8909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8909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extLst>
      <p:ext uri="{BB962C8B-B14F-4D97-AF65-F5344CB8AC3E}">
        <p14:creationId xmlns:p14="http://schemas.microsoft.com/office/powerpoint/2010/main" val="35442263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2552700" y="1943100"/>
            <a:ext cx="40386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8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KHOA HỌC</a:t>
            </a:r>
          </a:p>
        </p:txBody>
      </p:sp>
      <p:sp>
        <p:nvSpPr>
          <p:cNvPr id="3075" name="WordArt 3"/>
          <p:cNvSpPr>
            <a:spLocks noChangeArrowheads="1" noChangeShapeType="1" noTextEdit="1"/>
          </p:cNvSpPr>
          <p:nvPr/>
        </p:nvSpPr>
        <p:spPr bwMode="auto">
          <a:xfrm>
            <a:off x="1333500" y="3559969"/>
            <a:ext cx="6477000" cy="1243012"/>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SỰ BIẾN ĐỔI HÓA HỌC</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Arial" panose="020B0604020202020204" pitchFamily="34" charset="0"/>
                <a:cs typeface="Arial" panose="020B0604020202020204" pitchFamily="34" charset="0"/>
              </a:rPr>
              <a:t>(Tiết 1)</a:t>
            </a:r>
            <a:endParaRPr kumimoji="0" lang="en-US" sz="36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endParaRPr>
          </a:p>
        </p:txBody>
      </p:sp>
      <p:sp>
        <p:nvSpPr>
          <p:cNvPr id="3076" name="WordArt 4"/>
          <p:cNvSpPr>
            <a:spLocks noChangeArrowheads="1" noChangeShapeType="1" noTextEdit="1"/>
          </p:cNvSpPr>
          <p:nvPr/>
        </p:nvSpPr>
        <p:spPr bwMode="auto">
          <a:xfrm>
            <a:off x="838200" y="6126956"/>
            <a:ext cx="7124700" cy="5238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3078" name="WordArt 16"/>
          <p:cNvSpPr>
            <a:spLocks noChangeArrowheads="1" noChangeShapeType="1" noTextEdit="1"/>
          </p:cNvSpPr>
          <p:nvPr/>
        </p:nvSpPr>
        <p:spPr bwMode="auto">
          <a:xfrm>
            <a:off x="1143000" y="152400"/>
            <a:ext cx="6867525" cy="5238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3600" b="1" i="1"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a:t>
            </a:r>
            <a:r>
              <a:rPr kumimoji="0" lang="vi-VN" sz="3600" b="1" i="1"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HỌC </a:t>
            </a:r>
            <a:r>
              <a:rPr kumimoji="0" lang="en-US" sz="3600" b="1" i="1"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itchFamily="18" charset="0"/>
                <a:ea typeface="+mn-ea"/>
                <a:cs typeface="Times New Roman" panose="02020603050405020304" pitchFamily="18" charset="0"/>
              </a:rPr>
              <a:t>ĐỨC GIANG</a:t>
            </a:r>
            <a:endParaRPr kumimoji="0" lang="en-US" sz="3600" b="1" i="1"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850038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97" name="Group 33"/>
          <p:cNvGraphicFramePr>
            <a:graphicFrameLocks noGrp="1"/>
          </p:cNvGraphicFramePr>
          <p:nvPr>
            <p:extLst>
              <p:ext uri="{D42A27DB-BD31-4B8C-83A1-F6EECF244321}">
                <p14:modId xmlns:p14="http://schemas.microsoft.com/office/powerpoint/2010/main" val="225302962"/>
              </p:ext>
            </p:extLst>
          </p:nvPr>
        </p:nvGraphicFramePr>
        <p:xfrm>
          <a:off x="152400" y="152400"/>
          <a:ext cx="8839200" cy="3886200"/>
        </p:xfrm>
        <a:graphic>
          <a:graphicData uri="http://schemas.openxmlformats.org/drawingml/2006/table">
            <a:tbl>
              <a:tblPr/>
              <a:tblGrid>
                <a:gridCol w="2036763">
                  <a:extLst>
                    <a:ext uri="{9D8B030D-6E8A-4147-A177-3AD203B41FA5}">
                      <a16:colId xmlns:a16="http://schemas.microsoft.com/office/drawing/2014/main" val="20000"/>
                    </a:ext>
                  </a:extLst>
                </a:gridCol>
                <a:gridCol w="3373437">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44513">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800" b="1" i="1"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800" b="1" i="1"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800" b="1" i="1"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5863">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vi-VN" sz="1800" b="0" i="0" u="none" strike="noStrike" cap="none" normalizeH="0" baseline="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vi-VN"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5824">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vi-VN"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vi-VN"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65000"/>
                        <a:buFontTx/>
                        <a:buNone/>
                        <a:tabLst/>
                      </a:pPr>
                      <a:endParaRPr kumimoji="0" lang="vi-VN" sz="1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236" name="Text Box 125"/>
          <p:cNvSpPr txBox="1">
            <a:spLocks noChangeArrowheads="1"/>
          </p:cNvSpPr>
          <p:nvPr/>
        </p:nvSpPr>
        <p:spPr bwMode="auto">
          <a:xfrm>
            <a:off x="457200" y="228600"/>
            <a:ext cx="1905000" cy="862013"/>
          </a:xfrm>
          <a:prstGeom prst="rect">
            <a:avLst/>
          </a:prstGeom>
          <a:noFill/>
          <a:ln w="9525">
            <a:noFill/>
            <a:miter lim="800000"/>
            <a:headEnd/>
            <a:tailEnd/>
          </a:ln>
        </p:spPr>
        <p:txBody>
          <a:bodyPr>
            <a:spAutoFit/>
          </a:bodyPr>
          <a:lstStyle/>
          <a:p>
            <a:pPr eaLnBrk="1" hangingPunct="1"/>
            <a:r>
              <a:rPr lang="en-US" sz="2000" b="1">
                <a:solidFill>
                  <a:srgbClr val="000000"/>
                </a:solidFill>
              </a:rPr>
              <a:t>Thí nghiệm</a:t>
            </a:r>
            <a:endParaRPr lang="en-US" sz="2000">
              <a:solidFill>
                <a:srgbClr val="000000"/>
              </a:solidFill>
            </a:endParaRPr>
          </a:p>
          <a:p>
            <a:pPr>
              <a:spcBef>
                <a:spcPct val="50000"/>
              </a:spcBef>
            </a:pPr>
            <a:endParaRPr lang="en-US" sz="2000"/>
          </a:p>
        </p:txBody>
      </p:sp>
      <p:sp>
        <p:nvSpPr>
          <p:cNvPr id="9237" name="Text Box 126"/>
          <p:cNvSpPr txBox="1">
            <a:spLocks noChangeArrowheads="1"/>
          </p:cNvSpPr>
          <p:nvPr/>
        </p:nvSpPr>
        <p:spPr bwMode="auto">
          <a:xfrm>
            <a:off x="2819400" y="228600"/>
            <a:ext cx="2590800" cy="862013"/>
          </a:xfrm>
          <a:prstGeom prst="rect">
            <a:avLst/>
          </a:prstGeom>
          <a:noFill/>
          <a:ln w="9525">
            <a:noFill/>
            <a:miter lim="800000"/>
            <a:headEnd/>
            <a:tailEnd/>
          </a:ln>
        </p:spPr>
        <p:txBody>
          <a:bodyPr>
            <a:spAutoFit/>
          </a:bodyPr>
          <a:lstStyle/>
          <a:p>
            <a:pPr eaLnBrk="1" hangingPunct="1"/>
            <a:r>
              <a:rPr lang="en-US" sz="2000" b="1">
                <a:solidFill>
                  <a:srgbClr val="000000"/>
                </a:solidFill>
              </a:rPr>
              <a:t>Mô tả hiện tượng</a:t>
            </a:r>
            <a:endParaRPr lang="en-US" sz="2000">
              <a:solidFill>
                <a:srgbClr val="000000"/>
              </a:solidFill>
            </a:endParaRPr>
          </a:p>
          <a:p>
            <a:pPr>
              <a:spcBef>
                <a:spcPct val="50000"/>
              </a:spcBef>
            </a:pPr>
            <a:endParaRPr lang="en-US" sz="2000"/>
          </a:p>
        </p:txBody>
      </p:sp>
      <p:sp>
        <p:nvSpPr>
          <p:cNvPr id="9238" name="Text Box 127"/>
          <p:cNvSpPr txBox="1">
            <a:spLocks noChangeArrowheads="1"/>
          </p:cNvSpPr>
          <p:nvPr/>
        </p:nvSpPr>
        <p:spPr bwMode="auto">
          <a:xfrm>
            <a:off x="5638800" y="228600"/>
            <a:ext cx="3276600" cy="400050"/>
          </a:xfrm>
          <a:prstGeom prst="rect">
            <a:avLst/>
          </a:prstGeom>
          <a:noFill/>
          <a:ln w="9525">
            <a:noFill/>
            <a:miter lim="800000"/>
            <a:headEnd/>
            <a:tailEnd/>
          </a:ln>
        </p:spPr>
        <p:txBody>
          <a:bodyPr>
            <a:spAutoFit/>
          </a:bodyPr>
          <a:lstStyle/>
          <a:p>
            <a:pPr algn="ctr">
              <a:spcBef>
                <a:spcPct val="50000"/>
              </a:spcBef>
            </a:pPr>
            <a:r>
              <a:rPr lang="en-US" sz="2000" b="1">
                <a:solidFill>
                  <a:srgbClr val="000000"/>
                </a:solidFill>
              </a:rPr>
              <a:t>Giải thích hiện tượng</a:t>
            </a:r>
          </a:p>
        </p:txBody>
      </p:sp>
      <p:sp>
        <p:nvSpPr>
          <p:cNvPr id="9239" name="Text Box 128"/>
          <p:cNvSpPr txBox="1">
            <a:spLocks noChangeArrowheads="1"/>
          </p:cNvSpPr>
          <p:nvPr/>
        </p:nvSpPr>
        <p:spPr bwMode="auto">
          <a:xfrm>
            <a:off x="304800" y="819150"/>
            <a:ext cx="2057400" cy="872034"/>
          </a:xfrm>
          <a:prstGeom prst="rect">
            <a:avLst/>
          </a:prstGeom>
          <a:noFill/>
          <a:ln w="9525">
            <a:noFill/>
            <a:miter lim="800000"/>
            <a:headEnd/>
            <a:tailEnd/>
          </a:ln>
        </p:spPr>
        <p:txBody>
          <a:bodyPr>
            <a:spAutoFit/>
          </a:bodyPr>
          <a:lstStyle/>
          <a:p>
            <a:pPr>
              <a:lnSpc>
                <a:spcPct val="150000"/>
              </a:lnSpc>
            </a:pPr>
            <a:r>
              <a:rPr lang="en-US" b="1" u="sng">
                <a:solidFill>
                  <a:srgbClr val="0000CC"/>
                </a:solidFill>
              </a:rPr>
              <a:t>Thí nghiệm 1</a:t>
            </a:r>
            <a:endParaRPr lang="en-US" b="1">
              <a:solidFill>
                <a:srgbClr val="0000CC"/>
              </a:solidFill>
            </a:endParaRPr>
          </a:p>
          <a:p>
            <a:pPr>
              <a:lnSpc>
                <a:spcPct val="150000"/>
              </a:lnSpc>
            </a:pPr>
            <a:r>
              <a:rPr lang="en-US" b="1">
                <a:solidFill>
                  <a:srgbClr val="0000CC"/>
                </a:solidFill>
              </a:rPr>
              <a:t>Đốt một tờ giấy</a:t>
            </a:r>
          </a:p>
        </p:txBody>
      </p:sp>
      <p:sp>
        <p:nvSpPr>
          <p:cNvPr id="31873" name="Text Box 129"/>
          <p:cNvSpPr txBox="1">
            <a:spLocks noChangeArrowheads="1"/>
          </p:cNvSpPr>
          <p:nvPr/>
        </p:nvSpPr>
        <p:spPr bwMode="auto">
          <a:xfrm>
            <a:off x="228600" y="1905000"/>
            <a:ext cx="1905000" cy="1754326"/>
          </a:xfrm>
          <a:prstGeom prst="rect">
            <a:avLst/>
          </a:prstGeom>
          <a:noFill/>
          <a:ln w="9525">
            <a:noFill/>
            <a:miter lim="800000"/>
            <a:headEnd/>
            <a:tailEnd/>
          </a:ln>
        </p:spPr>
        <p:txBody>
          <a:bodyPr>
            <a:spAutoFit/>
          </a:bodyPr>
          <a:lstStyle/>
          <a:p>
            <a:pPr>
              <a:lnSpc>
                <a:spcPct val="150000"/>
              </a:lnSpc>
            </a:pPr>
            <a:r>
              <a:rPr lang="en-US" sz="1600">
                <a:solidFill>
                  <a:srgbClr val="0000CC"/>
                </a:solidFill>
              </a:rPr>
              <a:t> </a:t>
            </a:r>
            <a:r>
              <a:rPr lang="en-US" b="1" u="sng">
                <a:solidFill>
                  <a:srgbClr val="0000CC"/>
                </a:solidFill>
              </a:rPr>
              <a:t>Thí nghiệm 2</a:t>
            </a:r>
            <a:endParaRPr lang="en-US" b="1">
              <a:solidFill>
                <a:srgbClr val="0000CC"/>
              </a:solidFill>
            </a:endParaRPr>
          </a:p>
          <a:p>
            <a:pPr>
              <a:lnSpc>
                <a:spcPct val="150000"/>
              </a:lnSpc>
            </a:pPr>
            <a:r>
              <a:rPr lang="en-US" b="1">
                <a:solidFill>
                  <a:srgbClr val="0000CC"/>
                </a:solidFill>
              </a:rPr>
              <a:t>Chưng đường trên ngọn lửa</a:t>
            </a:r>
          </a:p>
          <a:p>
            <a:pPr>
              <a:spcBef>
                <a:spcPct val="50000"/>
              </a:spcBef>
            </a:pPr>
            <a:endParaRPr lang="en-US" b="1">
              <a:solidFill>
                <a:srgbClr val="0000CC"/>
              </a:solidFill>
            </a:endParaRPr>
          </a:p>
        </p:txBody>
      </p:sp>
      <p:sp>
        <p:nvSpPr>
          <p:cNvPr id="9241" name="Text Box 130"/>
          <p:cNvSpPr txBox="1">
            <a:spLocks noChangeArrowheads="1"/>
          </p:cNvSpPr>
          <p:nvPr/>
        </p:nvSpPr>
        <p:spPr bwMode="auto">
          <a:xfrm>
            <a:off x="2286000" y="838200"/>
            <a:ext cx="3276600" cy="738188"/>
          </a:xfrm>
          <a:prstGeom prst="rect">
            <a:avLst/>
          </a:prstGeom>
          <a:noFill/>
          <a:ln w="9525">
            <a:noFill/>
            <a:miter lim="800000"/>
            <a:headEnd/>
            <a:tailEnd/>
          </a:ln>
        </p:spPr>
        <p:txBody>
          <a:bodyPr>
            <a:spAutoFit/>
          </a:bodyPr>
          <a:lstStyle/>
          <a:p>
            <a:pPr eaLnBrk="1" hangingPunct="1"/>
            <a:r>
              <a:rPr lang="en-US" b="1">
                <a:solidFill>
                  <a:srgbClr val="0000CC"/>
                </a:solidFill>
              </a:rPr>
              <a:t>Tờ giấy bị cháy thành than</a:t>
            </a:r>
            <a:r>
              <a:rPr lang="en-US" sz="1600" b="1">
                <a:solidFill>
                  <a:srgbClr val="0000CC"/>
                </a:solidFill>
              </a:rPr>
              <a:t>.</a:t>
            </a:r>
          </a:p>
          <a:p>
            <a:pPr>
              <a:spcBef>
                <a:spcPct val="50000"/>
              </a:spcBef>
            </a:pPr>
            <a:endParaRPr lang="en-US" sz="1600" b="1">
              <a:solidFill>
                <a:srgbClr val="0000CC"/>
              </a:solidFill>
            </a:endParaRPr>
          </a:p>
        </p:txBody>
      </p:sp>
      <p:sp>
        <p:nvSpPr>
          <p:cNvPr id="9242" name="Text Box 131"/>
          <p:cNvSpPr txBox="1">
            <a:spLocks noChangeArrowheads="1"/>
          </p:cNvSpPr>
          <p:nvPr/>
        </p:nvSpPr>
        <p:spPr bwMode="auto">
          <a:xfrm>
            <a:off x="5562600" y="762000"/>
            <a:ext cx="3352800" cy="1338263"/>
          </a:xfrm>
          <a:prstGeom prst="rect">
            <a:avLst/>
          </a:prstGeom>
          <a:noFill/>
          <a:ln w="9525">
            <a:noFill/>
            <a:miter lim="800000"/>
            <a:headEnd/>
            <a:tailEnd/>
          </a:ln>
        </p:spPr>
        <p:txBody>
          <a:bodyPr>
            <a:spAutoFit/>
          </a:bodyPr>
          <a:lstStyle/>
          <a:p>
            <a:pPr eaLnBrk="1" hangingPunct="1"/>
            <a:r>
              <a:rPr lang="en-US" b="1">
                <a:solidFill>
                  <a:srgbClr val="0000CC"/>
                </a:solidFill>
              </a:rPr>
              <a:t>Tờ giấy đã bị biến đổi thành một chất khác , không còn giữ được tính chất ban đầu.</a:t>
            </a:r>
          </a:p>
          <a:p>
            <a:pPr>
              <a:spcBef>
                <a:spcPct val="50000"/>
              </a:spcBef>
            </a:pPr>
            <a:endParaRPr lang="en-US" b="1">
              <a:solidFill>
                <a:srgbClr val="0000CC"/>
              </a:solidFill>
            </a:endParaRPr>
          </a:p>
        </p:txBody>
      </p:sp>
      <p:sp>
        <p:nvSpPr>
          <p:cNvPr id="31877" name="Text Box 133"/>
          <p:cNvSpPr txBox="1">
            <a:spLocks noChangeArrowheads="1"/>
          </p:cNvSpPr>
          <p:nvPr/>
        </p:nvSpPr>
        <p:spPr bwMode="auto">
          <a:xfrm>
            <a:off x="2286000" y="1905000"/>
            <a:ext cx="3276600" cy="2031325"/>
          </a:xfrm>
          <a:prstGeom prst="rect">
            <a:avLst/>
          </a:prstGeom>
          <a:noFill/>
          <a:ln w="9525">
            <a:noFill/>
            <a:miter lim="800000"/>
            <a:headEnd/>
            <a:tailEnd/>
          </a:ln>
        </p:spPr>
        <p:txBody>
          <a:bodyPr>
            <a:spAutoFit/>
          </a:bodyPr>
          <a:lstStyle/>
          <a:p>
            <a:r>
              <a:rPr lang="en-US" b="1">
                <a:solidFill>
                  <a:srgbClr val="0000CC"/>
                </a:solidFill>
              </a:rPr>
              <a:t>Ống nghiệm sủi bọt đường từ màu trắng chuyển sang vàng rồi nâu thẫm, có khói bốc ra và ngử thấy mùi khét, để nguội nếm thấy vị đắng. Nếu tiếp tục đun nữa, nó sẽ cháy thành than.</a:t>
            </a:r>
          </a:p>
        </p:txBody>
      </p:sp>
      <p:sp>
        <p:nvSpPr>
          <p:cNvPr id="31878" name="Text Box 134"/>
          <p:cNvSpPr txBox="1">
            <a:spLocks noChangeArrowheads="1"/>
          </p:cNvSpPr>
          <p:nvPr/>
        </p:nvSpPr>
        <p:spPr bwMode="auto">
          <a:xfrm>
            <a:off x="5638800" y="1905000"/>
            <a:ext cx="3352800" cy="1616075"/>
          </a:xfrm>
          <a:prstGeom prst="rect">
            <a:avLst/>
          </a:prstGeom>
          <a:noFill/>
          <a:ln w="9525">
            <a:noFill/>
            <a:miter lim="800000"/>
            <a:headEnd/>
            <a:tailEnd/>
          </a:ln>
        </p:spPr>
        <p:txBody>
          <a:bodyPr>
            <a:spAutoFit/>
          </a:bodyPr>
          <a:lstStyle/>
          <a:p>
            <a:pPr eaLnBrk="1" hangingPunct="1"/>
            <a:r>
              <a:rPr lang="en-US" b="1">
                <a:solidFill>
                  <a:srgbClr val="0000CC"/>
                </a:solidFill>
              </a:rPr>
              <a:t>Dưới tác dụng của nhiệt, đường đã không giữ được tính chất của nó nữa, nó đã bị biến thành một chất khác.</a:t>
            </a:r>
          </a:p>
          <a:p>
            <a:pPr>
              <a:spcBef>
                <a:spcPct val="50000"/>
              </a:spcBef>
            </a:pPr>
            <a:endParaRPr lang="en-US" b="1">
              <a:solidFill>
                <a:srgbClr val="0000CC"/>
              </a:solidFill>
            </a:endParaRPr>
          </a:p>
        </p:txBody>
      </p:sp>
      <p:sp>
        <p:nvSpPr>
          <p:cNvPr id="14" name="Rectangle 7">
            <a:extLst>
              <a:ext uri="{FF2B5EF4-FFF2-40B4-BE49-F238E27FC236}">
                <a16:creationId xmlns:a16="http://schemas.microsoft.com/office/drawing/2014/main" id="{B6FAEAE5-8505-4085-AC07-10419F5A6513}"/>
              </a:ext>
            </a:extLst>
          </p:cNvPr>
          <p:cNvSpPr>
            <a:spLocks noChangeArrowheads="1"/>
          </p:cNvSpPr>
          <p:nvPr/>
        </p:nvSpPr>
        <p:spPr bwMode="auto">
          <a:xfrm>
            <a:off x="4946650" y="5632073"/>
            <a:ext cx="3892550" cy="646113"/>
          </a:xfrm>
          <a:prstGeom prst="rect">
            <a:avLst/>
          </a:prstGeom>
          <a:noFill/>
          <a:ln w="9525">
            <a:noFill/>
            <a:miter lim="800000"/>
            <a:headEnd/>
            <a:tailEnd/>
          </a:ln>
        </p:spPr>
        <p:txBody>
          <a:bodyPr>
            <a:spAutoFit/>
          </a:bodyPr>
          <a:lstStyle/>
          <a:p>
            <a:pPr>
              <a:spcBef>
                <a:spcPct val="50000"/>
              </a:spcBef>
            </a:pPr>
            <a:r>
              <a:rPr lang="en-US" b="1">
                <a:solidFill>
                  <a:srgbClr val="C00000"/>
                </a:solidFill>
              </a:rPr>
              <a:t>Sự biến đổi hoá học là sự biến đổi từ chất này thành chất khác.</a:t>
            </a:r>
          </a:p>
        </p:txBody>
      </p:sp>
      <p:sp>
        <p:nvSpPr>
          <p:cNvPr id="15" name="AutoShape 12">
            <a:extLst>
              <a:ext uri="{FF2B5EF4-FFF2-40B4-BE49-F238E27FC236}">
                <a16:creationId xmlns:a16="http://schemas.microsoft.com/office/drawing/2014/main" id="{81FFA3C4-805F-4DDD-8449-58C339D092F1}"/>
              </a:ext>
            </a:extLst>
          </p:cNvPr>
          <p:cNvSpPr>
            <a:spLocks noChangeArrowheads="1"/>
          </p:cNvSpPr>
          <p:nvPr/>
        </p:nvSpPr>
        <p:spPr bwMode="auto">
          <a:xfrm>
            <a:off x="141514" y="4283075"/>
            <a:ext cx="5839408" cy="1066800"/>
          </a:xfrm>
          <a:prstGeom prst="wedgeEllipseCallout">
            <a:avLst>
              <a:gd name="adj1" fmla="val -29844"/>
              <a:gd name="adj2" fmla="val -99063"/>
            </a:avLst>
          </a:prstGeom>
          <a:solidFill>
            <a:srgbClr val="0066CC"/>
          </a:solidFill>
          <a:ln w="9525">
            <a:solidFill>
              <a:schemeClr val="tx1"/>
            </a:solidFill>
            <a:miter lim="800000"/>
            <a:headEnd/>
            <a:tailEnd/>
          </a:ln>
        </p:spPr>
        <p:txBody>
          <a:bodyPr/>
          <a:lstStyle/>
          <a:p>
            <a:pPr algn="ctr"/>
            <a:endParaRPr lang="en-US" sz="1600"/>
          </a:p>
        </p:txBody>
      </p:sp>
      <p:sp>
        <p:nvSpPr>
          <p:cNvPr id="16" name="Text Box 13">
            <a:extLst>
              <a:ext uri="{FF2B5EF4-FFF2-40B4-BE49-F238E27FC236}">
                <a16:creationId xmlns:a16="http://schemas.microsoft.com/office/drawing/2014/main" id="{BE2A1AAD-062C-492C-BAE6-394593FC9E19}"/>
              </a:ext>
            </a:extLst>
          </p:cNvPr>
          <p:cNvSpPr txBox="1">
            <a:spLocks noChangeArrowheads="1"/>
          </p:cNvSpPr>
          <p:nvPr/>
        </p:nvSpPr>
        <p:spPr bwMode="auto">
          <a:xfrm>
            <a:off x="799322" y="4479131"/>
            <a:ext cx="5181600" cy="646113"/>
          </a:xfrm>
          <a:prstGeom prst="rect">
            <a:avLst/>
          </a:prstGeom>
          <a:noFill/>
          <a:ln w="9525">
            <a:noFill/>
            <a:miter lim="800000"/>
            <a:headEnd/>
            <a:tailEnd/>
          </a:ln>
        </p:spPr>
        <p:txBody>
          <a:bodyPr>
            <a:spAutoFit/>
          </a:bodyPr>
          <a:lstStyle/>
          <a:p>
            <a:pPr>
              <a:spcBef>
                <a:spcPct val="50000"/>
              </a:spcBef>
            </a:pPr>
            <a:r>
              <a:rPr lang="en-US" b="1"/>
              <a:t>Hiện tượng chất này bị biến đổi thành chất khác như hai thí nghiệm kể trên gọi là gì?</a:t>
            </a:r>
          </a:p>
        </p:txBody>
      </p:sp>
      <p:sp>
        <p:nvSpPr>
          <p:cNvPr id="17" name="Text Box 14">
            <a:extLst>
              <a:ext uri="{FF2B5EF4-FFF2-40B4-BE49-F238E27FC236}">
                <a16:creationId xmlns:a16="http://schemas.microsoft.com/office/drawing/2014/main" id="{0A873C3E-8E41-411B-AFF7-2F5EF5BC6157}"/>
              </a:ext>
            </a:extLst>
          </p:cNvPr>
          <p:cNvSpPr txBox="1">
            <a:spLocks noChangeArrowheads="1"/>
          </p:cNvSpPr>
          <p:nvPr/>
        </p:nvSpPr>
        <p:spPr bwMode="auto">
          <a:xfrm>
            <a:off x="6096000" y="4320798"/>
            <a:ext cx="3200400" cy="923330"/>
          </a:xfrm>
          <a:prstGeom prst="rect">
            <a:avLst/>
          </a:prstGeom>
          <a:noFill/>
          <a:ln w="9525">
            <a:noFill/>
            <a:miter lim="800000"/>
            <a:headEnd/>
            <a:tailEnd/>
          </a:ln>
        </p:spPr>
        <p:txBody>
          <a:bodyPr wrap="square">
            <a:spAutoFit/>
          </a:bodyPr>
          <a:lstStyle/>
          <a:p>
            <a:pPr>
              <a:spcBef>
                <a:spcPct val="50000"/>
              </a:spcBef>
            </a:pPr>
            <a:r>
              <a:rPr lang="en-US" b="1">
                <a:solidFill>
                  <a:srgbClr val="C00000"/>
                </a:solidFill>
              </a:rPr>
              <a:t>Hiện tượng chất này bị biến đổi thành chất khác gọi là sự biến đổi hoá học.</a:t>
            </a:r>
          </a:p>
        </p:txBody>
      </p:sp>
      <p:sp>
        <p:nvSpPr>
          <p:cNvPr id="18" name="AutoShape 15">
            <a:extLst>
              <a:ext uri="{FF2B5EF4-FFF2-40B4-BE49-F238E27FC236}">
                <a16:creationId xmlns:a16="http://schemas.microsoft.com/office/drawing/2014/main" id="{F3968917-C588-4E1E-A9A8-2716A7B1B652}"/>
              </a:ext>
            </a:extLst>
          </p:cNvPr>
          <p:cNvSpPr>
            <a:spLocks noChangeArrowheads="1"/>
          </p:cNvSpPr>
          <p:nvPr/>
        </p:nvSpPr>
        <p:spPr bwMode="auto">
          <a:xfrm>
            <a:off x="192832" y="5505450"/>
            <a:ext cx="3581400" cy="1066800"/>
          </a:xfrm>
          <a:prstGeom prst="wedgeEllipseCallout">
            <a:avLst>
              <a:gd name="adj1" fmla="val 81928"/>
              <a:gd name="adj2" fmla="val -6572"/>
            </a:avLst>
          </a:prstGeom>
          <a:solidFill>
            <a:schemeClr val="accent2"/>
          </a:solidFill>
          <a:ln w="9525">
            <a:solidFill>
              <a:schemeClr val="tx1"/>
            </a:solidFill>
            <a:miter lim="800000"/>
            <a:headEnd/>
            <a:tailEnd/>
          </a:ln>
        </p:spPr>
        <p:txBody>
          <a:bodyPr/>
          <a:lstStyle/>
          <a:p>
            <a:pPr algn="ctr"/>
            <a:endParaRPr lang="en-US" sz="1600">
              <a:solidFill>
                <a:srgbClr val="CC6600"/>
              </a:solidFill>
            </a:endParaRPr>
          </a:p>
        </p:txBody>
      </p:sp>
      <p:sp>
        <p:nvSpPr>
          <p:cNvPr id="19" name="Text Box 16">
            <a:extLst>
              <a:ext uri="{FF2B5EF4-FFF2-40B4-BE49-F238E27FC236}">
                <a16:creationId xmlns:a16="http://schemas.microsoft.com/office/drawing/2014/main" id="{8DC801F3-D739-4677-BB34-C4A092C835DE}"/>
              </a:ext>
            </a:extLst>
          </p:cNvPr>
          <p:cNvSpPr txBox="1">
            <a:spLocks noChangeArrowheads="1"/>
          </p:cNvSpPr>
          <p:nvPr/>
        </p:nvSpPr>
        <p:spPr bwMode="auto">
          <a:xfrm>
            <a:off x="519405" y="5862423"/>
            <a:ext cx="3200400" cy="369888"/>
          </a:xfrm>
          <a:prstGeom prst="rect">
            <a:avLst/>
          </a:prstGeom>
          <a:noFill/>
          <a:ln w="9525">
            <a:noFill/>
            <a:miter lim="800000"/>
            <a:headEnd/>
            <a:tailEnd/>
          </a:ln>
        </p:spPr>
        <p:txBody>
          <a:bodyPr>
            <a:spAutoFit/>
          </a:bodyPr>
          <a:lstStyle/>
          <a:p>
            <a:pPr>
              <a:spcBef>
                <a:spcPct val="50000"/>
              </a:spcBef>
            </a:pPr>
            <a:r>
              <a:rPr lang="en-US" b="1"/>
              <a:t>Sự biến đổi hoá học là gì?</a:t>
            </a:r>
          </a:p>
        </p:txBody>
      </p:sp>
      <p:sp>
        <p:nvSpPr>
          <p:cNvPr id="21" name="AutoShape 18">
            <a:extLst>
              <a:ext uri="{FF2B5EF4-FFF2-40B4-BE49-F238E27FC236}">
                <a16:creationId xmlns:a16="http://schemas.microsoft.com/office/drawing/2014/main" id="{1DF532A9-9C58-4432-8ACD-9490F6F31254}"/>
              </a:ext>
            </a:extLst>
          </p:cNvPr>
          <p:cNvSpPr>
            <a:spLocks noChangeArrowheads="1"/>
          </p:cNvSpPr>
          <p:nvPr/>
        </p:nvSpPr>
        <p:spPr bwMode="auto">
          <a:xfrm>
            <a:off x="8153400" y="6210300"/>
            <a:ext cx="685800" cy="609600"/>
          </a:xfrm>
          <a:prstGeom prst="star5">
            <a:avLst/>
          </a:prstGeom>
          <a:solidFill>
            <a:schemeClr val="folHlink"/>
          </a:solidFill>
          <a:ln w="9525">
            <a:solidFill>
              <a:schemeClr val="tx1"/>
            </a:solidFill>
            <a:miter lim="800000"/>
            <a:headEnd/>
            <a:tailEnd/>
          </a:ln>
          <a:effectLst/>
        </p:spPr>
        <p:txBody>
          <a:bodyPr wrap="none" anchor="ctr"/>
          <a:lstStyle/>
          <a:p>
            <a:pPr>
              <a:defRPr/>
            </a:pPr>
            <a:endParaRPr lang="en-US" sz="160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1873"/>
                                        </p:tgtEl>
                                        <p:attrNameLst>
                                          <p:attrName>style.visibility</p:attrName>
                                        </p:attrNameLst>
                                      </p:cBhvr>
                                      <p:to>
                                        <p:strVal val="visible"/>
                                      </p:to>
                                    </p:set>
                                    <p:animEffect transition="in" filter="wedge">
                                      <p:cBhvr>
                                        <p:cTn id="7" dur="2000"/>
                                        <p:tgtEl>
                                          <p:spTgt spid="31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1877"/>
                                        </p:tgtEl>
                                        <p:attrNameLst>
                                          <p:attrName>style.visibility</p:attrName>
                                        </p:attrNameLst>
                                      </p:cBhvr>
                                      <p:to>
                                        <p:strVal val="visible"/>
                                      </p:to>
                                    </p:set>
                                    <p:animScale>
                                      <p:cBhvr>
                                        <p:cTn id="12" dur="1000" decel="50000" fill="hold">
                                          <p:stCondLst>
                                            <p:cond delay="0"/>
                                          </p:stCondLst>
                                        </p:cTn>
                                        <p:tgtEl>
                                          <p:spTgt spid="318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1877"/>
                                        </p:tgtEl>
                                        <p:attrNameLst>
                                          <p:attrName>ppt_x</p:attrName>
                                          <p:attrName>ppt_y</p:attrName>
                                        </p:attrNameLst>
                                      </p:cBhvr>
                                    </p:animMotion>
                                    <p:animEffect transition="in" filter="fade">
                                      <p:cBhvr>
                                        <p:cTn id="14" dur="1000"/>
                                        <p:tgtEl>
                                          <p:spTgt spid="318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31878"/>
                                        </p:tgtEl>
                                        <p:attrNameLst>
                                          <p:attrName>style.visibility</p:attrName>
                                        </p:attrNameLst>
                                      </p:cBhvr>
                                      <p:to>
                                        <p:strVal val="visible"/>
                                      </p:to>
                                    </p:set>
                                    <p:animEffect transition="in" filter="fade">
                                      <p:cBhvr>
                                        <p:cTn id="19" dur="800" decel="100000"/>
                                        <p:tgtEl>
                                          <p:spTgt spid="31878"/>
                                        </p:tgtEl>
                                      </p:cBhvr>
                                    </p:animEffect>
                                    <p:anim calcmode="lin" valueType="num">
                                      <p:cBhvr>
                                        <p:cTn id="20" dur="800" decel="100000" fill="hold"/>
                                        <p:tgtEl>
                                          <p:spTgt spid="31878"/>
                                        </p:tgtEl>
                                        <p:attrNameLst>
                                          <p:attrName>style.rotation</p:attrName>
                                        </p:attrNameLst>
                                      </p:cBhvr>
                                      <p:tavLst>
                                        <p:tav tm="0">
                                          <p:val>
                                            <p:fltVal val="-90"/>
                                          </p:val>
                                        </p:tav>
                                        <p:tav tm="100000">
                                          <p:val>
                                            <p:fltVal val="0"/>
                                          </p:val>
                                        </p:tav>
                                      </p:tavLst>
                                    </p:anim>
                                    <p:anim calcmode="lin" valueType="num">
                                      <p:cBhvr>
                                        <p:cTn id="21" dur="800" decel="100000" fill="hold"/>
                                        <p:tgtEl>
                                          <p:spTgt spid="31878"/>
                                        </p:tgtEl>
                                        <p:attrNameLst>
                                          <p:attrName>ppt_x</p:attrName>
                                        </p:attrNameLst>
                                      </p:cBhvr>
                                      <p:tavLst>
                                        <p:tav tm="0">
                                          <p:val>
                                            <p:strVal val="#ppt_x+0.4"/>
                                          </p:val>
                                        </p:tav>
                                        <p:tav tm="100000">
                                          <p:val>
                                            <p:strVal val="#ppt_x-0.05"/>
                                          </p:val>
                                        </p:tav>
                                      </p:tavLst>
                                    </p:anim>
                                    <p:anim calcmode="lin" valueType="num">
                                      <p:cBhvr>
                                        <p:cTn id="22" dur="800" decel="100000" fill="hold"/>
                                        <p:tgtEl>
                                          <p:spTgt spid="31878"/>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1878"/>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1878"/>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Bottom)">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ppt_x</p:attrName>
                                        </p:attrNameLst>
                                      </p:cBhvr>
                                      <p:tavLst>
                                        <p:tav tm="0">
                                          <p:val>
                                            <p:strVal val="#ppt_x-.2"/>
                                          </p:val>
                                        </p:tav>
                                        <p:tav tm="100000">
                                          <p:val>
                                            <p:strVal val="#ppt_x"/>
                                          </p:val>
                                        </p:tav>
                                      </p:tavLst>
                                    </p:anim>
                                    <p:anim calcmode="lin" valueType="num">
                                      <p:cBhvr>
                                        <p:cTn id="4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8"/>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slide(fromBottom)">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3" grpId="0"/>
      <p:bldP spid="31877" grpId="0"/>
      <p:bldP spid="31878" grpId="0"/>
      <p:bldP spid="14" grpId="0"/>
      <p:bldP spid="15" grpId="0" animBg="1"/>
      <p:bldP spid="16" grpId="0"/>
      <p:bldP spid="17" grpId="0"/>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Text Box 9"/>
          <p:cNvSpPr txBox="1">
            <a:spLocks noChangeArrowheads="1"/>
          </p:cNvSpPr>
          <p:nvPr/>
        </p:nvSpPr>
        <p:spPr bwMode="auto">
          <a:xfrm>
            <a:off x="190500" y="2209800"/>
            <a:ext cx="8763000" cy="1815882"/>
          </a:xfrm>
          <a:prstGeom prst="rect">
            <a:avLst/>
          </a:prstGeom>
          <a:noFill/>
          <a:ln w="9525">
            <a:noFill/>
            <a:miter lim="800000"/>
            <a:headEnd/>
            <a:tailEnd/>
          </a:ln>
        </p:spPr>
        <p:txBody>
          <a:bodyPr wrap="square">
            <a:spAutoFit/>
          </a:bodyPr>
          <a:lstStyle/>
          <a:p>
            <a:pPr algn="ctr">
              <a:spcBef>
                <a:spcPct val="50000"/>
              </a:spcBef>
            </a:pPr>
            <a:r>
              <a:rPr lang="en-US" sz="3200" b="1" u="sng">
                <a:solidFill>
                  <a:srgbClr val="C00000"/>
                </a:solidFill>
              </a:rPr>
              <a:t>KẾT LUẬN:</a:t>
            </a:r>
            <a:r>
              <a:rPr lang="en-US" sz="2000">
                <a:solidFill>
                  <a:srgbClr val="C00000"/>
                </a:solidFill>
              </a:rPr>
              <a:t> </a:t>
            </a:r>
          </a:p>
          <a:p>
            <a:pPr algn="ctr">
              <a:spcBef>
                <a:spcPct val="50000"/>
              </a:spcBef>
            </a:pPr>
            <a:r>
              <a:rPr lang="en-US" sz="3200" b="1" i="1">
                <a:solidFill>
                  <a:srgbClr val="0000CC"/>
                </a:solidFill>
              </a:rPr>
              <a:t>Sự biến đổi từ chất này thành chất khác được gọi là sự biến đổi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7593">
                                            <p:txEl>
                                              <p:pRg st="0" end="0"/>
                                            </p:txEl>
                                          </p:spTgt>
                                        </p:tgtEl>
                                        <p:attrNameLst>
                                          <p:attrName>style.visibility</p:attrName>
                                        </p:attrNameLst>
                                      </p:cBhvr>
                                      <p:to>
                                        <p:strVal val="visible"/>
                                      </p:to>
                                    </p:set>
                                    <p:animEffect transition="in" filter="wipe(down)">
                                      <p:cBhvr>
                                        <p:cTn id="7" dur="580">
                                          <p:stCondLst>
                                            <p:cond delay="0"/>
                                          </p:stCondLst>
                                        </p:cTn>
                                        <p:tgtEl>
                                          <p:spTgt spid="67593">
                                            <p:txEl>
                                              <p:pRg st="0" end="0"/>
                                            </p:txEl>
                                          </p:spTgt>
                                        </p:tgtEl>
                                      </p:cBhvr>
                                    </p:animEffect>
                                    <p:anim calcmode="lin" valueType="num">
                                      <p:cBhvr>
                                        <p:cTn id="8" dur="1822" tmFilter="0,0; 0.14,0.36; 0.43,0.73; 0.71,0.91; 1.0,1.0">
                                          <p:stCondLst>
                                            <p:cond delay="0"/>
                                          </p:stCondLst>
                                        </p:cTn>
                                        <p:tgtEl>
                                          <p:spTgt spid="6759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759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759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759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759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7593">
                                            <p:txEl>
                                              <p:pRg st="0" end="0"/>
                                            </p:txEl>
                                          </p:spTgt>
                                        </p:tgtEl>
                                      </p:cBhvr>
                                      <p:to x="100000" y="60000"/>
                                    </p:animScale>
                                    <p:animScale>
                                      <p:cBhvr>
                                        <p:cTn id="14" dur="166" decel="50000">
                                          <p:stCondLst>
                                            <p:cond delay="676"/>
                                          </p:stCondLst>
                                        </p:cTn>
                                        <p:tgtEl>
                                          <p:spTgt spid="67593">
                                            <p:txEl>
                                              <p:pRg st="0" end="0"/>
                                            </p:txEl>
                                          </p:spTgt>
                                        </p:tgtEl>
                                      </p:cBhvr>
                                      <p:to x="100000" y="100000"/>
                                    </p:animScale>
                                    <p:animScale>
                                      <p:cBhvr>
                                        <p:cTn id="15" dur="26">
                                          <p:stCondLst>
                                            <p:cond delay="1312"/>
                                          </p:stCondLst>
                                        </p:cTn>
                                        <p:tgtEl>
                                          <p:spTgt spid="67593">
                                            <p:txEl>
                                              <p:pRg st="0" end="0"/>
                                            </p:txEl>
                                          </p:spTgt>
                                        </p:tgtEl>
                                      </p:cBhvr>
                                      <p:to x="100000" y="80000"/>
                                    </p:animScale>
                                    <p:animScale>
                                      <p:cBhvr>
                                        <p:cTn id="16" dur="166" decel="50000">
                                          <p:stCondLst>
                                            <p:cond delay="1338"/>
                                          </p:stCondLst>
                                        </p:cTn>
                                        <p:tgtEl>
                                          <p:spTgt spid="67593">
                                            <p:txEl>
                                              <p:pRg st="0" end="0"/>
                                            </p:txEl>
                                          </p:spTgt>
                                        </p:tgtEl>
                                      </p:cBhvr>
                                      <p:to x="100000" y="100000"/>
                                    </p:animScale>
                                    <p:animScale>
                                      <p:cBhvr>
                                        <p:cTn id="17" dur="26">
                                          <p:stCondLst>
                                            <p:cond delay="1642"/>
                                          </p:stCondLst>
                                        </p:cTn>
                                        <p:tgtEl>
                                          <p:spTgt spid="67593">
                                            <p:txEl>
                                              <p:pRg st="0" end="0"/>
                                            </p:txEl>
                                          </p:spTgt>
                                        </p:tgtEl>
                                      </p:cBhvr>
                                      <p:to x="100000" y="90000"/>
                                    </p:animScale>
                                    <p:animScale>
                                      <p:cBhvr>
                                        <p:cTn id="18" dur="166" decel="50000">
                                          <p:stCondLst>
                                            <p:cond delay="1668"/>
                                          </p:stCondLst>
                                        </p:cTn>
                                        <p:tgtEl>
                                          <p:spTgt spid="67593">
                                            <p:txEl>
                                              <p:pRg st="0" end="0"/>
                                            </p:txEl>
                                          </p:spTgt>
                                        </p:tgtEl>
                                      </p:cBhvr>
                                      <p:to x="100000" y="100000"/>
                                    </p:animScale>
                                    <p:animScale>
                                      <p:cBhvr>
                                        <p:cTn id="19" dur="26">
                                          <p:stCondLst>
                                            <p:cond delay="1808"/>
                                          </p:stCondLst>
                                        </p:cTn>
                                        <p:tgtEl>
                                          <p:spTgt spid="67593">
                                            <p:txEl>
                                              <p:pRg st="0" end="0"/>
                                            </p:txEl>
                                          </p:spTgt>
                                        </p:tgtEl>
                                      </p:cBhvr>
                                      <p:to x="100000" y="95000"/>
                                    </p:animScale>
                                    <p:animScale>
                                      <p:cBhvr>
                                        <p:cTn id="20" dur="166" decel="50000">
                                          <p:stCondLst>
                                            <p:cond delay="1834"/>
                                          </p:stCondLst>
                                        </p:cTn>
                                        <p:tgtEl>
                                          <p:spTgt spid="6759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7593">
                                            <p:txEl>
                                              <p:pRg st="1" end="1"/>
                                            </p:txEl>
                                          </p:spTgt>
                                        </p:tgtEl>
                                        <p:attrNameLst>
                                          <p:attrName>style.visibility</p:attrName>
                                        </p:attrNameLst>
                                      </p:cBhvr>
                                      <p:to>
                                        <p:strVal val="visible"/>
                                      </p:to>
                                    </p:set>
                                    <p:animEffect transition="in" filter="wipe(down)">
                                      <p:cBhvr>
                                        <p:cTn id="25" dur="580">
                                          <p:stCondLst>
                                            <p:cond delay="0"/>
                                          </p:stCondLst>
                                        </p:cTn>
                                        <p:tgtEl>
                                          <p:spTgt spid="67593">
                                            <p:txEl>
                                              <p:pRg st="1" end="1"/>
                                            </p:txEl>
                                          </p:spTgt>
                                        </p:tgtEl>
                                      </p:cBhvr>
                                    </p:animEffect>
                                    <p:anim calcmode="lin" valueType="num">
                                      <p:cBhvr>
                                        <p:cTn id="26" dur="1822" tmFilter="0,0; 0.14,0.36; 0.43,0.73; 0.71,0.91; 1.0,1.0">
                                          <p:stCondLst>
                                            <p:cond delay="0"/>
                                          </p:stCondLst>
                                        </p:cTn>
                                        <p:tgtEl>
                                          <p:spTgt spid="6759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759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759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759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759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7593">
                                            <p:txEl>
                                              <p:pRg st="1" end="1"/>
                                            </p:txEl>
                                          </p:spTgt>
                                        </p:tgtEl>
                                      </p:cBhvr>
                                      <p:to x="100000" y="60000"/>
                                    </p:animScale>
                                    <p:animScale>
                                      <p:cBhvr>
                                        <p:cTn id="32" dur="166" decel="50000">
                                          <p:stCondLst>
                                            <p:cond delay="676"/>
                                          </p:stCondLst>
                                        </p:cTn>
                                        <p:tgtEl>
                                          <p:spTgt spid="67593">
                                            <p:txEl>
                                              <p:pRg st="1" end="1"/>
                                            </p:txEl>
                                          </p:spTgt>
                                        </p:tgtEl>
                                      </p:cBhvr>
                                      <p:to x="100000" y="100000"/>
                                    </p:animScale>
                                    <p:animScale>
                                      <p:cBhvr>
                                        <p:cTn id="33" dur="26">
                                          <p:stCondLst>
                                            <p:cond delay="1312"/>
                                          </p:stCondLst>
                                        </p:cTn>
                                        <p:tgtEl>
                                          <p:spTgt spid="67593">
                                            <p:txEl>
                                              <p:pRg st="1" end="1"/>
                                            </p:txEl>
                                          </p:spTgt>
                                        </p:tgtEl>
                                      </p:cBhvr>
                                      <p:to x="100000" y="80000"/>
                                    </p:animScale>
                                    <p:animScale>
                                      <p:cBhvr>
                                        <p:cTn id="34" dur="166" decel="50000">
                                          <p:stCondLst>
                                            <p:cond delay="1338"/>
                                          </p:stCondLst>
                                        </p:cTn>
                                        <p:tgtEl>
                                          <p:spTgt spid="67593">
                                            <p:txEl>
                                              <p:pRg st="1" end="1"/>
                                            </p:txEl>
                                          </p:spTgt>
                                        </p:tgtEl>
                                      </p:cBhvr>
                                      <p:to x="100000" y="100000"/>
                                    </p:animScale>
                                    <p:animScale>
                                      <p:cBhvr>
                                        <p:cTn id="35" dur="26">
                                          <p:stCondLst>
                                            <p:cond delay="1642"/>
                                          </p:stCondLst>
                                        </p:cTn>
                                        <p:tgtEl>
                                          <p:spTgt spid="67593">
                                            <p:txEl>
                                              <p:pRg st="1" end="1"/>
                                            </p:txEl>
                                          </p:spTgt>
                                        </p:tgtEl>
                                      </p:cBhvr>
                                      <p:to x="100000" y="90000"/>
                                    </p:animScale>
                                    <p:animScale>
                                      <p:cBhvr>
                                        <p:cTn id="36" dur="166" decel="50000">
                                          <p:stCondLst>
                                            <p:cond delay="1668"/>
                                          </p:stCondLst>
                                        </p:cTn>
                                        <p:tgtEl>
                                          <p:spTgt spid="67593">
                                            <p:txEl>
                                              <p:pRg st="1" end="1"/>
                                            </p:txEl>
                                          </p:spTgt>
                                        </p:tgtEl>
                                      </p:cBhvr>
                                      <p:to x="100000" y="100000"/>
                                    </p:animScale>
                                    <p:animScale>
                                      <p:cBhvr>
                                        <p:cTn id="37" dur="26">
                                          <p:stCondLst>
                                            <p:cond delay="1808"/>
                                          </p:stCondLst>
                                        </p:cTn>
                                        <p:tgtEl>
                                          <p:spTgt spid="67593">
                                            <p:txEl>
                                              <p:pRg st="1" end="1"/>
                                            </p:txEl>
                                          </p:spTgt>
                                        </p:tgtEl>
                                      </p:cBhvr>
                                      <p:to x="100000" y="95000"/>
                                    </p:animScale>
                                    <p:animScale>
                                      <p:cBhvr>
                                        <p:cTn id="38" dur="166" decel="50000">
                                          <p:stCondLst>
                                            <p:cond delay="1834"/>
                                          </p:stCondLst>
                                        </p:cTn>
                                        <p:tgtEl>
                                          <p:spTgt spid="6759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Text Box 7"/>
          <p:cNvSpPr txBox="1">
            <a:spLocks noChangeArrowheads="1"/>
          </p:cNvSpPr>
          <p:nvPr/>
        </p:nvSpPr>
        <p:spPr bwMode="auto">
          <a:xfrm>
            <a:off x="228600" y="64413"/>
            <a:ext cx="8915400" cy="861774"/>
          </a:xfrm>
          <a:prstGeom prst="rect">
            <a:avLst/>
          </a:prstGeom>
          <a:noFill/>
          <a:ln w="9525">
            <a:noFill/>
            <a:miter lim="800000"/>
            <a:headEnd/>
            <a:tailEnd/>
          </a:ln>
        </p:spPr>
        <p:txBody>
          <a:bodyPr>
            <a:spAutoFit/>
          </a:bodyPr>
          <a:lstStyle/>
          <a:p>
            <a:pPr algn="ctr">
              <a:spcBef>
                <a:spcPct val="50000"/>
              </a:spcBef>
            </a:pPr>
            <a:r>
              <a:rPr lang="en-US" sz="2000" b="1" u="sng">
                <a:solidFill>
                  <a:srgbClr val="FF0000"/>
                </a:solidFill>
              </a:rPr>
              <a:t>Hoạt động 2:</a:t>
            </a:r>
            <a:r>
              <a:rPr lang="en-US">
                <a:solidFill>
                  <a:srgbClr val="FF0000"/>
                </a:solidFill>
              </a:rPr>
              <a:t> </a:t>
            </a:r>
          </a:p>
          <a:p>
            <a:pPr algn="ctr">
              <a:spcBef>
                <a:spcPct val="50000"/>
              </a:spcBef>
            </a:pPr>
            <a:r>
              <a:rPr lang="en-US" sz="2000" b="1">
                <a:solidFill>
                  <a:srgbClr val="0000CC"/>
                </a:solidFill>
              </a:rPr>
              <a:t>Phân biệt sự biến đổi hóa học và sự biến đổi lí học.</a:t>
            </a:r>
          </a:p>
        </p:txBody>
      </p:sp>
      <p:graphicFrame>
        <p:nvGraphicFramePr>
          <p:cNvPr id="68684" name="Group 76"/>
          <p:cNvGraphicFramePr>
            <a:graphicFrameLocks noGrp="1"/>
          </p:cNvGraphicFramePr>
          <p:nvPr>
            <p:ph/>
            <p:extLst>
              <p:ext uri="{D42A27DB-BD31-4B8C-83A1-F6EECF244321}">
                <p14:modId xmlns:p14="http://schemas.microsoft.com/office/powerpoint/2010/main" val="763466292"/>
              </p:ext>
            </p:extLst>
          </p:nvPr>
        </p:nvGraphicFramePr>
        <p:xfrm>
          <a:off x="0" y="1676400"/>
          <a:ext cx="9144000" cy="3009900"/>
        </p:xfrm>
        <a:graphic>
          <a:graphicData uri="http://schemas.openxmlformats.org/drawingml/2006/table">
            <a:tbl>
              <a:tblPr/>
              <a:tblGrid>
                <a:gridCol w="652463">
                  <a:extLst>
                    <a:ext uri="{9D8B030D-6E8A-4147-A177-3AD203B41FA5}">
                      <a16:colId xmlns:a16="http://schemas.microsoft.com/office/drawing/2014/main" val="20000"/>
                    </a:ext>
                  </a:extLst>
                </a:gridCol>
                <a:gridCol w="1633537">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5634037">
                  <a:extLst>
                    <a:ext uri="{9D8B030D-6E8A-4147-A177-3AD203B41FA5}">
                      <a16:colId xmlns:a16="http://schemas.microsoft.com/office/drawing/2014/main" val="20003"/>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NỘI DUNG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BIẾN ĐỔI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GIẢI THÍCH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6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8676" name="Text Box 68"/>
          <p:cNvSpPr txBox="1">
            <a:spLocks noChangeArrowheads="1"/>
          </p:cNvSpPr>
          <p:nvPr/>
        </p:nvSpPr>
        <p:spPr bwMode="auto">
          <a:xfrm>
            <a:off x="685800" y="2133600"/>
            <a:ext cx="1905000" cy="6302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Xi măng trộn cát</a:t>
            </a:r>
          </a:p>
          <a:p>
            <a:pPr>
              <a:spcBef>
                <a:spcPct val="50000"/>
              </a:spcBef>
            </a:pPr>
            <a:endParaRPr lang="en-US" sz="1400">
              <a:solidFill>
                <a:srgbClr val="0000CC"/>
              </a:solidFill>
            </a:endParaRPr>
          </a:p>
        </p:txBody>
      </p:sp>
      <p:sp>
        <p:nvSpPr>
          <p:cNvPr id="68677" name="Text Box 69"/>
          <p:cNvSpPr txBox="1">
            <a:spLocks noChangeArrowheads="1"/>
          </p:cNvSpPr>
          <p:nvPr/>
        </p:nvSpPr>
        <p:spPr bwMode="auto">
          <a:xfrm>
            <a:off x="2362200" y="2324100"/>
            <a:ext cx="12192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Lí học</a:t>
            </a:r>
          </a:p>
        </p:txBody>
      </p:sp>
      <p:sp>
        <p:nvSpPr>
          <p:cNvPr id="68678" name="Text Box 70"/>
          <p:cNvSpPr txBox="1">
            <a:spLocks noChangeArrowheads="1"/>
          </p:cNvSpPr>
          <p:nvPr/>
        </p:nvSpPr>
        <p:spPr bwMode="auto">
          <a:xfrm>
            <a:off x="3581400" y="2152650"/>
            <a:ext cx="5562600" cy="8461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 Vì xi măng trộn cát sẽ tạo thành hỗn hợp xi măng cát, tính chất của cát và tính chất của xi măng vẫn giữ nguyên.</a:t>
            </a:r>
          </a:p>
          <a:p>
            <a:pPr>
              <a:spcBef>
                <a:spcPct val="50000"/>
              </a:spcBef>
            </a:pPr>
            <a:endParaRPr lang="en-US" sz="1400">
              <a:solidFill>
                <a:srgbClr val="0000CC"/>
              </a:solidFill>
            </a:endParaRPr>
          </a:p>
        </p:txBody>
      </p:sp>
      <p:sp>
        <p:nvSpPr>
          <p:cNvPr id="68679" name="Text Box 71"/>
          <p:cNvSpPr txBox="1">
            <a:spLocks noChangeArrowheads="1"/>
          </p:cNvSpPr>
          <p:nvPr/>
        </p:nvSpPr>
        <p:spPr bwMode="auto">
          <a:xfrm>
            <a:off x="685800" y="2971800"/>
            <a:ext cx="1600200" cy="8461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Xi măng trộn cát và nước</a:t>
            </a:r>
          </a:p>
          <a:p>
            <a:pPr>
              <a:spcBef>
                <a:spcPct val="50000"/>
              </a:spcBef>
            </a:pPr>
            <a:endParaRPr lang="en-US" sz="1400">
              <a:solidFill>
                <a:srgbClr val="0000CC"/>
              </a:solidFill>
            </a:endParaRPr>
          </a:p>
        </p:txBody>
      </p:sp>
      <p:sp>
        <p:nvSpPr>
          <p:cNvPr id="68680" name="Text Box 72"/>
          <p:cNvSpPr txBox="1">
            <a:spLocks noChangeArrowheads="1"/>
          </p:cNvSpPr>
          <p:nvPr/>
        </p:nvSpPr>
        <p:spPr bwMode="auto">
          <a:xfrm>
            <a:off x="2362200" y="3238500"/>
            <a:ext cx="10668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Hóa học</a:t>
            </a:r>
          </a:p>
        </p:txBody>
      </p:sp>
      <p:sp>
        <p:nvSpPr>
          <p:cNvPr id="68681" name="Text Box 73"/>
          <p:cNvSpPr txBox="1">
            <a:spLocks noChangeArrowheads="1"/>
          </p:cNvSpPr>
          <p:nvPr/>
        </p:nvSpPr>
        <p:spPr bwMode="auto">
          <a:xfrm>
            <a:off x="3505200" y="2971800"/>
            <a:ext cx="5638800" cy="738188"/>
          </a:xfrm>
          <a:prstGeom prst="rect">
            <a:avLst/>
          </a:prstGeom>
          <a:noFill/>
          <a:ln w="9525">
            <a:noFill/>
            <a:miter lim="800000"/>
            <a:headEnd/>
            <a:tailEnd/>
          </a:ln>
        </p:spPr>
        <p:txBody>
          <a:bodyPr>
            <a:spAutoFit/>
          </a:bodyPr>
          <a:lstStyle/>
          <a:p>
            <a:pPr>
              <a:spcBef>
                <a:spcPct val="50000"/>
              </a:spcBef>
            </a:pPr>
            <a:r>
              <a:rPr lang="en-US" sz="1400">
                <a:solidFill>
                  <a:srgbClr val="0000CC"/>
                </a:solidFill>
              </a:rPr>
              <a:t>- Vì xi măng trộn với cát và nước sẽ tạo được một hỗn hợp chất mới là vữa xi măng. Vữa xi măng có tính chất hoàn toàn khác với tính chất của cát, xi măng và nước.</a:t>
            </a:r>
          </a:p>
        </p:txBody>
      </p:sp>
      <p:sp>
        <p:nvSpPr>
          <p:cNvPr id="68682" name="Text Box 74"/>
          <p:cNvSpPr txBox="1">
            <a:spLocks noChangeArrowheads="1"/>
          </p:cNvSpPr>
          <p:nvPr/>
        </p:nvSpPr>
        <p:spPr bwMode="auto">
          <a:xfrm>
            <a:off x="609600" y="3886200"/>
            <a:ext cx="1600200" cy="8461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Cho vôi sống vào nước</a:t>
            </a:r>
          </a:p>
          <a:p>
            <a:pPr>
              <a:spcBef>
                <a:spcPct val="50000"/>
              </a:spcBef>
            </a:pPr>
            <a:endParaRPr lang="en-US" sz="1400">
              <a:solidFill>
                <a:srgbClr val="0000CC"/>
              </a:solidFill>
            </a:endParaRPr>
          </a:p>
        </p:txBody>
      </p:sp>
      <p:sp>
        <p:nvSpPr>
          <p:cNvPr id="68683" name="Text Box 75"/>
          <p:cNvSpPr txBox="1">
            <a:spLocks noChangeArrowheads="1"/>
          </p:cNvSpPr>
          <p:nvPr/>
        </p:nvSpPr>
        <p:spPr bwMode="auto">
          <a:xfrm>
            <a:off x="2286000" y="4133850"/>
            <a:ext cx="11430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Hóa học</a:t>
            </a:r>
          </a:p>
        </p:txBody>
      </p:sp>
      <p:sp>
        <p:nvSpPr>
          <p:cNvPr id="68685" name="Text Box 77"/>
          <p:cNvSpPr txBox="1">
            <a:spLocks noChangeArrowheads="1"/>
          </p:cNvSpPr>
          <p:nvPr/>
        </p:nvSpPr>
        <p:spPr bwMode="auto">
          <a:xfrm>
            <a:off x="3505200" y="3829050"/>
            <a:ext cx="5638800" cy="738188"/>
          </a:xfrm>
          <a:prstGeom prst="rect">
            <a:avLst/>
          </a:prstGeom>
          <a:noFill/>
          <a:ln w="9525">
            <a:noFill/>
            <a:miter lim="800000"/>
            <a:headEnd/>
            <a:tailEnd/>
          </a:ln>
        </p:spPr>
        <p:txBody>
          <a:bodyPr>
            <a:spAutoFit/>
          </a:bodyPr>
          <a:lstStyle/>
          <a:p>
            <a:pPr>
              <a:spcBef>
                <a:spcPct val="50000"/>
              </a:spcBef>
            </a:pPr>
            <a:r>
              <a:rPr lang="en-US" sz="1400">
                <a:solidFill>
                  <a:srgbClr val="0000CC"/>
                </a:solidFill>
              </a:rPr>
              <a:t>- Vì vôi sống khi thả vào nước đã hòa tan trong nước, nó bị biến đổi thành vôi tôi dẻo quánh, kèm theo sự tỏa nhiệt. Vôi tôi dẻo không có tính chất như vôi sống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 calcmode="lin" valueType="num">
                                      <p:cBhvr additive="base">
                                        <p:cTn id="7" dur="500" fill="hold"/>
                                        <p:tgtEl>
                                          <p:spTgt spid="68615"/>
                                        </p:tgtEl>
                                        <p:attrNameLst>
                                          <p:attrName>ppt_x</p:attrName>
                                        </p:attrNameLst>
                                      </p:cBhvr>
                                      <p:tavLst>
                                        <p:tav tm="0">
                                          <p:val>
                                            <p:strVal val="#ppt_x"/>
                                          </p:val>
                                        </p:tav>
                                        <p:tav tm="100000">
                                          <p:val>
                                            <p:strVal val="#ppt_x"/>
                                          </p:val>
                                        </p:tav>
                                      </p:tavLst>
                                    </p:anim>
                                    <p:anim calcmode="lin" valueType="num">
                                      <p:cBhvr additive="base">
                                        <p:cTn id="8" dur="500" fill="hold"/>
                                        <p:tgtEl>
                                          <p:spTgt spid="686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84"/>
                                        </p:tgtEl>
                                        <p:attrNameLst>
                                          <p:attrName>style.visibility</p:attrName>
                                        </p:attrNameLst>
                                      </p:cBhvr>
                                      <p:to>
                                        <p:strVal val="visible"/>
                                      </p:to>
                                    </p:set>
                                    <p:anim calcmode="lin" valueType="num">
                                      <p:cBhvr additive="base">
                                        <p:cTn id="13" dur="500" fill="hold"/>
                                        <p:tgtEl>
                                          <p:spTgt spid="68684"/>
                                        </p:tgtEl>
                                        <p:attrNameLst>
                                          <p:attrName>ppt_x</p:attrName>
                                        </p:attrNameLst>
                                      </p:cBhvr>
                                      <p:tavLst>
                                        <p:tav tm="0">
                                          <p:val>
                                            <p:strVal val="#ppt_x"/>
                                          </p:val>
                                        </p:tav>
                                        <p:tav tm="100000">
                                          <p:val>
                                            <p:strVal val="#ppt_x"/>
                                          </p:val>
                                        </p:tav>
                                      </p:tavLst>
                                    </p:anim>
                                    <p:anim calcmode="lin" valueType="num">
                                      <p:cBhvr additive="base">
                                        <p:cTn id="14" dur="500" fill="hold"/>
                                        <p:tgtEl>
                                          <p:spTgt spid="686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8676"/>
                                        </p:tgtEl>
                                        <p:attrNameLst>
                                          <p:attrName>style.visibility</p:attrName>
                                        </p:attrNameLst>
                                      </p:cBhvr>
                                      <p:to>
                                        <p:strVal val="visible"/>
                                      </p:to>
                                    </p:set>
                                    <p:animScale>
                                      <p:cBhvr>
                                        <p:cTn id="19" dur="1000" decel="50000" fill="hold">
                                          <p:stCondLst>
                                            <p:cond delay="0"/>
                                          </p:stCondLst>
                                        </p:cTn>
                                        <p:tgtEl>
                                          <p:spTgt spid="686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8676"/>
                                        </p:tgtEl>
                                        <p:attrNameLst>
                                          <p:attrName>ppt_x</p:attrName>
                                          <p:attrName>ppt_y</p:attrName>
                                        </p:attrNameLst>
                                      </p:cBhvr>
                                    </p:animMotion>
                                    <p:animEffect transition="in" filter="fade">
                                      <p:cBhvr>
                                        <p:cTn id="21" dur="1000"/>
                                        <p:tgtEl>
                                          <p:spTgt spid="686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8679"/>
                                        </p:tgtEl>
                                        <p:attrNameLst>
                                          <p:attrName>style.visibility</p:attrName>
                                        </p:attrNameLst>
                                      </p:cBhvr>
                                      <p:to>
                                        <p:strVal val="visible"/>
                                      </p:to>
                                    </p:set>
                                    <p:anim calcmode="lin" valueType="num">
                                      <p:cBhvr additive="base">
                                        <p:cTn id="26" dur="500" fill="hold"/>
                                        <p:tgtEl>
                                          <p:spTgt spid="68679"/>
                                        </p:tgtEl>
                                        <p:attrNameLst>
                                          <p:attrName>ppt_x</p:attrName>
                                        </p:attrNameLst>
                                      </p:cBhvr>
                                      <p:tavLst>
                                        <p:tav tm="0">
                                          <p:val>
                                            <p:strVal val="#ppt_x"/>
                                          </p:val>
                                        </p:tav>
                                        <p:tav tm="100000">
                                          <p:val>
                                            <p:strVal val="#ppt_x"/>
                                          </p:val>
                                        </p:tav>
                                      </p:tavLst>
                                    </p:anim>
                                    <p:anim calcmode="lin" valueType="num">
                                      <p:cBhvr additive="base">
                                        <p:cTn id="27" dur="500" fill="hold"/>
                                        <p:tgtEl>
                                          <p:spTgt spid="68679"/>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8682"/>
                                        </p:tgtEl>
                                        <p:attrNameLst>
                                          <p:attrName>style.visibility</p:attrName>
                                        </p:attrNameLst>
                                      </p:cBhvr>
                                      <p:to>
                                        <p:strVal val="visible"/>
                                      </p:to>
                                    </p:set>
                                    <p:anim calcmode="lin" valueType="num">
                                      <p:cBhvr additive="base">
                                        <p:cTn id="32" dur="500" fill="hold"/>
                                        <p:tgtEl>
                                          <p:spTgt spid="68682"/>
                                        </p:tgtEl>
                                        <p:attrNameLst>
                                          <p:attrName>ppt_x</p:attrName>
                                        </p:attrNameLst>
                                      </p:cBhvr>
                                      <p:tavLst>
                                        <p:tav tm="0">
                                          <p:val>
                                            <p:strVal val="#ppt_x"/>
                                          </p:val>
                                        </p:tav>
                                        <p:tav tm="100000">
                                          <p:val>
                                            <p:strVal val="#ppt_x"/>
                                          </p:val>
                                        </p:tav>
                                      </p:tavLst>
                                    </p:anim>
                                    <p:anim calcmode="lin" valueType="num">
                                      <p:cBhvr additive="base">
                                        <p:cTn id="33" dur="500" fill="hold"/>
                                        <p:tgtEl>
                                          <p:spTgt spid="68682"/>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8677"/>
                                        </p:tgtEl>
                                        <p:attrNameLst>
                                          <p:attrName>style.visibility</p:attrName>
                                        </p:attrNameLst>
                                      </p:cBhvr>
                                      <p:to>
                                        <p:strVal val="visible"/>
                                      </p:to>
                                    </p:set>
                                    <p:anim calcmode="lin" valueType="num">
                                      <p:cBhvr additive="base">
                                        <p:cTn id="38" dur="500" fill="hold"/>
                                        <p:tgtEl>
                                          <p:spTgt spid="68677"/>
                                        </p:tgtEl>
                                        <p:attrNameLst>
                                          <p:attrName>ppt_x</p:attrName>
                                        </p:attrNameLst>
                                      </p:cBhvr>
                                      <p:tavLst>
                                        <p:tav tm="0">
                                          <p:val>
                                            <p:strVal val="#ppt_x"/>
                                          </p:val>
                                        </p:tav>
                                        <p:tav tm="100000">
                                          <p:val>
                                            <p:strVal val="#ppt_x"/>
                                          </p:val>
                                        </p:tav>
                                      </p:tavLst>
                                    </p:anim>
                                    <p:anim calcmode="lin" valueType="num">
                                      <p:cBhvr additive="base">
                                        <p:cTn id="39" dur="500" fill="hold"/>
                                        <p:tgtEl>
                                          <p:spTgt spid="68677"/>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8678"/>
                                        </p:tgtEl>
                                        <p:attrNameLst>
                                          <p:attrName>style.visibility</p:attrName>
                                        </p:attrNameLst>
                                      </p:cBhvr>
                                      <p:to>
                                        <p:strVal val="visible"/>
                                      </p:to>
                                    </p:set>
                                    <p:anim calcmode="lin" valueType="num">
                                      <p:cBhvr additive="base">
                                        <p:cTn id="44" dur="500" fill="hold"/>
                                        <p:tgtEl>
                                          <p:spTgt spid="68678"/>
                                        </p:tgtEl>
                                        <p:attrNameLst>
                                          <p:attrName>ppt_x</p:attrName>
                                        </p:attrNameLst>
                                      </p:cBhvr>
                                      <p:tavLst>
                                        <p:tav tm="0">
                                          <p:val>
                                            <p:strVal val="#ppt_x"/>
                                          </p:val>
                                        </p:tav>
                                        <p:tav tm="100000">
                                          <p:val>
                                            <p:strVal val="#ppt_x"/>
                                          </p:val>
                                        </p:tav>
                                      </p:tavLst>
                                    </p:anim>
                                    <p:anim calcmode="lin" valueType="num">
                                      <p:cBhvr additive="base">
                                        <p:cTn id="45" dur="500" fill="hold"/>
                                        <p:tgtEl>
                                          <p:spTgt spid="68678"/>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8680"/>
                                        </p:tgtEl>
                                        <p:attrNameLst>
                                          <p:attrName>style.visibility</p:attrName>
                                        </p:attrNameLst>
                                      </p:cBhvr>
                                      <p:to>
                                        <p:strVal val="visible"/>
                                      </p:to>
                                    </p:set>
                                    <p:anim calcmode="lin" valueType="num">
                                      <p:cBhvr additive="base">
                                        <p:cTn id="50" dur="500" fill="hold"/>
                                        <p:tgtEl>
                                          <p:spTgt spid="68680"/>
                                        </p:tgtEl>
                                        <p:attrNameLst>
                                          <p:attrName>ppt_x</p:attrName>
                                        </p:attrNameLst>
                                      </p:cBhvr>
                                      <p:tavLst>
                                        <p:tav tm="0">
                                          <p:val>
                                            <p:strVal val="#ppt_x"/>
                                          </p:val>
                                        </p:tav>
                                        <p:tav tm="100000">
                                          <p:val>
                                            <p:strVal val="#ppt_x"/>
                                          </p:val>
                                        </p:tav>
                                      </p:tavLst>
                                    </p:anim>
                                    <p:anim calcmode="lin" valueType="num">
                                      <p:cBhvr additive="base">
                                        <p:cTn id="51" dur="500" fill="hold"/>
                                        <p:tgtEl>
                                          <p:spTgt spid="6868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8681"/>
                                        </p:tgtEl>
                                        <p:attrNameLst>
                                          <p:attrName>style.visibility</p:attrName>
                                        </p:attrNameLst>
                                      </p:cBhvr>
                                      <p:to>
                                        <p:strVal val="visible"/>
                                      </p:to>
                                    </p:set>
                                    <p:anim calcmode="lin" valueType="num">
                                      <p:cBhvr additive="base">
                                        <p:cTn id="56" dur="500" fill="hold"/>
                                        <p:tgtEl>
                                          <p:spTgt spid="68681"/>
                                        </p:tgtEl>
                                        <p:attrNameLst>
                                          <p:attrName>ppt_x</p:attrName>
                                        </p:attrNameLst>
                                      </p:cBhvr>
                                      <p:tavLst>
                                        <p:tav tm="0">
                                          <p:val>
                                            <p:strVal val="#ppt_x"/>
                                          </p:val>
                                        </p:tav>
                                        <p:tav tm="100000">
                                          <p:val>
                                            <p:strVal val="#ppt_x"/>
                                          </p:val>
                                        </p:tav>
                                      </p:tavLst>
                                    </p:anim>
                                    <p:anim calcmode="lin" valueType="num">
                                      <p:cBhvr additive="base">
                                        <p:cTn id="57" dur="500" fill="hold"/>
                                        <p:tgtEl>
                                          <p:spTgt spid="68681"/>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8683"/>
                                        </p:tgtEl>
                                        <p:attrNameLst>
                                          <p:attrName>style.visibility</p:attrName>
                                        </p:attrNameLst>
                                      </p:cBhvr>
                                      <p:to>
                                        <p:strVal val="visible"/>
                                      </p:to>
                                    </p:set>
                                    <p:anim calcmode="lin" valueType="num">
                                      <p:cBhvr additive="base">
                                        <p:cTn id="62" dur="500" fill="hold"/>
                                        <p:tgtEl>
                                          <p:spTgt spid="68683"/>
                                        </p:tgtEl>
                                        <p:attrNameLst>
                                          <p:attrName>ppt_x</p:attrName>
                                        </p:attrNameLst>
                                      </p:cBhvr>
                                      <p:tavLst>
                                        <p:tav tm="0">
                                          <p:val>
                                            <p:strVal val="#ppt_x"/>
                                          </p:val>
                                        </p:tav>
                                        <p:tav tm="100000">
                                          <p:val>
                                            <p:strVal val="#ppt_x"/>
                                          </p:val>
                                        </p:tav>
                                      </p:tavLst>
                                    </p:anim>
                                    <p:anim calcmode="lin" valueType="num">
                                      <p:cBhvr additive="base">
                                        <p:cTn id="63" dur="500" fill="hold"/>
                                        <p:tgtEl>
                                          <p:spTgt spid="68683"/>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8685"/>
                                        </p:tgtEl>
                                        <p:attrNameLst>
                                          <p:attrName>style.visibility</p:attrName>
                                        </p:attrNameLst>
                                      </p:cBhvr>
                                      <p:to>
                                        <p:strVal val="visible"/>
                                      </p:to>
                                    </p:set>
                                    <p:anim calcmode="lin" valueType="num">
                                      <p:cBhvr additive="base">
                                        <p:cTn id="68" dur="500" fill="hold"/>
                                        <p:tgtEl>
                                          <p:spTgt spid="68685"/>
                                        </p:tgtEl>
                                        <p:attrNameLst>
                                          <p:attrName>ppt_x</p:attrName>
                                        </p:attrNameLst>
                                      </p:cBhvr>
                                      <p:tavLst>
                                        <p:tav tm="0">
                                          <p:val>
                                            <p:strVal val="#ppt_x"/>
                                          </p:val>
                                        </p:tav>
                                        <p:tav tm="100000">
                                          <p:val>
                                            <p:strVal val="#ppt_x"/>
                                          </p:val>
                                        </p:tav>
                                      </p:tavLst>
                                    </p:anim>
                                    <p:anim calcmode="lin" valueType="num">
                                      <p:cBhvr additive="base">
                                        <p:cTn id="69" dur="500" fill="hold"/>
                                        <p:tgtEl>
                                          <p:spTgt spid="686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76" grpId="0"/>
      <p:bldP spid="68677" grpId="0"/>
      <p:bldP spid="68678" grpId="0"/>
      <p:bldP spid="68679" grpId="0"/>
      <p:bldP spid="68680" grpId="0"/>
      <p:bldP spid="68681" grpId="0"/>
      <p:bldP spid="68682" grpId="0"/>
      <p:bldP spid="68683" grpId="0"/>
      <p:bldP spid="686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8" name="Text Box 12"/>
          <p:cNvSpPr txBox="1">
            <a:spLocks noChangeArrowheads="1"/>
          </p:cNvSpPr>
          <p:nvPr/>
        </p:nvSpPr>
        <p:spPr bwMode="auto">
          <a:xfrm>
            <a:off x="76200" y="1431810"/>
            <a:ext cx="9144000" cy="369888"/>
          </a:xfrm>
          <a:prstGeom prst="rect">
            <a:avLst/>
          </a:prstGeom>
          <a:noFill/>
          <a:ln w="9525">
            <a:noFill/>
            <a:miter lim="800000"/>
            <a:headEnd/>
            <a:tailEnd/>
          </a:ln>
        </p:spPr>
        <p:txBody>
          <a:bodyPr>
            <a:spAutoFit/>
          </a:bodyPr>
          <a:lstStyle/>
          <a:p>
            <a:pPr>
              <a:spcBef>
                <a:spcPct val="50000"/>
              </a:spcBef>
            </a:pPr>
            <a:r>
              <a:rPr lang="en-US" b="1">
                <a:solidFill>
                  <a:srgbClr val="0000CC"/>
                </a:solidFill>
              </a:rPr>
              <a:t>Hãy quan sát và cho biết đâu là sự biến đổi hóa học và đâu là sự biến đổi lí học?</a:t>
            </a:r>
          </a:p>
        </p:txBody>
      </p:sp>
      <p:pic>
        <p:nvPicPr>
          <p:cNvPr id="41992" name="Picture 8" descr="3"/>
          <p:cNvPicPr>
            <a:picLocks noChangeAspect="1" noChangeArrowheads="1"/>
          </p:cNvPicPr>
          <p:nvPr/>
        </p:nvPicPr>
        <p:blipFill>
          <a:blip r:embed="rId2"/>
          <a:srcRect/>
          <a:stretch>
            <a:fillRect/>
          </a:stretch>
        </p:blipFill>
        <p:spPr bwMode="auto">
          <a:xfrm>
            <a:off x="311051" y="2438400"/>
            <a:ext cx="2175588" cy="2414674"/>
          </a:xfrm>
          <a:prstGeom prst="rect">
            <a:avLst/>
          </a:prstGeom>
          <a:noFill/>
          <a:ln w="9525">
            <a:noFill/>
            <a:miter lim="800000"/>
            <a:headEnd/>
            <a:tailEnd/>
          </a:ln>
        </p:spPr>
      </p:pic>
      <p:pic>
        <p:nvPicPr>
          <p:cNvPr id="2" name="Picture 1">
            <a:extLst>
              <a:ext uri="{FF2B5EF4-FFF2-40B4-BE49-F238E27FC236}">
                <a16:creationId xmlns:a16="http://schemas.microsoft.com/office/drawing/2014/main" id="{09EFF2E1-2E10-4AD1-8B22-269C53C33176}"/>
              </a:ext>
            </a:extLst>
          </p:cNvPr>
          <p:cNvPicPr>
            <a:picLocks noChangeAspect="1"/>
          </p:cNvPicPr>
          <p:nvPr/>
        </p:nvPicPr>
        <p:blipFill rotWithShape="1">
          <a:blip r:embed="rId3"/>
          <a:srcRect l="9541" t="71111" r="53236" b="6667"/>
          <a:stretch/>
        </p:blipFill>
        <p:spPr>
          <a:xfrm>
            <a:off x="2887286" y="2438400"/>
            <a:ext cx="2675552" cy="2497629"/>
          </a:xfrm>
          <a:prstGeom prst="rect">
            <a:avLst/>
          </a:prstGeom>
        </p:spPr>
      </p:pic>
      <p:sp>
        <p:nvSpPr>
          <p:cNvPr id="4" name="AutoShape 4" descr="SGK Scan] ✓ Bài 38-39: Sự biến đổi hóa học - Sách Giáo Khoa - Học Online  Cùng Sachgiaibaitap.com">
            <a:extLst>
              <a:ext uri="{FF2B5EF4-FFF2-40B4-BE49-F238E27FC236}">
                <a16:creationId xmlns:a16="http://schemas.microsoft.com/office/drawing/2014/main" id="{F1167F54-0B56-40CD-8165-F571198699A4}"/>
              </a:ext>
            </a:extLst>
          </p:cNvPr>
          <p:cNvSpPr>
            <a:spLocks noChangeAspect="1" noChangeArrowheads="1"/>
          </p:cNvSpPr>
          <p:nvPr/>
        </p:nvSpPr>
        <p:spPr bwMode="auto">
          <a:xfrm>
            <a:off x="4419599" y="3276599"/>
            <a:ext cx="1348273" cy="13482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SGK Scan] ✓ Bài 38-39: Sự biến đổi hóa học - Sách Giáo Khoa - Học Online  Cùng Sachgiaibaitap.com">
            <a:extLst>
              <a:ext uri="{FF2B5EF4-FFF2-40B4-BE49-F238E27FC236}">
                <a16:creationId xmlns:a16="http://schemas.microsoft.com/office/drawing/2014/main" id="{976F05AE-E00B-4B80-B89C-7286B5D9BC63}"/>
              </a:ext>
            </a:extLst>
          </p:cNvPr>
          <p:cNvSpPr>
            <a:spLocks noChangeAspect="1" noChangeArrowheads="1"/>
          </p:cNvSpPr>
          <p:nvPr/>
        </p:nvSpPr>
        <p:spPr bwMode="auto">
          <a:xfrm>
            <a:off x="44196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763EEF47-DE58-4C6E-BC2C-3E8B0D15409B}"/>
              </a:ext>
            </a:extLst>
          </p:cNvPr>
          <p:cNvPicPr>
            <a:picLocks noChangeAspect="1"/>
          </p:cNvPicPr>
          <p:nvPr/>
        </p:nvPicPr>
        <p:blipFill rotWithShape="1">
          <a:blip r:embed="rId3"/>
          <a:srcRect l="53674" t="67103" r="2631" b="8475"/>
          <a:stretch/>
        </p:blipFill>
        <p:spPr>
          <a:xfrm>
            <a:off x="5963485" y="2438399"/>
            <a:ext cx="2959894" cy="24976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2"/>
                                        </p:tgtEl>
                                        <p:attrNameLst>
                                          <p:attrName>style.visibility</p:attrName>
                                        </p:attrNameLst>
                                      </p:cBhvr>
                                      <p:to>
                                        <p:strVal val="visible"/>
                                      </p:to>
                                    </p:set>
                                    <p:animEffect transition="in" filter="fade">
                                      <p:cBhvr>
                                        <p:cTn id="7" dur="500"/>
                                        <p:tgtEl>
                                          <p:spTgt spid="4199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93" name="Group 89"/>
          <p:cNvGraphicFramePr>
            <a:graphicFrameLocks noGrp="1"/>
          </p:cNvGraphicFramePr>
          <p:nvPr>
            <p:ph/>
            <p:extLst>
              <p:ext uri="{D42A27DB-BD31-4B8C-83A1-F6EECF244321}">
                <p14:modId xmlns:p14="http://schemas.microsoft.com/office/powerpoint/2010/main" val="3045944789"/>
              </p:ext>
            </p:extLst>
          </p:nvPr>
        </p:nvGraphicFramePr>
        <p:xfrm>
          <a:off x="-27992" y="990600"/>
          <a:ext cx="9144000" cy="4743451"/>
        </p:xfrm>
        <a:graphic>
          <a:graphicData uri="http://schemas.openxmlformats.org/drawingml/2006/table">
            <a:tbl>
              <a:tblPr/>
              <a:tblGrid>
                <a:gridCol w="652463">
                  <a:extLst>
                    <a:ext uri="{9D8B030D-6E8A-4147-A177-3AD203B41FA5}">
                      <a16:colId xmlns:a16="http://schemas.microsoft.com/office/drawing/2014/main" val="20000"/>
                    </a:ext>
                  </a:extLst>
                </a:gridCol>
                <a:gridCol w="1633537">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5634037">
                  <a:extLst>
                    <a:ext uri="{9D8B030D-6E8A-4147-A177-3AD203B41FA5}">
                      <a16:colId xmlns:a16="http://schemas.microsoft.com/office/drawing/2014/main" val="20003"/>
                    </a:ext>
                  </a:extLst>
                </a:gridCol>
              </a:tblGrid>
              <a:tr h="377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NỘI DUNG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BIẾN ĐỔI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a:ln>
                            <a:noFill/>
                          </a:ln>
                          <a:solidFill>
                            <a:srgbClr val="0000CC"/>
                          </a:solidFill>
                          <a:effectLst/>
                          <a:latin typeface="Times New Roman" pitchFamily="18" charset="0"/>
                        </a:rPr>
                        <a:t>GIẢI THÍCH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3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4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33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a:ln>
                            <a:noFill/>
                          </a:ln>
                          <a:solidFill>
                            <a:srgbClr val="0000CC"/>
                          </a:solidFill>
                          <a:effectLst/>
                          <a:latin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a:ln>
                          <a:noFill/>
                        </a:ln>
                        <a:solidFill>
                          <a:srgbClr val="0000CC"/>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384" name="Text Box 33"/>
          <p:cNvSpPr txBox="1">
            <a:spLocks noChangeArrowheads="1"/>
          </p:cNvSpPr>
          <p:nvPr/>
        </p:nvSpPr>
        <p:spPr bwMode="auto">
          <a:xfrm>
            <a:off x="657808" y="1409700"/>
            <a:ext cx="1905000" cy="6302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Xi măng trộn cát</a:t>
            </a:r>
          </a:p>
          <a:p>
            <a:pPr>
              <a:spcBef>
                <a:spcPct val="50000"/>
              </a:spcBef>
            </a:pPr>
            <a:endParaRPr lang="en-US" sz="1400">
              <a:solidFill>
                <a:srgbClr val="0000CC"/>
              </a:solidFill>
            </a:endParaRPr>
          </a:p>
        </p:txBody>
      </p:sp>
      <p:sp>
        <p:nvSpPr>
          <p:cNvPr id="14385" name="Text Box 34"/>
          <p:cNvSpPr txBox="1">
            <a:spLocks noChangeArrowheads="1"/>
          </p:cNvSpPr>
          <p:nvPr/>
        </p:nvSpPr>
        <p:spPr bwMode="auto">
          <a:xfrm>
            <a:off x="2334208" y="1466850"/>
            <a:ext cx="12192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Lí học</a:t>
            </a:r>
          </a:p>
        </p:txBody>
      </p:sp>
      <p:sp>
        <p:nvSpPr>
          <p:cNvPr id="14386" name="Text Box 35"/>
          <p:cNvSpPr txBox="1">
            <a:spLocks noChangeArrowheads="1"/>
          </p:cNvSpPr>
          <p:nvPr/>
        </p:nvSpPr>
        <p:spPr bwMode="auto">
          <a:xfrm>
            <a:off x="3553408" y="1352550"/>
            <a:ext cx="5562600" cy="8461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 Vì xi măng trộn cát sẽ tạo thành hỗn hợp xi măng cát, tính chất của cát và tính chất của xi măng vẫn giữ nguyên.</a:t>
            </a:r>
          </a:p>
          <a:p>
            <a:pPr>
              <a:spcBef>
                <a:spcPct val="50000"/>
              </a:spcBef>
            </a:pPr>
            <a:endParaRPr lang="en-US" sz="1400">
              <a:solidFill>
                <a:srgbClr val="0000CC"/>
              </a:solidFill>
            </a:endParaRPr>
          </a:p>
        </p:txBody>
      </p:sp>
      <p:sp>
        <p:nvSpPr>
          <p:cNvPr id="14387" name="Text Box 36"/>
          <p:cNvSpPr txBox="1">
            <a:spLocks noChangeArrowheads="1"/>
          </p:cNvSpPr>
          <p:nvPr/>
        </p:nvSpPr>
        <p:spPr bwMode="auto">
          <a:xfrm>
            <a:off x="657808" y="1943100"/>
            <a:ext cx="1600200" cy="8461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Xi măng trộn cát và nước</a:t>
            </a:r>
          </a:p>
          <a:p>
            <a:pPr>
              <a:spcBef>
                <a:spcPct val="50000"/>
              </a:spcBef>
            </a:pPr>
            <a:endParaRPr lang="en-US" sz="1400">
              <a:solidFill>
                <a:srgbClr val="0000CC"/>
              </a:solidFill>
            </a:endParaRPr>
          </a:p>
        </p:txBody>
      </p:sp>
      <p:sp>
        <p:nvSpPr>
          <p:cNvPr id="14388" name="Text Box 37"/>
          <p:cNvSpPr txBox="1">
            <a:spLocks noChangeArrowheads="1"/>
          </p:cNvSpPr>
          <p:nvPr/>
        </p:nvSpPr>
        <p:spPr bwMode="auto">
          <a:xfrm>
            <a:off x="2334208" y="2209800"/>
            <a:ext cx="10668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Hóa học</a:t>
            </a:r>
          </a:p>
        </p:txBody>
      </p:sp>
      <p:sp>
        <p:nvSpPr>
          <p:cNvPr id="14389" name="Text Box 38"/>
          <p:cNvSpPr txBox="1">
            <a:spLocks noChangeArrowheads="1"/>
          </p:cNvSpPr>
          <p:nvPr/>
        </p:nvSpPr>
        <p:spPr bwMode="auto">
          <a:xfrm>
            <a:off x="3477208" y="1943100"/>
            <a:ext cx="5638800" cy="738188"/>
          </a:xfrm>
          <a:prstGeom prst="rect">
            <a:avLst/>
          </a:prstGeom>
          <a:noFill/>
          <a:ln w="9525">
            <a:noFill/>
            <a:miter lim="800000"/>
            <a:headEnd/>
            <a:tailEnd/>
          </a:ln>
        </p:spPr>
        <p:txBody>
          <a:bodyPr>
            <a:spAutoFit/>
          </a:bodyPr>
          <a:lstStyle/>
          <a:p>
            <a:pPr>
              <a:spcBef>
                <a:spcPct val="50000"/>
              </a:spcBef>
            </a:pPr>
            <a:r>
              <a:rPr lang="en-US" sz="1400">
                <a:solidFill>
                  <a:srgbClr val="0000CC"/>
                </a:solidFill>
              </a:rPr>
              <a:t>- Vì xi măng trộn với cát và nước sẽ tạo được một hỗn hợp chất mới là vữa xi măng. Vữa xi măng có tính chất hoàn toàn khác với tính chất của cát, xi măng và nước.</a:t>
            </a:r>
          </a:p>
        </p:txBody>
      </p:sp>
      <p:sp>
        <p:nvSpPr>
          <p:cNvPr id="14390" name="Text Box 39"/>
          <p:cNvSpPr txBox="1">
            <a:spLocks noChangeArrowheads="1"/>
          </p:cNvSpPr>
          <p:nvPr/>
        </p:nvSpPr>
        <p:spPr bwMode="auto">
          <a:xfrm>
            <a:off x="581608" y="2819400"/>
            <a:ext cx="1600200" cy="846138"/>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Cho vôi sống vào nước</a:t>
            </a:r>
          </a:p>
          <a:p>
            <a:pPr>
              <a:spcBef>
                <a:spcPct val="50000"/>
              </a:spcBef>
            </a:pPr>
            <a:endParaRPr lang="en-US" sz="1400">
              <a:solidFill>
                <a:srgbClr val="0000CC"/>
              </a:solidFill>
            </a:endParaRPr>
          </a:p>
        </p:txBody>
      </p:sp>
      <p:sp>
        <p:nvSpPr>
          <p:cNvPr id="14391" name="Text Box 40"/>
          <p:cNvSpPr txBox="1">
            <a:spLocks noChangeArrowheads="1"/>
          </p:cNvSpPr>
          <p:nvPr/>
        </p:nvSpPr>
        <p:spPr bwMode="auto">
          <a:xfrm>
            <a:off x="2258008" y="3067050"/>
            <a:ext cx="11430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Hóa học</a:t>
            </a:r>
          </a:p>
        </p:txBody>
      </p:sp>
      <p:sp>
        <p:nvSpPr>
          <p:cNvPr id="14392" name="Text Box 41"/>
          <p:cNvSpPr txBox="1">
            <a:spLocks noChangeArrowheads="1"/>
          </p:cNvSpPr>
          <p:nvPr/>
        </p:nvSpPr>
        <p:spPr bwMode="auto">
          <a:xfrm>
            <a:off x="3477208" y="2762250"/>
            <a:ext cx="5638800" cy="738188"/>
          </a:xfrm>
          <a:prstGeom prst="rect">
            <a:avLst/>
          </a:prstGeom>
          <a:noFill/>
          <a:ln w="9525">
            <a:noFill/>
            <a:miter lim="800000"/>
            <a:headEnd/>
            <a:tailEnd/>
          </a:ln>
        </p:spPr>
        <p:txBody>
          <a:bodyPr>
            <a:spAutoFit/>
          </a:bodyPr>
          <a:lstStyle/>
          <a:p>
            <a:pPr>
              <a:spcBef>
                <a:spcPct val="50000"/>
              </a:spcBef>
            </a:pPr>
            <a:r>
              <a:rPr lang="en-US" sz="1400">
                <a:solidFill>
                  <a:srgbClr val="0000CC"/>
                </a:solidFill>
              </a:rPr>
              <a:t>- Vì vôi sống khi thả vào nước đã hòa tan trong nước, nó bị biến đổi thành vôi tôi dẻo quánh, kèm theo sự tỏa nhiệt. Vôi tôi dẻo không có tính chất như vôi sống</a:t>
            </a:r>
          </a:p>
        </p:txBody>
      </p:sp>
      <p:sp>
        <p:nvSpPr>
          <p:cNvPr id="72782" name="Text Box 78"/>
          <p:cNvSpPr txBox="1">
            <a:spLocks noChangeArrowheads="1"/>
          </p:cNvSpPr>
          <p:nvPr/>
        </p:nvSpPr>
        <p:spPr bwMode="auto">
          <a:xfrm>
            <a:off x="581608" y="3581400"/>
            <a:ext cx="1676400" cy="523875"/>
          </a:xfrm>
          <a:prstGeom prst="rect">
            <a:avLst/>
          </a:prstGeom>
          <a:noFill/>
          <a:ln w="9525">
            <a:noFill/>
            <a:miter lim="800000"/>
            <a:headEnd/>
            <a:tailEnd/>
          </a:ln>
        </p:spPr>
        <p:txBody>
          <a:bodyPr>
            <a:spAutoFit/>
          </a:bodyPr>
          <a:lstStyle/>
          <a:p>
            <a:pPr>
              <a:spcBef>
                <a:spcPct val="50000"/>
              </a:spcBef>
            </a:pPr>
            <a:r>
              <a:rPr lang="en-US" sz="1400">
                <a:solidFill>
                  <a:srgbClr val="0000CC"/>
                </a:solidFill>
              </a:rPr>
              <a:t>Xé giấy thành những mảnh vụn</a:t>
            </a:r>
          </a:p>
        </p:txBody>
      </p:sp>
      <p:sp>
        <p:nvSpPr>
          <p:cNvPr id="72783" name="Text Box 79"/>
          <p:cNvSpPr txBox="1">
            <a:spLocks noChangeArrowheads="1"/>
          </p:cNvSpPr>
          <p:nvPr/>
        </p:nvSpPr>
        <p:spPr bwMode="auto">
          <a:xfrm>
            <a:off x="2258008" y="3733800"/>
            <a:ext cx="12192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Lí học</a:t>
            </a:r>
          </a:p>
        </p:txBody>
      </p:sp>
      <p:sp>
        <p:nvSpPr>
          <p:cNvPr id="72784" name="Text Box 80"/>
          <p:cNvSpPr txBox="1">
            <a:spLocks noChangeArrowheads="1"/>
          </p:cNvSpPr>
          <p:nvPr/>
        </p:nvSpPr>
        <p:spPr bwMode="auto">
          <a:xfrm>
            <a:off x="3477208" y="3581400"/>
            <a:ext cx="5638800" cy="523875"/>
          </a:xfrm>
          <a:prstGeom prst="rect">
            <a:avLst/>
          </a:prstGeom>
          <a:noFill/>
          <a:ln w="9525">
            <a:noFill/>
            <a:miter lim="800000"/>
            <a:headEnd/>
            <a:tailEnd/>
          </a:ln>
        </p:spPr>
        <p:txBody>
          <a:bodyPr>
            <a:spAutoFit/>
          </a:bodyPr>
          <a:lstStyle/>
          <a:p>
            <a:pPr>
              <a:spcBef>
                <a:spcPct val="50000"/>
              </a:spcBef>
            </a:pPr>
            <a:r>
              <a:rPr lang="en-US" sz="1400">
                <a:solidFill>
                  <a:srgbClr val="0000CC"/>
                </a:solidFill>
              </a:rPr>
              <a:t>Vì giấy bị xé vụn thành hình dạng khác nhưng vẫn giữ nguyên tính chất của giấy, không bị biến đổi thành chất khác.</a:t>
            </a:r>
          </a:p>
        </p:txBody>
      </p:sp>
      <p:sp>
        <p:nvSpPr>
          <p:cNvPr id="72785" name="Text Box 81"/>
          <p:cNvSpPr txBox="1">
            <a:spLocks noChangeArrowheads="1"/>
          </p:cNvSpPr>
          <p:nvPr/>
        </p:nvSpPr>
        <p:spPr bwMode="auto">
          <a:xfrm>
            <a:off x="600658" y="4324350"/>
            <a:ext cx="17526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Thổi thủy tinh</a:t>
            </a:r>
          </a:p>
        </p:txBody>
      </p:sp>
      <p:sp>
        <p:nvSpPr>
          <p:cNvPr id="72786" name="Text Box 82"/>
          <p:cNvSpPr txBox="1">
            <a:spLocks noChangeArrowheads="1"/>
          </p:cNvSpPr>
          <p:nvPr/>
        </p:nvSpPr>
        <p:spPr bwMode="auto">
          <a:xfrm>
            <a:off x="2296108" y="4316413"/>
            <a:ext cx="12192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Lí học</a:t>
            </a:r>
          </a:p>
        </p:txBody>
      </p:sp>
      <p:sp>
        <p:nvSpPr>
          <p:cNvPr id="72787" name="Text Box 83"/>
          <p:cNvSpPr txBox="1">
            <a:spLocks noChangeArrowheads="1"/>
          </p:cNvSpPr>
          <p:nvPr/>
        </p:nvSpPr>
        <p:spPr bwMode="auto">
          <a:xfrm>
            <a:off x="3477208" y="4191000"/>
            <a:ext cx="5638800" cy="523875"/>
          </a:xfrm>
          <a:prstGeom prst="rect">
            <a:avLst/>
          </a:prstGeom>
          <a:noFill/>
          <a:ln w="9525">
            <a:noFill/>
            <a:miter lim="800000"/>
            <a:headEnd/>
            <a:tailEnd/>
          </a:ln>
        </p:spPr>
        <p:txBody>
          <a:bodyPr>
            <a:spAutoFit/>
          </a:bodyPr>
          <a:lstStyle/>
          <a:p>
            <a:pPr>
              <a:spcBef>
                <a:spcPct val="50000"/>
              </a:spcBef>
            </a:pPr>
            <a:r>
              <a:rPr lang="en-US" sz="1400">
                <a:solidFill>
                  <a:srgbClr val="0000CC"/>
                </a:solidFill>
              </a:rPr>
              <a:t>Vì dù ở thể lỏng hay thể rắn thì thủy tinh vẫn trong suốt, không gỉ, không cháy, không bị axit ăn mòn.</a:t>
            </a:r>
          </a:p>
        </p:txBody>
      </p:sp>
      <p:sp>
        <p:nvSpPr>
          <p:cNvPr id="72788" name="Text Box 84"/>
          <p:cNvSpPr txBox="1">
            <a:spLocks noChangeArrowheads="1"/>
          </p:cNvSpPr>
          <p:nvPr/>
        </p:nvSpPr>
        <p:spPr bwMode="auto">
          <a:xfrm>
            <a:off x="581608" y="4867275"/>
            <a:ext cx="1752600" cy="781752"/>
          </a:xfrm>
          <a:prstGeom prst="rect">
            <a:avLst/>
          </a:prstGeom>
          <a:noFill/>
          <a:ln w="9525">
            <a:noFill/>
            <a:miter lim="800000"/>
            <a:headEnd/>
            <a:tailEnd/>
          </a:ln>
        </p:spPr>
        <p:txBody>
          <a:bodyPr>
            <a:spAutoFit/>
          </a:bodyPr>
          <a:lstStyle/>
          <a:p>
            <a:pPr algn="ctr" eaLnBrk="1" hangingPunct="1">
              <a:spcBef>
                <a:spcPct val="20000"/>
              </a:spcBef>
              <a:buClr>
                <a:schemeClr val="hlink"/>
              </a:buClr>
              <a:buSzPct val="65000"/>
              <a:buFont typeface="Wingdings" pitchFamily="2" charset="2"/>
              <a:buNone/>
            </a:pPr>
            <a:r>
              <a:rPr lang="en-US" sz="1400">
                <a:solidFill>
                  <a:srgbClr val="0000CC"/>
                </a:solidFill>
              </a:rPr>
              <a:t>Đinh mới, đinh gỉ</a:t>
            </a:r>
          </a:p>
          <a:p>
            <a:pPr algn="ctr" eaLnBrk="1" hangingPunct="1">
              <a:spcBef>
                <a:spcPct val="20000"/>
              </a:spcBef>
              <a:buClr>
                <a:schemeClr val="hlink"/>
              </a:buClr>
              <a:buSzPct val="65000"/>
              <a:buFont typeface="Wingdings" pitchFamily="2" charset="2"/>
              <a:buNone/>
            </a:pPr>
            <a:r>
              <a:rPr lang="en-US" sz="1400">
                <a:solidFill>
                  <a:srgbClr val="0000CC"/>
                </a:solidFill>
              </a:rPr>
              <a:t>(2 loại đinh khác nhau)</a:t>
            </a:r>
          </a:p>
        </p:txBody>
      </p:sp>
      <p:sp>
        <p:nvSpPr>
          <p:cNvPr id="72789" name="Text Box 85"/>
          <p:cNvSpPr txBox="1">
            <a:spLocks noChangeArrowheads="1"/>
          </p:cNvSpPr>
          <p:nvPr/>
        </p:nvSpPr>
        <p:spPr bwMode="auto">
          <a:xfrm>
            <a:off x="2258008" y="5124450"/>
            <a:ext cx="1219200" cy="307975"/>
          </a:xfrm>
          <a:prstGeom prst="rect">
            <a:avLst/>
          </a:prstGeom>
          <a:noFill/>
          <a:ln w="9525">
            <a:noFill/>
            <a:miter lim="800000"/>
            <a:headEnd/>
            <a:tailEnd/>
          </a:ln>
        </p:spPr>
        <p:txBody>
          <a:bodyPr>
            <a:spAutoFit/>
          </a:bodyPr>
          <a:lstStyle/>
          <a:p>
            <a:pPr>
              <a:spcBef>
                <a:spcPct val="50000"/>
              </a:spcBef>
            </a:pPr>
            <a:r>
              <a:rPr lang="en-US" sz="1400">
                <a:solidFill>
                  <a:srgbClr val="0000CC"/>
                </a:solidFill>
              </a:rPr>
              <a:t>Hóa học</a:t>
            </a:r>
          </a:p>
        </p:txBody>
      </p:sp>
      <p:sp>
        <p:nvSpPr>
          <p:cNvPr id="72791" name="Text Box 87"/>
          <p:cNvSpPr txBox="1">
            <a:spLocks noChangeArrowheads="1"/>
          </p:cNvSpPr>
          <p:nvPr/>
        </p:nvSpPr>
        <p:spPr bwMode="auto">
          <a:xfrm>
            <a:off x="3477208" y="4827588"/>
            <a:ext cx="5638800" cy="738664"/>
          </a:xfrm>
          <a:prstGeom prst="rect">
            <a:avLst/>
          </a:prstGeom>
          <a:noFill/>
          <a:ln w="9525">
            <a:noFill/>
            <a:miter lim="800000"/>
            <a:headEnd/>
            <a:tailEnd/>
          </a:ln>
        </p:spPr>
        <p:txBody>
          <a:bodyPr>
            <a:spAutoFit/>
          </a:bodyPr>
          <a:lstStyle/>
          <a:p>
            <a:pPr eaLnBrk="1" hangingPunct="1">
              <a:spcBef>
                <a:spcPct val="20000"/>
              </a:spcBef>
              <a:buClr>
                <a:schemeClr val="hlink"/>
              </a:buClr>
              <a:buSzPct val="65000"/>
              <a:buFont typeface="Wingdings" pitchFamily="2" charset="2"/>
              <a:buNone/>
            </a:pPr>
            <a:r>
              <a:rPr lang="en-US" sz="1400">
                <a:solidFill>
                  <a:srgbClr val="0000CC"/>
                </a:solidFill>
              </a:rPr>
              <a:t>Vì dưới tác dụng của hơi nước trong không khí, lâu ngày chiếc đinh mới đã thành đinh gỉ, chiếc đinh gỉ này có tính chất hoàn toàn khác với chiếc đinh mới.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82"/>
                                        </p:tgtEl>
                                        <p:attrNameLst>
                                          <p:attrName>style.visibility</p:attrName>
                                        </p:attrNameLst>
                                      </p:cBhvr>
                                      <p:to>
                                        <p:strVal val="visible"/>
                                      </p:to>
                                    </p:set>
                                    <p:anim calcmode="lin" valueType="num">
                                      <p:cBhvr additive="base">
                                        <p:cTn id="7" dur="500" fill="hold"/>
                                        <p:tgtEl>
                                          <p:spTgt spid="72782"/>
                                        </p:tgtEl>
                                        <p:attrNameLst>
                                          <p:attrName>ppt_x</p:attrName>
                                        </p:attrNameLst>
                                      </p:cBhvr>
                                      <p:tavLst>
                                        <p:tav tm="0">
                                          <p:val>
                                            <p:strVal val="#ppt_x"/>
                                          </p:val>
                                        </p:tav>
                                        <p:tav tm="100000">
                                          <p:val>
                                            <p:strVal val="#ppt_x"/>
                                          </p:val>
                                        </p:tav>
                                      </p:tavLst>
                                    </p:anim>
                                    <p:anim calcmode="lin" valueType="num">
                                      <p:cBhvr additive="base">
                                        <p:cTn id="8" dur="500" fill="hold"/>
                                        <p:tgtEl>
                                          <p:spTgt spid="727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83"/>
                                        </p:tgtEl>
                                        <p:attrNameLst>
                                          <p:attrName>style.visibility</p:attrName>
                                        </p:attrNameLst>
                                      </p:cBhvr>
                                      <p:to>
                                        <p:strVal val="visible"/>
                                      </p:to>
                                    </p:set>
                                    <p:anim calcmode="lin" valueType="num">
                                      <p:cBhvr additive="base">
                                        <p:cTn id="13" dur="500" fill="hold"/>
                                        <p:tgtEl>
                                          <p:spTgt spid="72783"/>
                                        </p:tgtEl>
                                        <p:attrNameLst>
                                          <p:attrName>ppt_x</p:attrName>
                                        </p:attrNameLst>
                                      </p:cBhvr>
                                      <p:tavLst>
                                        <p:tav tm="0">
                                          <p:val>
                                            <p:strVal val="#ppt_x"/>
                                          </p:val>
                                        </p:tav>
                                        <p:tav tm="100000">
                                          <p:val>
                                            <p:strVal val="#ppt_x"/>
                                          </p:val>
                                        </p:tav>
                                      </p:tavLst>
                                    </p:anim>
                                    <p:anim calcmode="lin" valueType="num">
                                      <p:cBhvr additive="base">
                                        <p:cTn id="14" dur="500" fill="hold"/>
                                        <p:tgtEl>
                                          <p:spTgt spid="727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84"/>
                                        </p:tgtEl>
                                        <p:attrNameLst>
                                          <p:attrName>style.visibility</p:attrName>
                                        </p:attrNameLst>
                                      </p:cBhvr>
                                      <p:to>
                                        <p:strVal val="visible"/>
                                      </p:to>
                                    </p:set>
                                    <p:anim calcmode="lin" valueType="num">
                                      <p:cBhvr additive="base">
                                        <p:cTn id="19" dur="500" fill="hold"/>
                                        <p:tgtEl>
                                          <p:spTgt spid="72784"/>
                                        </p:tgtEl>
                                        <p:attrNameLst>
                                          <p:attrName>ppt_x</p:attrName>
                                        </p:attrNameLst>
                                      </p:cBhvr>
                                      <p:tavLst>
                                        <p:tav tm="0">
                                          <p:val>
                                            <p:strVal val="#ppt_x"/>
                                          </p:val>
                                        </p:tav>
                                        <p:tav tm="100000">
                                          <p:val>
                                            <p:strVal val="#ppt_x"/>
                                          </p:val>
                                        </p:tav>
                                      </p:tavLst>
                                    </p:anim>
                                    <p:anim calcmode="lin" valueType="num">
                                      <p:cBhvr additive="base">
                                        <p:cTn id="20" dur="500" fill="hold"/>
                                        <p:tgtEl>
                                          <p:spTgt spid="7278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85"/>
                                        </p:tgtEl>
                                        <p:attrNameLst>
                                          <p:attrName>style.visibility</p:attrName>
                                        </p:attrNameLst>
                                      </p:cBhvr>
                                      <p:to>
                                        <p:strVal val="visible"/>
                                      </p:to>
                                    </p:set>
                                    <p:anim calcmode="lin" valueType="num">
                                      <p:cBhvr additive="base">
                                        <p:cTn id="25" dur="500" fill="hold"/>
                                        <p:tgtEl>
                                          <p:spTgt spid="72785"/>
                                        </p:tgtEl>
                                        <p:attrNameLst>
                                          <p:attrName>ppt_x</p:attrName>
                                        </p:attrNameLst>
                                      </p:cBhvr>
                                      <p:tavLst>
                                        <p:tav tm="0">
                                          <p:val>
                                            <p:strVal val="#ppt_x"/>
                                          </p:val>
                                        </p:tav>
                                        <p:tav tm="100000">
                                          <p:val>
                                            <p:strVal val="#ppt_x"/>
                                          </p:val>
                                        </p:tav>
                                      </p:tavLst>
                                    </p:anim>
                                    <p:anim calcmode="lin" valueType="num">
                                      <p:cBhvr additive="base">
                                        <p:cTn id="26" dur="500" fill="hold"/>
                                        <p:tgtEl>
                                          <p:spTgt spid="7278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786"/>
                                        </p:tgtEl>
                                        <p:attrNameLst>
                                          <p:attrName>style.visibility</p:attrName>
                                        </p:attrNameLst>
                                      </p:cBhvr>
                                      <p:to>
                                        <p:strVal val="visible"/>
                                      </p:to>
                                    </p:set>
                                    <p:anim calcmode="lin" valueType="num">
                                      <p:cBhvr additive="base">
                                        <p:cTn id="31" dur="500" fill="hold"/>
                                        <p:tgtEl>
                                          <p:spTgt spid="72786"/>
                                        </p:tgtEl>
                                        <p:attrNameLst>
                                          <p:attrName>ppt_x</p:attrName>
                                        </p:attrNameLst>
                                      </p:cBhvr>
                                      <p:tavLst>
                                        <p:tav tm="0">
                                          <p:val>
                                            <p:strVal val="#ppt_x"/>
                                          </p:val>
                                        </p:tav>
                                        <p:tav tm="100000">
                                          <p:val>
                                            <p:strVal val="#ppt_x"/>
                                          </p:val>
                                        </p:tav>
                                      </p:tavLst>
                                    </p:anim>
                                    <p:anim calcmode="lin" valueType="num">
                                      <p:cBhvr additive="base">
                                        <p:cTn id="32" dur="500" fill="hold"/>
                                        <p:tgtEl>
                                          <p:spTgt spid="7278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2787"/>
                                        </p:tgtEl>
                                        <p:attrNameLst>
                                          <p:attrName>style.visibility</p:attrName>
                                        </p:attrNameLst>
                                      </p:cBhvr>
                                      <p:to>
                                        <p:strVal val="visible"/>
                                      </p:to>
                                    </p:set>
                                    <p:anim calcmode="lin" valueType="num">
                                      <p:cBhvr additive="base">
                                        <p:cTn id="37" dur="500" fill="hold"/>
                                        <p:tgtEl>
                                          <p:spTgt spid="72787"/>
                                        </p:tgtEl>
                                        <p:attrNameLst>
                                          <p:attrName>ppt_x</p:attrName>
                                        </p:attrNameLst>
                                      </p:cBhvr>
                                      <p:tavLst>
                                        <p:tav tm="0">
                                          <p:val>
                                            <p:strVal val="#ppt_x"/>
                                          </p:val>
                                        </p:tav>
                                        <p:tav tm="100000">
                                          <p:val>
                                            <p:strVal val="#ppt_x"/>
                                          </p:val>
                                        </p:tav>
                                      </p:tavLst>
                                    </p:anim>
                                    <p:anim calcmode="lin" valueType="num">
                                      <p:cBhvr additive="base">
                                        <p:cTn id="38" dur="500" fill="hold"/>
                                        <p:tgtEl>
                                          <p:spTgt spid="7278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2788"/>
                                        </p:tgtEl>
                                        <p:attrNameLst>
                                          <p:attrName>style.visibility</p:attrName>
                                        </p:attrNameLst>
                                      </p:cBhvr>
                                      <p:to>
                                        <p:strVal val="visible"/>
                                      </p:to>
                                    </p:set>
                                    <p:anim calcmode="lin" valueType="num">
                                      <p:cBhvr additive="base">
                                        <p:cTn id="43" dur="500" fill="hold"/>
                                        <p:tgtEl>
                                          <p:spTgt spid="72788"/>
                                        </p:tgtEl>
                                        <p:attrNameLst>
                                          <p:attrName>ppt_x</p:attrName>
                                        </p:attrNameLst>
                                      </p:cBhvr>
                                      <p:tavLst>
                                        <p:tav tm="0">
                                          <p:val>
                                            <p:strVal val="#ppt_x"/>
                                          </p:val>
                                        </p:tav>
                                        <p:tav tm="100000">
                                          <p:val>
                                            <p:strVal val="#ppt_x"/>
                                          </p:val>
                                        </p:tav>
                                      </p:tavLst>
                                    </p:anim>
                                    <p:anim calcmode="lin" valueType="num">
                                      <p:cBhvr additive="base">
                                        <p:cTn id="44" dur="500" fill="hold"/>
                                        <p:tgtEl>
                                          <p:spTgt spid="7278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2789"/>
                                        </p:tgtEl>
                                        <p:attrNameLst>
                                          <p:attrName>style.visibility</p:attrName>
                                        </p:attrNameLst>
                                      </p:cBhvr>
                                      <p:to>
                                        <p:strVal val="visible"/>
                                      </p:to>
                                    </p:set>
                                    <p:anim calcmode="lin" valueType="num">
                                      <p:cBhvr additive="base">
                                        <p:cTn id="49" dur="500" fill="hold"/>
                                        <p:tgtEl>
                                          <p:spTgt spid="72789"/>
                                        </p:tgtEl>
                                        <p:attrNameLst>
                                          <p:attrName>ppt_x</p:attrName>
                                        </p:attrNameLst>
                                      </p:cBhvr>
                                      <p:tavLst>
                                        <p:tav tm="0">
                                          <p:val>
                                            <p:strVal val="#ppt_x"/>
                                          </p:val>
                                        </p:tav>
                                        <p:tav tm="100000">
                                          <p:val>
                                            <p:strVal val="#ppt_x"/>
                                          </p:val>
                                        </p:tav>
                                      </p:tavLst>
                                    </p:anim>
                                    <p:anim calcmode="lin" valueType="num">
                                      <p:cBhvr additive="base">
                                        <p:cTn id="50" dur="500" fill="hold"/>
                                        <p:tgtEl>
                                          <p:spTgt spid="7278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2791"/>
                                        </p:tgtEl>
                                        <p:attrNameLst>
                                          <p:attrName>style.visibility</p:attrName>
                                        </p:attrNameLst>
                                      </p:cBhvr>
                                      <p:to>
                                        <p:strVal val="visible"/>
                                      </p:to>
                                    </p:set>
                                    <p:anim calcmode="lin" valueType="num">
                                      <p:cBhvr additive="base">
                                        <p:cTn id="55" dur="500" fill="hold"/>
                                        <p:tgtEl>
                                          <p:spTgt spid="72791"/>
                                        </p:tgtEl>
                                        <p:attrNameLst>
                                          <p:attrName>ppt_x</p:attrName>
                                        </p:attrNameLst>
                                      </p:cBhvr>
                                      <p:tavLst>
                                        <p:tav tm="0">
                                          <p:val>
                                            <p:strVal val="#ppt_x"/>
                                          </p:val>
                                        </p:tav>
                                        <p:tav tm="100000">
                                          <p:val>
                                            <p:strVal val="#ppt_x"/>
                                          </p:val>
                                        </p:tav>
                                      </p:tavLst>
                                    </p:anim>
                                    <p:anim calcmode="lin" valueType="num">
                                      <p:cBhvr additive="base">
                                        <p:cTn id="56" dur="500" fill="hold"/>
                                        <p:tgtEl>
                                          <p:spTgt spid="72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82" grpId="0"/>
      <p:bldP spid="72783" grpId="0"/>
      <p:bldP spid="72784" grpId="0"/>
      <p:bldP spid="72785" grpId="0"/>
      <p:bldP spid="72786" grpId="0"/>
      <p:bldP spid="72787" grpId="0"/>
      <p:bldP spid="72788" grpId="0"/>
      <p:bldP spid="72789" grpId="0"/>
      <p:bldP spid="727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4" name="AutoShape 16"/>
          <p:cNvSpPr>
            <a:spLocks noChangeArrowheads="1"/>
          </p:cNvSpPr>
          <p:nvPr/>
        </p:nvSpPr>
        <p:spPr bwMode="auto">
          <a:xfrm>
            <a:off x="647700" y="1199030"/>
            <a:ext cx="4953000" cy="838200"/>
          </a:xfrm>
          <a:prstGeom prst="wedgeEllipseCallout">
            <a:avLst>
              <a:gd name="adj1" fmla="val 46401"/>
              <a:gd name="adj2" fmla="val 159696"/>
            </a:avLst>
          </a:prstGeom>
          <a:solidFill>
            <a:schemeClr val="accent1"/>
          </a:solidFill>
          <a:ln w="9525">
            <a:solidFill>
              <a:schemeClr val="tx1"/>
            </a:solidFill>
            <a:miter lim="800000"/>
            <a:headEnd/>
            <a:tailEnd/>
          </a:ln>
        </p:spPr>
        <p:txBody>
          <a:bodyPr/>
          <a:lstStyle/>
          <a:p>
            <a:pPr algn="ctr"/>
            <a:endParaRPr lang="en-US"/>
          </a:p>
        </p:txBody>
      </p:sp>
      <p:sp>
        <p:nvSpPr>
          <p:cNvPr id="17425" name="Text Box 17"/>
          <p:cNvSpPr txBox="1">
            <a:spLocks noChangeArrowheads="1"/>
          </p:cNvSpPr>
          <p:nvPr/>
        </p:nvSpPr>
        <p:spPr bwMode="auto">
          <a:xfrm>
            <a:off x="1425251" y="1241018"/>
            <a:ext cx="3581400" cy="707886"/>
          </a:xfrm>
          <a:prstGeom prst="rect">
            <a:avLst/>
          </a:prstGeom>
          <a:noFill/>
          <a:ln w="9525">
            <a:noFill/>
            <a:miter lim="800000"/>
            <a:headEnd/>
            <a:tailEnd/>
          </a:ln>
        </p:spPr>
        <p:txBody>
          <a:bodyPr>
            <a:spAutoFit/>
          </a:bodyPr>
          <a:lstStyle/>
          <a:p>
            <a:pPr>
              <a:spcBef>
                <a:spcPct val="50000"/>
              </a:spcBef>
            </a:pPr>
            <a:r>
              <a:rPr lang="en-US" sz="2000" b="1"/>
              <a:t>Sự biến đổi hóa học có gì khác với sự biến đổi vật lí?</a:t>
            </a:r>
          </a:p>
        </p:txBody>
      </p:sp>
      <p:sp>
        <p:nvSpPr>
          <p:cNvPr id="17426" name="AutoShape 18"/>
          <p:cNvSpPr>
            <a:spLocks noChangeArrowheads="1"/>
          </p:cNvSpPr>
          <p:nvPr/>
        </p:nvSpPr>
        <p:spPr bwMode="auto">
          <a:xfrm>
            <a:off x="952500" y="3047440"/>
            <a:ext cx="6477000" cy="2134160"/>
          </a:xfrm>
          <a:prstGeom prst="cloudCallout">
            <a:avLst>
              <a:gd name="adj1" fmla="val -57352"/>
              <a:gd name="adj2" fmla="val 78995"/>
            </a:avLst>
          </a:prstGeom>
          <a:solidFill>
            <a:srgbClr val="9900CC"/>
          </a:solidFill>
          <a:ln w="9525">
            <a:solidFill>
              <a:srgbClr val="9900CC"/>
            </a:solidFill>
            <a:round/>
            <a:headEnd/>
            <a:tailEnd/>
          </a:ln>
        </p:spPr>
        <p:txBody>
          <a:bodyPr/>
          <a:lstStyle/>
          <a:p>
            <a:pPr algn="ctr"/>
            <a:endParaRPr lang="en-US"/>
          </a:p>
        </p:txBody>
      </p:sp>
      <p:sp>
        <p:nvSpPr>
          <p:cNvPr id="17427" name="Text Box 19"/>
          <p:cNvSpPr txBox="1">
            <a:spLocks noChangeArrowheads="1"/>
          </p:cNvSpPr>
          <p:nvPr/>
        </p:nvSpPr>
        <p:spPr bwMode="auto">
          <a:xfrm>
            <a:off x="1676400" y="3361765"/>
            <a:ext cx="4495800" cy="1477328"/>
          </a:xfrm>
          <a:prstGeom prst="rect">
            <a:avLst/>
          </a:prstGeom>
          <a:noFill/>
          <a:ln w="9525">
            <a:noFill/>
            <a:miter lim="800000"/>
            <a:headEnd/>
            <a:tailEnd/>
          </a:ln>
        </p:spPr>
        <p:txBody>
          <a:bodyPr>
            <a:spAutoFit/>
          </a:bodyPr>
          <a:lstStyle/>
          <a:p>
            <a:pPr marL="342900" indent="-342900">
              <a:spcBef>
                <a:spcPct val="50000"/>
              </a:spcBef>
              <a:buFontTx/>
              <a:buChar char="-"/>
            </a:pPr>
            <a:r>
              <a:rPr lang="en-US" sz="2000" b="1"/>
              <a:t>Sự biến đổi hóa học chính là sự biến đổi chất.</a:t>
            </a:r>
          </a:p>
          <a:p>
            <a:pPr marL="342900" indent="-342900">
              <a:spcBef>
                <a:spcPct val="50000"/>
              </a:spcBef>
              <a:buFontTx/>
              <a:buChar char="-"/>
            </a:pPr>
            <a:r>
              <a:rPr lang="en-US" sz="2000" b="1"/>
              <a:t>Sự biến đổi lí học chỉ là sự biến đổi về thể, hình dạng của chất.</a:t>
            </a:r>
          </a:p>
        </p:txBody>
      </p:sp>
      <p:sp>
        <p:nvSpPr>
          <p:cNvPr id="17428" name="AutoShape 20"/>
          <p:cNvSpPr>
            <a:spLocks noChangeArrowheads="1"/>
          </p:cNvSpPr>
          <p:nvPr/>
        </p:nvSpPr>
        <p:spPr bwMode="auto">
          <a:xfrm>
            <a:off x="495300" y="5886450"/>
            <a:ext cx="914400" cy="914400"/>
          </a:xfrm>
          <a:prstGeom prst="star5">
            <a:avLst/>
          </a:prstGeom>
          <a:solidFill>
            <a:schemeClr val="folHlink"/>
          </a:solidFill>
          <a:ln w="9525">
            <a:solidFill>
              <a:schemeClr val="tx1"/>
            </a:solidFill>
            <a:miter lim="800000"/>
            <a:headEnd/>
            <a:tailEnd/>
          </a:ln>
          <a:effectLst/>
        </p:spPr>
        <p:txBody>
          <a:bodyPr wrap="none" anchor="ctr"/>
          <a:lstStyle/>
          <a:p>
            <a:pPr>
              <a:defRPr/>
            </a:pPr>
            <a:endParaRPr lang="en-US">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 calcmode="lin" valueType="num">
                                      <p:cBhvr>
                                        <p:cTn id="7" dur="500" decel="50000" fill="hold">
                                          <p:stCondLst>
                                            <p:cond delay="0"/>
                                          </p:stCondLst>
                                        </p:cTn>
                                        <p:tgtEl>
                                          <p:spTgt spid="1742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2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24"/>
                                        </p:tgtEl>
                                        <p:attrNameLst>
                                          <p:attrName>ppt_w</p:attrName>
                                        </p:attrNameLst>
                                      </p:cBhvr>
                                      <p:tavLst>
                                        <p:tav tm="0">
                                          <p:val>
                                            <p:strVal val="#ppt_w*.05"/>
                                          </p:val>
                                        </p:tav>
                                        <p:tav tm="100000">
                                          <p:val>
                                            <p:strVal val="#ppt_w"/>
                                          </p:val>
                                        </p:tav>
                                      </p:tavLst>
                                    </p:anim>
                                    <p:anim calcmode="lin" valueType="num">
                                      <p:cBhvr>
                                        <p:cTn id="10" dur="1000" fill="hold"/>
                                        <p:tgtEl>
                                          <p:spTgt spid="1742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2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2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2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24"/>
                                        </p:tgtEl>
                                      </p:cBhvr>
                                    </p:animEffect>
                                  </p:childTnLst>
                                </p:cTn>
                              </p:par>
                              <p:par>
                                <p:cTn id="15" presetID="26" presetClass="entr" presetSubtype="0" fill="hold" grpId="0" nodeType="withEffect">
                                  <p:stCondLst>
                                    <p:cond delay="0"/>
                                  </p:stCondLst>
                                  <p:childTnLst>
                                    <p:set>
                                      <p:cBhvr>
                                        <p:cTn id="16" dur="1" fill="hold">
                                          <p:stCondLst>
                                            <p:cond delay="0"/>
                                          </p:stCondLst>
                                        </p:cTn>
                                        <p:tgtEl>
                                          <p:spTgt spid="17425"/>
                                        </p:tgtEl>
                                        <p:attrNameLst>
                                          <p:attrName>style.visibility</p:attrName>
                                        </p:attrNameLst>
                                      </p:cBhvr>
                                      <p:to>
                                        <p:strVal val="visible"/>
                                      </p:to>
                                    </p:set>
                                    <p:animEffect transition="in" filter="wipe(down)">
                                      <p:cBhvr>
                                        <p:cTn id="17" dur="580">
                                          <p:stCondLst>
                                            <p:cond delay="0"/>
                                          </p:stCondLst>
                                        </p:cTn>
                                        <p:tgtEl>
                                          <p:spTgt spid="17425"/>
                                        </p:tgtEl>
                                      </p:cBhvr>
                                    </p:animEffect>
                                    <p:anim calcmode="lin" valueType="num">
                                      <p:cBhvr>
                                        <p:cTn id="18" dur="1822" tmFilter="0,0; 0.14,0.36; 0.43,0.73; 0.71,0.91; 1.0,1.0">
                                          <p:stCondLst>
                                            <p:cond delay="0"/>
                                          </p:stCondLst>
                                        </p:cTn>
                                        <p:tgtEl>
                                          <p:spTgt spid="1742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42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42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42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425"/>
                                        </p:tgtEl>
                                        <p:attrNameLst>
                                          <p:attrName>ppt_y</p:attrName>
                                        </p:attrNameLst>
                                      </p:cBhvr>
                                      <p:tavLst>
                                        <p:tav tm="0" fmla="#ppt_y-sin(pi*$)/81">
                                          <p:val>
                                            <p:fltVal val="0"/>
                                          </p:val>
                                        </p:tav>
                                        <p:tav tm="100000">
                                          <p:val>
                                            <p:fltVal val="1"/>
                                          </p:val>
                                        </p:tav>
                                      </p:tavLst>
                                    </p:anim>
                                    <p:animScale>
                                      <p:cBhvr>
                                        <p:cTn id="23" dur="26">
                                          <p:stCondLst>
                                            <p:cond delay="650"/>
                                          </p:stCondLst>
                                        </p:cTn>
                                        <p:tgtEl>
                                          <p:spTgt spid="17425"/>
                                        </p:tgtEl>
                                      </p:cBhvr>
                                      <p:to x="100000" y="60000"/>
                                    </p:animScale>
                                    <p:animScale>
                                      <p:cBhvr>
                                        <p:cTn id="24" dur="166" decel="50000">
                                          <p:stCondLst>
                                            <p:cond delay="676"/>
                                          </p:stCondLst>
                                        </p:cTn>
                                        <p:tgtEl>
                                          <p:spTgt spid="17425"/>
                                        </p:tgtEl>
                                      </p:cBhvr>
                                      <p:to x="100000" y="100000"/>
                                    </p:animScale>
                                    <p:animScale>
                                      <p:cBhvr>
                                        <p:cTn id="25" dur="26">
                                          <p:stCondLst>
                                            <p:cond delay="1312"/>
                                          </p:stCondLst>
                                        </p:cTn>
                                        <p:tgtEl>
                                          <p:spTgt spid="17425"/>
                                        </p:tgtEl>
                                      </p:cBhvr>
                                      <p:to x="100000" y="80000"/>
                                    </p:animScale>
                                    <p:animScale>
                                      <p:cBhvr>
                                        <p:cTn id="26" dur="166" decel="50000">
                                          <p:stCondLst>
                                            <p:cond delay="1338"/>
                                          </p:stCondLst>
                                        </p:cTn>
                                        <p:tgtEl>
                                          <p:spTgt spid="17425"/>
                                        </p:tgtEl>
                                      </p:cBhvr>
                                      <p:to x="100000" y="100000"/>
                                    </p:animScale>
                                    <p:animScale>
                                      <p:cBhvr>
                                        <p:cTn id="27" dur="26">
                                          <p:stCondLst>
                                            <p:cond delay="1642"/>
                                          </p:stCondLst>
                                        </p:cTn>
                                        <p:tgtEl>
                                          <p:spTgt spid="17425"/>
                                        </p:tgtEl>
                                      </p:cBhvr>
                                      <p:to x="100000" y="90000"/>
                                    </p:animScale>
                                    <p:animScale>
                                      <p:cBhvr>
                                        <p:cTn id="28" dur="166" decel="50000">
                                          <p:stCondLst>
                                            <p:cond delay="1668"/>
                                          </p:stCondLst>
                                        </p:cTn>
                                        <p:tgtEl>
                                          <p:spTgt spid="17425"/>
                                        </p:tgtEl>
                                      </p:cBhvr>
                                      <p:to x="100000" y="100000"/>
                                    </p:animScale>
                                    <p:animScale>
                                      <p:cBhvr>
                                        <p:cTn id="29" dur="26">
                                          <p:stCondLst>
                                            <p:cond delay="1808"/>
                                          </p:stCondLst>
                                        </p:cTn>
                                        <p:tgtEl>
                                          <p:spTgt spid="17425"/>
                                        </p:tgtEl>
                                      </p:cBhvr>
                                      <p:to x="100000" y="95000"/>
                                    </p:animScale>
                                    <p:animScale>
                                      <p:cBhvr>
                                        <p:cTn id="30" dur="166" decel="50000">
                                          <p:stCondLst>
                                            <p:cond delay="1834"/>
                                          </p:stCondLst>
                                        </p:cTn>
                                        <p:tgtEl>
                                          <p:spTgt spid="17425"/>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7426"/>
                                        </p:tgtEl>
                                        <p:attrNameLst>
                                          <p:attrName>style.visibility</p:attrName>
                                        </p:attrNameLst>
                                      </p:cBhvr>
                                      <p:to>
                                        <p:strVal val="visible"/>
                                      </p:to>
                                    </p:set>
                                    <p:anim calcmode="lin" valueType="num">
                                      <p:cBhvr>
                                        <p:cTn id="35" dur="500" decel="50000" fill="hold">
                                          <p:stCondLst>
                                            <p:cond delay="0"/>
                                          </p:stCondLst>
                                        </p:cTn>
                                        <p:tgtEl>
                                          <p:spTgt spid="1742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742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7426"/>
                                        </p:tgtEl>
                                        <p:attrNameLst>
                                          <p:attrName>ppt_w</p:attrName>
                                        </p:attrNameLst>
                                      </p:cBhvr>
                                      <p:tavLst>
                                        <p:tav tm="0">
                                          <p:val>
                                            <p:strVal val="#ppt_w*.05"/>
                                          </p:val>
                                        </p:tav>
                                        <p:tav tm="100000">
                                          <p:val>
                                            <p:strVal val="#ppt_w"/>
                                          </p:val>
                                        </p:tav>
                                      </p:tavLst>
                                    </p:anim>
                                    <p:anim calcmode="lin" valueType="num">
                                      <p:cBhvr>
                                        <p:cTn id="38" dur="1000" fill="hold"/>
                                        <p:tgtEl>
                                          <p:spTgt spid="1742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742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742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742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7426"/>
                                        </p:tgtEl>
                                      </p:cBhvr>
                                    </p:animEffect>
                                  </p:childTnLst>
                                </p:cTn>
                              </p:par>
                              <p:par>
                                <p:cTn id="43" presetID="26" presetClass="entr" presetSubtype="0" fill="hold" grpId="0" nodeType="withEffect">
                                  <p:stCondLst>
                                    <p:cond delay="0"/>
                                  </p:stCondLst>
                                  <p:childTnLst>
                                    <p:set>
                                      <p:cBhvr>
                                        <p:cTn id="44" dur="1" fill="hold">
                                          <p:stCondLst>
                                            <p:cond delay="0"/>
                                          </p:stCondLst>
                                        </p:cTn>
                                        <p:tgtEl>
                                          <p:spTgt spid="17427"/>
                                        </p:tgtEl>
                                        <p:attrNameLst>
                                          <p:attrName>style.visibility</p:attrName>
                                        </p:attrNameLst>
                                      </p:cBhvr>
                                      <p:to>
                                        <p:strVal val="visible"/>
                                      </p:to>
                                    </p:set>
                                    <p:animEffect transition="in" filter="wipe(down)">
                                      <p:cBhvr>
                                        <p:cTn id="45" dur="580">
                                          <p:stCondLst>
                                            <p:cond delay="0"/>
                                          </p:stCondLst>
                                        </p:cTn>
                                        <p:tgtEl>
                                          <p:spTgt spid="17427"/>
                                        </p:tgtEl>
                                      </p:cBhvr>
                                    </p:animEffect>
                                    <p:anim calcmode="lin" valueType="num">
                                      <p:cBhvr>
                                        <p:cTn id="46" dur="1822" tmFilter="0,0; 0.14,0.36; 0.43,0.73; 0.71,0.91; 1.0,1.0">
                                          <p:stCondLst>
                                            <p:cond delay="0"/>
                                          </p:stCondLst>
                                        </p:cTn>
                                        <p:tgtEl>
                                          <p:spTgt spid="1742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742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742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742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7427"/>
                                        </p:tgtEl>
                                        <p:attrNameLst>
                                          <p:attrName>ppt_y</p:attrName>
                                        </p:attrNameLst>
                                      </p:cBhvr>
                                      <p:tavLst>
                                        <p:tav tm="0" fmla="#ppt_y-sin(pi*$)/81">
                                          <p:val>
                                            <p:fltVal val="0"/>
                                          </p:val>
                                        </p:tav>
                                        <p:tav tm="100000">
                                          <p:val>
                                            <p:fltVal val="1"/>
                                          </p:val>
                                        </p:tav>
                                      </p:tavLst>
                                    </p:anim>
                                    <p:animScale>
                                      <p:cBhvr>
                                        <p:cTn id="51" dur="26">
                                          <p:stCondLst>
                                            <p:cond delay="650"/>
                                          </p:stCondLst>
                                        </p:cTn>
                                        <p:tgtEl>
                                          <p:spTgt spid="17427"/>
                                        </p:tgtEl>
                                      </p:cBhvr>
                                      <p:to x="100000" y="60000"/>
                                    </p:animScale>
                                    <p:animScale>
                                      <p:cBhvr>
                                        <p:cTn id="52" dur="166" decel="50000">
                                          <p:stCondLst>
                                            <p:cond delay="676"/>
                                          </p:stCondLst>
                                        </p:cTn>
                                        <p:tgtEl>
                                          <p:spTgt spid="17427"/>
                                        </p:tgtEl>
                                      </p:cBhvr>
                                      <p:to x="100000" y="100000"/>
                                    </p:animScale>
                                    <p:animScale>
                                      <p:cBhvr>
                                        <p:cTn id="53" dur="26">
                                          <p:stCondLst>
                                            <p:cond delay="1312"/>
                                          </p:stCondLst>
                                        </p:cTn>
                                        <p:tgtEl>
                                          <p:spTgt spid="17427"/>
                                        </p:tgtEl>
                                      </p:cBhvr>
                                      <p:to x="100000" y="80000"/>
                                    </p:animScale>
                                    <p:animScale>
                                      <p:cBhvr>
                                        <p:cTn id="54" dur="166" decel="50000">
                                          <p:stCondLst>
                                            <p:cond delay="1338"/>
                                          </p:stCondLst>
                                        </p:cTn>
                                        <p:tgtEl>
                                          <p:spTgt spid="17427"/>
                                        </p:tgtEl>
                                      </p:cBhvr>
                                      <p:to x="100000" y="100000"/>
                                    </p:animScale>
                                    <p:animScale>
                                      <p:cBhvr>
                                        <p:cTn id="55" dur="26">
                                          <p:stCondLst>
                                            <p:cond delay="1642"/>
                                          </p:stCondLst>
                                        </p:cTn>
                                        <p:tgtEl>
                                          <p:spTgt spid="17427"/>
                                        </p:tgtEl>
                                      </p:cBhvr>
                                      <p:to x="100000" y="90000"/>
                                    </p:animScale>
                                    <p:animScale>
                                      <p:cBhvr>
                                        <p:cTn id="56" dur="166" decel="50000">
                                          <p:stCondLst>
                                            <p:cond delay="1668"/>
                                          </p:stCondLst>
                                        </p:cTn>
                                        <p:tgtEl>
                                          <p:spTgt spid="17427"/>
                                        </p:tgtEl>
                                      </p:cBhvr>
                                      <p:to x="100000" y="100000"/>
                                    </p:animScale>
                                    <p:animScale>
                                      <p:cBhvr>
                                        <p:cTn id="57" dur="26">
                                          <p:stCondLst>
                                            <p:cond delay="1808"/>
                                          </p:stCondLst>
                                        </p:cTn>
                                        <p:tgtEl>
                                          <p:spTgt spid="17427"/>
                                        </p:tgtEl>
                                      </p:cBhvr>
                                      <p:to x="100000" y="95000"/>
                                    </p:animScale>
                                    <p:animScale>
                                      <p:cBhvr>
                                        <p:cTn id="58" dur="166" decel="50000">
                                          <p:stCondLst>
                                            <p:cond delay="1834"/>
                                          </p:stCondLst>
                                        </p:cTn>
                                        <p:tgtEl>
                                          <p:spTgt spid="174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5" grpId="0"/>
      <p:bldP spid="17426" grpId="0" animBg="1"/>
      <p:bldP spid="174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27BB-F636-4A18-9054-86144DE4549A}"/>
              </a:ext>
            </a:extLst>
          </p:cNvPr>
          <p:cNvSpPr>
            <a:spLocks noGrp="1"/>
          </p:cNvSpPr>
          <p:nvPr>
            <p:ph type="title"/>
          </p:nvPr>
        </p:nvSpPr>
        <p:spPr>
          <a:xfrm>
            <a:off x="304800" y="685800"/>
            <a:ext cx="8229600" cy="449262"/>
          </a:xfrm>
        </p:spPr>
        <p:txBody>
          <a:bodyPr/>
          <a:lstStyle/>
          <a:p>
            <a:pPr algn="ctr"/>
            <a:r>
              <a:rPr lang="en-US" sz="3200" b="1">
                <a:solidFill>
                  <a:srgbClr val="FF0000"/>
                </a:solidFill>
                <a:latin typeface="Times New Roman" panose="02020603050405020304" pitchFamily="18" charset="0"/>
                <a:cs typeface="Times New Roman" panose="02020603050405020304" pitchFamily="18" charset="0"/>
              </a:rPr>
              <a:t>ĐỊNH HƯỚNG HỌC TẬP </a:t>
            </a:r>
            <a:br>
              <a:rPr lang="en-US" sz="3200" b="1">
                <a:solidFill>
                  <a:srgbClr val="FF0000"/>
                </a:solidFill>
                <a:latin typeface="Times New Roman" panose="02020603050405020304" pitchFamily="18" charset="0"/>
                <a:cs typeface="Times New Roman" panose="02020603050405020304" pitchFamily="18" charset="0"/>
              </a:rPr>
            </a:br>
            <a:r>
              <a:rPr lang="en-US" sz="3200" b="1">
                <a:solidFill>
                  <a:srgbClr val="FF0000"/>
                </a:solidFill>
                <a:latin typeface="Times New Roman" panose="02020603050405020304" pitchFamily="18" charset="0"/>
                <a:cs typeface="Times New Roman" panose="02020603050405020304" pitchFamily="18" charset="0"/>
              </a:rPr>
              <a:t>TIẾP THEO</a:t>
            </a:r>
          </a:p>
        </p:txBody>
      </p:sp>
      <p:sp>
        <p:nvSpPr>
          <p:cNvPr id="3" name="Content Placeholder 2">
            <a:extLst>
              <a:ext uri="{FF2B5EF4-FFF2-40B4-BE49-F238E27FC236}">
                <a16:creationId xmlns:a16="http://schemas.microsoft.com/office/drawing/2014/main" id="{0111866E-B38C-46AF-A755-73F3ACBB223B}"/>
              </a:ext>
            </a:extLst>
          </p:cNvPr>
          <p:cNvSpPr>
            <a:spLocks noGrp="1"/>
          </p:cNvSpPr>
          <p:nvPr>
            <p:ph idx="1"/>
          </p:nvPr>
        </p:nvSpPr>
        <p:spPr>
          <a:xfrm>
            <a:off x="304800" y="2514600"/>
            <a:ext cx="8763000" cy="1524000"/>
          </a:xfrm>
          <a:solidFill>
            <a:srgbClr val="BBE0E3"/>
          </a:solidFill>
        </p:spPr>
        <p:txBody>
          <a:bodyPr/>
          <a:lstStyle/>
          <a:p>
            <a:pPr>
              <a:lnSpc>
                <a:spcPct val="150000"/>
              </a:lnSpc>
              <a:buFontTx/>
              <a:buChar char="-"/>
            </a:pPr>
            <a:r>
              <a:rPr lang="en-US" sz="2800" b="1">
                <a:solidFill>
                  <a:srgbClr val="002060"/>
                </a:solidFill>
                <a:latin typeface="Times New Roman" panose="02020603050405020304" pitchFamily="18" charset="0"/>
                <a:cs typeface="Times New Roman" panose="02020603050405020304" pitchFamily="18" charset="0"/>
              </a:rPr>
              <a:t>Liên hệ thực tế về sự biến đổi hóa học.</a:t>
            </a:r>
          </a:p>
          <a:p>
            <a:pPr>
              <a:lnSpc>
                <a:spcPct val="150000"/>
              </a:lnSpc>
              <a:buFontTx/>
              <a:buChar char="-"/>
            </a:pPr>
            <a:r>
              <a:rPr lang="en-US" sz="2800" b="1">
                <a:solidFill>
                  <a:srgbClr val="002060"/>
                </a:solidFill>
                <a:latin typeface="Times New Roman" panose="02020603050405020304" pitchFamily="18" charset="0"/>
                <a:cs typeface="Times New Roman" panose="02020603050405020304" pitchFamily="18" charset="0"/>
              </a:rPr>
              <a:t>Chuẩn bị bài sau: Sự biến đổi hóa học (Tiết 2)</a:t>
            </a:r>
          </a:p>
        </p:txBody>
      </p:sp>
    </p:spTree>
    <p:extLst>
      <p:ext uri="{BB962C8B-B14F-4D97-AF65-F5344CB8AC3E}">
        <p14:creationId xmlns:p14="http://schemas.microsoft.com/office/powerpoint/2010/main" val="291363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27BB-F636-4A18-9054-86144DE4549A}"/>
              </a:ext>
            </a:extLst>
          </p:cNvPr>
          <p:cNvSpPr>
            <a:spLocks noGrp="1"/>
          </p:cNvSpPr>
          <p:nvPr>
            <p:ph type="title"/>
          </p:nvPr>
        </p:nvSpPr>
        <p:spPr>
          <a:xfrm>
            <a:off x="457200" y="304800"/>
            <a:ext cx="8229600" cy="449262"/>
          </a:xfrm>
        </p:spPr>
        <p:txBody>
          <a:bodyPr/>
          <a:lstStyle/>
          <a:p>
            <a:pPr algn="ctr"/>
            <a:r>
              <a:rPr lang="en-US" sz="3200" b="1">
                <a:solidFill>
                  <a:srgbClr val="FF0000"/>
                </a:solidFill>
                <a:latin typeface="Times New Roman" panose="02020603050405020304" pitchFamily="18" charset="0"/>
                <a:cs typeface="Times New Roman" panose="02020603050405020304" pitchFamily="18" charset="0"/>
              </a:rPr>
              <a:t>NỘI DUNG GHI VỞ</a:t>
            </a:r>
          </a:p>
        </p:txBody>
      </p:sp>
      <p:sp>
        <p:nvSpPr>
          <p:cNvPr id="3" name="Content Placeholder 2">
            <a:extLst>
              <a:ext uri="{FF2B5EF4-FFF2-40B4-BE49-F238E27FC236}">
                <a16:creationId xmlns:a16="http://schemas.microsoft.com/office/drawing/2014/main" id="{0111866E-B38C-46AF-A755-73F3ACBB223B}"/>
              </a:ext>
            </a:extLst>
          </p:cNvPr>
          <p:cNvSpPr>
            <a:spLocks noGrp="1"/>
          </p:cNvSpPr>
          <p:nvPr>
            <p:ph idx="1"/>
          </p:nvPr>
        </p:nvSpPr>
        <p:spPr>
          <a:xfrm>
            <a:off x="190500" y="1058862"/>
            <a:ext cx="8763000" cy="5181600"/>
          </a:xfrm>
          <a:solidFill>
            <a:srgbClr val="BBE0E3"/>
          </a:solidFill>
        </p:spPr>
        <p:txBody>
          <a:bodyPr/>
          <a:lstStyle/>
          <a:p>
            <a:pPr marL="514350" indent="-514350">
              <a:lnSpc>
                <a:spcPct val="150000"/>
              </a:lnSpc>
              <a:buAutoNum type="arabicPeriod"/>
            </a:pPr>
            <a:r>
              <a:rPr lang="en-US" sz="2800" b="1">
                <a:solidFill>
                  <a:srgbClr val="002060"/>
                </a:solidFill>
                <a:latin typeface="Times New Roman" panose="02020603050405020304" pitchFamily="18" charset="0"/>
                <a:cs typeface="Times New Roman" panose="02020603050405020304" pitchFamily="18" charset="0"/>
              </a:rPr>
              <a:t>Thế nào là sự biến đổi hóa học?</a:t>
            </a:r>
          </a:p>
          <a:p>
            <a:pPr>
              <a:lnSpc>
                <a:spcPct val="150000"/>
              </a:lnSpc>
              <a:buFontTx/>
              <a:buChar char="-"/>
            </a:pPr>
            <a:r>
              <a:rPr lang="en-US" sz="2800">
                <a:solidFill>
                  <a:srgbClr val="002060"/>
                </a:solidFill>
                <a:latin typeface="Times New Roman" panose="02020603050405020304" pitchFamily="18" charset="0"/>
                <a:cs typeface="Times New Roman" panose="02020603050405020304" pitchFamily="18" charset="0"/>
              </a:rPr>
              <a:t>Là sự biến đổi từ chất này thành chất khác.</a:t>
            </a:r>
          </a:p>
          <a:p>
            <a:pPr>
              <a:lnSpc>
                <a:spcPct val="150000"/>
              </a:lnSpc>
              <a:buFontTx/>
              <a:buChar char="-"/>
            </a:pPr>
            <a:r>
              <a:rPr lang="en-US" sz="2800">
                <a:solidFill>
                  <a:srgbClr val="002060"/>
                </a:solidFill>
                <a:latin typeface="Times New Roman" panose="02020603050405020304" pitchFamily="18" charset="0"/>
                <a:cs typeface="Times New Roman" panose="02020603050405020304" pitchFamily="18" charset="0"/>
              </a:rPr>
              <a:t>VD: Tờ giấy bị cháy thành than…</a:t>
            </a:r>
          </a:p>
          <a:p>
            <a:pPr marL="0" indent="0">
              <a:lnSpc>
                <a:spcPct val="150000"/>
              </a:lnSpc>
              <a:buNone/>
            </a:pPr>
            <a:r>
              <a:rPr lang="en-US" sz="2800" b="1">
                <a:solidFill>
                  <a:srgbClr val="002060"/>
                </a:solidFill>
                <a:latin typeface="Times New Roman" panose="02020603050405020304" pitchFamily="18" charset="0"/>
                <a:cs typeface="Times New Roman" panose="02020603050405020304" pitchFamily="18" charset="0"/>
              </a:rPr>
              <a:t>2. Phân biệt sự biến đổi hóa học và sự biến đổi vật lí:</a:t>
            </a:r>
          </a:p>
          <a:p>
            <a:pPr>
              <a:lnSpc>
                <a:spcPct val="150000"/>
              </a:lnSpc>
              <a:buFontTx/>
              <a:buChar char="-"/>
            </a:pPr>
            <a:r>
              <a:rPr lang="en-US" sz="2800">
                <a:solidFill>
                  <a:srgbClr val="002060"/>
                </a:solidFill>
                <a:latin typeface="Times New Roman" panose="02020603050405020304" pitchFamily="18" charset="0"/>
                <a:cs typeface="Times New Roman" panose="02020603050405020304" pitchFamily="18" charset="0"/>
              </a:rPr>
              <a:t>Sự biến đổi hóa học chính là sự biến đổi chất.</a:t>
            </a:r>
          </a:p>
          <a:p>
            <a:pPr>
              <a:lnSpc>
                <a:spcPct val="150000"/>
              </a:lnSpc>
              <a:buFontTx/>
              <a:buChar char="-"/>
            </a:pPr>
            <a:r>
              <a:rPr lang="en-US" sz="2800">
                <a:solidFill>
                  <a:srgbClr val="002060"/>
                </a:solidFill>
                <a:latin typeface="Times New Roman" panose="02020603050405020304" pitchFamily="18" charset="0"/>
                <a:cs typeface="Times New Roman" panose="02020603050405020304" pitchFamily="18" charset="0"/>
              </a:rPr>
              <a:t>Sự biến đổi vật lí chỉ là sự biến đổi về thể, hình dạng của chất mà thôi.</a:t>
            </a:r>
          </a:p>
        </p:txBody>
      </p:sp>
    </p:spTree>
    <p:extLst>
      <p:ext uri="{BB962C8B-B14F-4D97-AF65-F5344CB8AC3E}">
        <p14:creationId xmlns:p14="http://schemas.microsoft.com/office/powerpoint/2010/main" val="73927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3276600" y="131762"/>
            <a:ext cx="2819400" cy="579438"/>
          </a:xfrm>
          <a:prstGeom prst="rect">
            <a:avLst/>
          </a:prstGeom>
          <a:noFill/>
          <a:ln w="9525">
            <a:noFill/>
            <a:miter lim="800000"/>
            <a:headEnd/>
            <a:tailEnd/>
          </a:ln>
        </p:spPr>
        <p:txBody>
          <a:bodyPr wrap="square">
            <a:spAutoFit/>
          </a:bodyPr>
          <a:lstStyle/>
          <a:p>
            <a:pPr>
              <a:spcBef>
                <a:spcPct val="50000"/>
              </a:spcBef>
            </a:pPr>
            <a:r>
              <a:rPr lang="en-US" sz="3200" b="1">
                <a:solidFill>
                  <a:srgbClr val="FF0066"/>
                </a:solidFill>
              </a:rPr>
              <a:t>KHỞI ĐỘNG</a:t>
            </a:r>
          </a:p>
        </p:txBody>
      </p:sp>
      <p:sp>
        <p:nvSpPr>
          <p:cNvPr id="39943" name="Text Box 7"/>
          <p:cNvSpPr txBox="1">
            <a:spLocks noChangeArrowheads="1"/>
          </p:cNvSpPr>
          <p:nvPr/>
        </p:nvSpPr>
        <p:spPr bwMode="auto">
          <a:xfrm>
            <a:off x="457200" y="2632073"/>
            <a:ext cx="5715000" cy="461665"/>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 Dung dịch là gì ? Cho ví dụ ?</a:t>
            </a:r>
          </a:p>
        </p:txBody>
      </p:sp>
      <p:sp>
        <p:nvSpPr>
          <p:cNvPr id="39944" name="Text Box 8"/>
          <p:cNvSpPr txBox="1">
            <a:spLocks noChangeArrowheads="1"/>
          </p:cNvSpPr>
          <p:nvPr/>
        </p:nvSpPr>
        <p:spPr bwMode="auto">
          <a:xfrm>
            <a:off x="152400" y="3164188"/>
            <a:ext cx="8839200" cy="1200150"/>
          </a:xfrm>
          <a:prstGeom prst="rect">
            <a:avLst/>
          </a:prstGeom>
          <a:noFill/>
          <a:ln w="9525">
            <a:noFill/>
            <a:miter lim="800000"/>
            <a:headEnd/>
            <a:tailEnd/>
          </a:ln>
        </p:spPr>
        <p:txBody>
          <a:bodyPr wrap="square">
            <a:spAutoFit/>
          </a:bodyPr>
          <a:lstStyle/>
          <a:p>
            <a:pPr>
              <a:spcBef>
                <a:spcPct val="50000"/>
              </a:spcBef>
            </a:pPr>
            <a:r>
              <a:rPr lang="en-US" sz="2400" b="1">
                <a:solidFill>
                  <a:srgbClr val="0000CC"/>
                </a:solidFill>
              </a:rPr>
              <a:t>Hỗn hợp chất lỏng với chất rắn bị hoà tan và phân bố đều hoặc hỗn hợp chất lỏng với chất lỏng hoà tan vào nhau được gọi là dung dịch.</a:t>
            </a:r>
          </a:p>
        </p:txBody>
      </p:sp>
      <p:sp>
        <p:nvSpPr>
          <p:cNvPr id="4108" name="Text Box 12"/>
          <p:cNvSpPr txBox="1">
            <a:spLocks noChangeArrowheads="1"/>
          </p:cNvSpPr>
          <p:nvPr/>
        </p:nvSpPr>
        <p:spPr bwMode="auto">
          <a:xfrm>
            <a:off x="580053" y="1016000"/>
            <a:ext cx="75438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Hỗn hợp là gì? Cho ví dụ?</a:t>
            </a:r>
          </a:p>
        </p:txBody>
      </p:sp>
      <p:sp>
        <p:nvSpPr>
          <p:cNvPr id="2054" name="Text Box 13"/>
          <p:cNvSpPr txBox="1">
            <a:spLocks noChangeArrowheads="1"/>
          </p:cNvSpPr>
          <p:nvPr/>
        </p:nvSpPr>
        <p:spPr bwMode="auto">
          <a:xfrm>
            <a:off x="533400" y="2800350"/>
            <a:ext cx="6324600" cy="366713"/>
          </a:xfrm>
          <a:prstGeom prst="rect">
            <a:avLst/>
          </a:prstGeom>
          <a:noFill/>
          <a:ln w="9525">
            <a:noFill/>
            <a:miter lim="800000"/>
            <a:headEnd/>
            <a:tailEnd/>
          </a:ln>
        </p:spPr>
        <p:txBody>
          <a:bodyPr>
            <a:spAutoFit/>
          </a:bodyPr>
          <a:lstStyle/>
          <a:p>
            <a:pPr>
              <a:spcBef>
                <a:spcPct val="50000"/>
              </a:spcBef>
            </a:pPr>
            <a:endParaRPr lang="en-US"/>
          </a:p>
        </p:txBody>
      </p:sp>
      <p:sp>
        <p:nvSpPr>
          <p:cNvPr id="4110" name="Text Box 14"/>
          <p:cNvSpPr txBox="1">
            <a:spLocks noChangeArrowheads="1"/>
          </p:cNvSpPr>
          <p:nvPr/>
        </p:nvSpPr>
        <p:spPr bwMode="auto">
          <a:xfrm>
            <a:off x="266700" y="1544805"/>
            <a:ext cx="7391400" cy="1015663"/>
          </a:xfrm>
          <a:prstGeom prst="rect">
            <a:avLst/>
          </a:prstGeom>
          <a:noFill/>
          <a:ln w="9525">
            <a:noFill/>
            <a:miter lim="800000"/>
            <a:headEnd/>
            <a:tailEnd/>
          </a:ln>
        </p:spPr>
        <p:txBody>
          <a:bodyPr wrap="square">
            <a:spAutoFit/>
          </a:bodyPr>
          <a:lstStyle/>
          <a:p>
            <a:pPr>
              <a:spcBef>
                <a:spcPct val="50000"/>
              </a:spcBef>
            </a:pPr>
            <a:r>
              <a:rPr lang="en-US" sz="2400" b="1">
                <a:solidFill>
                  <a:srgbClr val="0000CC"/>
                </a:solidFill>
              </a:rPr>
              <a:t>Hỗn hợp là hai hay nhiều chất trộn lẫn với nhau. </a:t>
            </a:r>
          </a:p>
          <a:p>
            <a:pPr>
              <a:spcBef>
                <a:spcPct val="50000"/>
              </a:spcBef>
            </a:pPr>
            <a:r>
              <a:rPr lang="en-US" sz="2400" b="1" i="1">
                <a:solidFill>
                  <a:srgbClr val="0000CC"/>
                </a:solidFill>
              </a:rPr>
              <a:t>VD: gạo trộn thóc, trộn cát…</a:t>
            </a:r>
          </a:p>
        </p:txBody>
      </p:sp>
      <p:sp>
        <p:nvSpPr>
          <p:cNvPr id="4111" name="Text Box 15"/>
          <p:cNvSpPr txBox="1">
            <a:spLocks noChangeArrowheads="1"/>
          </p:cNvSpPr>
          <p:nvPr/>
        </p:nvSpPr>
        <p:spPr bwMode="auto">
          <a:xfrm>
            <a:off x="457200" y="4339456"/>
            <a:ext cx="8534400" cy="1938338"/>
          </a:xfrm>
          <a:prstGeom prst="rect">
            <a:avLst/>
          </a:prstGeom>
          <a:noFill/>
          <a:ln w="9525">
            <a:noFill/>
            <a:miter lim="800000"/>
            <a:headEnd/>
            <a:tailEnd/>
          </a:ln>
        </p:spPr>
        <p:txBody>
          <a:bodyPr wrap="square">
            <a:spAutoFit/>
          </a:bodyPr>
          <a:lstStyle/>
          <a:p>
            <a:pPr>
              <a:spcBef>
                <a:spcPct val="50000"/>
              </a:spcBef>
            </a:pPr>
            <a:r>
              <a:rPr lang="en-US" sz="2400" b="1">
                <a:solidFill>
                  <a:srgbClr val="FF0000"/>
                </a:solidFill>
              </a:rPr>
              <a:t>Trong các trường hợp sau trường hợp nào là hỗn hợp, trường hợp nào là dung dịch?</a:t>
            </a:r>
          </a:p>
          <a:p>
            <a:pPr>
              <a:spcBef>
                <a:spcPct val="50000"/>
              </a:spcBef>
              <a:buFontTx/>
              <a:buChar char="-"/>
            </a:pPr>
            <a:r>
              <a:rPr lang="en-US" sz="2400"/>
              <a:t> </a:t>
            </a:r>
            <a:r>
              <a:rPr lang="en-US" sz="2400" b="1">
                <a:solidFill>
                  <a:srgbClr val="0000CC"/>
                </a:solidFill>
              </a:rPr>
              <a:t>Cát và nước                   - muối và gạo</a:t>
            </a:r>
          </a:p>
          <a:p>
            <a:pPr>
              <a:spcBef>
                <a:spcPct val="50000"/>
              </a:spcBef>
              <a:buFontTx/>
              <a:buChar char="-"/>
            </a:pPr>
            <a:r>
              <a:rPr lang="en-US" sz="2400" b="1">
                <a:solidFill>
                  <a:srgbClr val="0000CC"/>
                </a:solidFill>
              </a:rPr>
              <a:t> nước mắm và đường    - nước và muối</a:t>
            </a:r>
          </a:p>
        </p:txBody>
      </p:sp>
      <p:sp>
        <p:nvSpPr>
          <p:cNvPr id="3" name="Arrow: Right 2">
            <a:extLst>
              <a:ext uri="{FF2B5EF4-FFF2-40B4-BE49-F238E27FC236}">
                <a16:creationId xmlns:a16="http://schemas.microsoft.com/office/drawing/2014/main" id="{0B600D30-D6CC-4A9B-8161-29F2DD9D1986}"/>
              </a:ext>
            </a:extLst>
          </p:cNvPr>
          <p:cNvSpPr/>
          <p:nvPr/>
        </p:nvSpPr>
        <p:spPr bwMode="auto">
          <a:xfrm>
            <a:off x="6553200" y="5405534"/>
            <a:ext cx="457200" cy="2146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Arrow: Right 13">
            <a:extLst>
              <a:ext uri="{FF2B5EF4-FFF2-40B4-BE49-F238E27FC236}">
                <a16:creationId xmlns:a16="http://schemas.microsoft.com/office/drawing/2014/main" id="{3814A086-C235-464F-8F72-87191BD4FB05}"/>
              </a:ext>
            </a:extLst>
          </p:cNvPr>
          <p:cNvSpPr/>
          <p:nvPr/>
        </p:nvSpPr>
        <p:spPr bwMode="auto">
          <a:xfrm>
            <a:off x="6553200" y="5948024"/>
            <a:ext cx="457200" cy="2146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B48A02E9-A9EE-46CA-BF72-2D16A148FD7F}"/>
              </a:ext>
            </a:extLst>
          </p:cNvPr>
          <p:cNvSpPr txBox="1"/>
          <p:nvPr/>
        </p:nvSpPr>
        <p:spPr>
          <a:xfrm>
            <a:off x="7162800" y="5322539"/>
            <a:ext cx="1219200" cy="369332"/>
          </a:xfrm>
          <a:prstGeom prst="rect">
            <a:avLst/>
          </a:prstGeom>
          <a:noFill/>
        </p:spPr>
        <p:txBody>
          <a:bodyPr wrap="square">
            <a:spAutoFit/>
          </a:bodyPr>
          <a:lstStyle/>
          <a:p>
            <a:r>
              <a:rPr lang="en-US" sz="1800" b="1">
                <a:solidFill>
                  <a:srgbClr val="FF0000"/>
                </a:solidFill>
              </a:rPr>
              <a:t>Hỗn hợp </a:t>
            </a:r>
            <a:endParaRPr lang="en-US"/>
          </a:p>
        </p:txBody>
      </p:sp>
      <p:sp>
        <p:nvSpPr>
          <p:cNvPr id="17" name="TextBox 16">
            <a:extLst>
              <a:ext uri="{FF2B5EF4-FFF2-40B4-BE49-F238E27FC236}">
                <a16:creationId xmlns:a16="http://schemas.microsoft.com/office/drawing/2014/main" id="{CAEA3165-E937-44E5-9AE1-98806ED57620}"/>
              </a:ext>
            </a:extLst>
          </p:cNvPr>
          <p:cNvSpPr txBox="1"/>
          <p:nvPr/>
        </p:nvSpPr>
        <p:spPr>
          <a:xfrm>
            <a:off x="7162800" y="5842000"/>
            <a:ext cx="1600200" cy="369332"/>
          </a:xfrm>
          <a:prstGeom prst="rect">
            <a:avLst/>
          </a:prstGeom>
          <a:noFill/>
        </p:spPr>
        <p:txBody>
          <a:bodyPr wrap="square">
            <a:spAutoFit/>
          </a:bodyPr>
          <a:lstStyle/>
          <a:p>
            <a:r>
              <a:rPr lang="en-US" sz="1800" b="1">
                <a:solidFill>
                  <a:srgbClr val="FF0000"/>
                </a:solidFill>
              </a:rPr>
              <a:t>Dung dịch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p:cTn id="7" dur="500" fill="hold"/>
                                        <p:tgtEl>
                                          <p:spTgt spid="4108"/>
                                        </p:tgtEl>
                                        <p:attrNameLst>
                                          <p:attrName>ppt_w</p:attrName>
                                        </p:attrNameLst>
                                      </p:cBhvr>
                                      <p:tavLst>
                                        <p:tav tm="0">
                                          <p:val>
                                            <p:fltVal val="0"/>
                                          </p:val>
                                        </p:tav>
                                        <p:tav tm="100000">
                                          <p:val>
                                            <p:strVal val="#ppt_w"/>
                                          </p:val>
                                        </p:tav>
                                      </p:tavLst>
                                    </p:anim>
                                    <p:anim calcmode="lin" valueType="num">
                                      <p:cBhvr>
                                        <p:cTn id="8" dur="500" fill="hold"/>
                                        <p:tgtEl>
                                          <p:spTgt spid="41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110"/>
                                        </p:tgtEl>
                                        <p:attrNameLst>
                                          <p:attrName>style.visibility</p:attrName>
                                        </p:attrNameLst>
                                      </p:cBhvr>
                                      <p:to>
                                        <p:strVal val="visible"/>
                                      </p:to>
                                    </p:set>
                                    <p:animEffect transition="in" filter="strips(downLeft)">
                                      <p:cBhvr>
                                        <p:cTn id="13" dur="500"/>
                                        <p:tgtEl>
                                          <p:spTgt spid="41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943"/>
                                        </p:tgtEl>
                                        <p:attrNameLst>
                                          <p:attrName>style.visibility</p:attrName>
                                        </p:attrNameLst>
                                      </p:cBhvr>
                                      <p:to>
                                        <p:strVal val="visible"/>
                                      </p:to>
                                    </p:set>
                                    <p:anim calcmode="lin" valueType="num">
                                      <p:cBhvr additive="base">
                                        <p:cTn id="18" dur="500" fill="hold"/>
                                        <p:tgtEl>
                                          <p:spTgt spid="39943"/>
                                        </p:tgtEl>
                                        <p:attrNameLst>
                                          <p:attrName>ppt_x</p:attrName>
                                        </p:attrNameLst>
                                      </p:cBhvr>
                                      <p:tavLst>
                                        <p:tav tm="0">
                                          <p:val>
                                            <p:strVal val="#ppt_x"/>
                                          </p:val>
                                        </p:tav>
                                        <p:tav tm="100000">
                                          <p:val>
                                            <p:strVal val="#ppt_x"/>
                                          </p:val>
                                        </p:tav>
                                      </p:tavLst>
                                    </p:anim>
                                    <p:anim calcmode="lin" valueType="num">
                                      <p:cBhvr additive="base">
                                        <p:cTn id="19"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9944"/>
                                        </p:tgtEl>
                                        <p:attrNameLst>
                                          <p:attrName>style.visibility</p:attrName>
                                        </p:attrNameLst>
                                      </p:cBhvr>
                                      <p:to>
                                        <p:strVal val="visible"/>
                                      </p:to>
                                    </p:set>
                                    <p:animEffect transition="in" filter="wedge">
                                      <p:cBhvr>
                                        <p:cTn id="24" dur="2000"/>
                                        <p:tgtEl>
                                          <p:spTgt spid="399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111">
                                            <p:txEl>
                                              <p:pRg st="0" end="0"/>
                                            </p:txEl>
                                          </p:spTgt>
                                        </p:tgtEl>
                                        <p:attrNameLst>
                                          <p:attrName>style.visibility</p:attrName>
                                        </p:attrNameLst>
                                      </p:cBhvr>
                                      <p:to>
                                        <p:strVal val="visible"/>
                                      </p:to>
                                    </p:set>
                                    <p:anim calcmode="lin" valueType="num">
                                      <p:cBhvr additive="base">
                                        <p:cTn id="29" dur="500" fill="hold"/>
                                        <p:tgtEl>
                                          <p:spTgt spid="411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111">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11">
                                            <p:txEl>
                                              <p:pRg st="1" end="1"/>
                                            </p:txEl>
                                          </p:spTgt>
                                        </p:tgtEl>
                                        <p:attrNameLst>
                                          <p:attrName>style.visibility</p:attrName>
                                        </p:attrNameLst>
                                      </p:cBhvr>
                                      <p:to>
                                        <p:strVal val="visible"/>
                                      </p:to>
                                    </p:set>
                                    <p:anim calcmode="lin" valueType="num">
                                      <p:cBhvr additive="base">
                                        <p:cTn id="33" dur="500" fill="hold"/>
                                        <p:tgtEl>
                                          <p:spTgt spid="411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11">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11">
                                            <p:txEl>
                                              <p:pRg st="2" end="2"/>
                                            </p:txEl>
                                          </p:spTgt>
                                        </p:tgtEl>
                                        <p:attrNameLst>
                                          <p:attrName>style.visibility</p:attrName>
                                        </p:attrNameLst>
                                      </p:cBhvr>
                                      <p:to>
                                        <p:strVal val="visible"/>
                                      </p:to>
                                    </p:set>
                                    <p:anim calcmode="lin" valueType="num">
                                      <p:cBhvr additive="base">
                                        <p:cTn id="37" dur="500" fill="hold"/>
                                        <p:tgtEl>
                                          <p:spTgt spid="411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4" grpId="0"/>
      <p:bldP spid="4108" grpId="0"/>
      <p:bldP spid="4110" grpId="0"/>
      <p:bldP spid="3"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2552700" y="1943100"/>
            <a:ext cx="40386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0" cap="none" spc="0" normalizeH="0" baseline="0" noProof="0">
                <a:ln w="9525">
                  <a:solidFill>
                    <a:srgbClr val="008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KHOA HỌC</a:t>
            </a:r>
          </a:p>
        </p:txBody>
      </p:sp>
      <p:sp>
        <p:nvSpPr>
          <p:cNvPr id="3075" name="WordArt 3"/>
          <p:cNvSpPr>
            <a:spLocks noChangeArrowheads="1" noChangeShapeType="1" noTextEdit="1"/>
          </p:cNvSpPr>
          <p:nvPr/>
        </p:nvSpPr>
        <p:spPr bwMode="auto">
          <a:xfrm>
            <a:off x="1333500" y="3559969"/>
            <a:ext cx="6477000" cy="1243012"/>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SỰ BIẾN ĐỔI HÓA HỌC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rPr>
              <a:t>(Tiết 1)</a:t>
            </a:r>
            <a:endParaRPr kumimoji="0" lang="en-US" sz="36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Arial" panose="020B0604020202020204" pitchFamily="34" charset="0"/>
              <a:ea typeface="+mn-ea"/>
              <a:cs typeface="Arial" panose="020B0604020202020204" pitchFamily="34" charset="0"/>
            </a:endParaRPr>
          </a:p>
        </p:txBody>
      </p:sp>
      <p:sp>
        <p:nvSpPr>
          <p:cNvPr id="3076" name="WordArt 4"/>
          <p:cNvSpPr>
            <a:spLocks noChangeArrowheads="1" noChangeShapeType="1" noTextEdit="1"/>
          </p:cNvSpPr>
          <p:nvPr/>
        </p:nvSpPr>
        <p:spPr bwMode="auto">
          <a:xfrm>
            <a:off x="838200" y="6126956"/>
            <a:ext cx="7124700" cy="5238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1" u="none" strike="noStrike" kern="10" cap="none" spc="0" normalizeH="0" baseline="0" noProof="0" dirty="0">
              <a:ln w="9525">
                <a:solidFill>
                  <a:srgbClr val="800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373731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BA8D-A126-4BA4-9414-2DB00D0D5A3E}"/>
              </a:ext>
            </a:extLst>
          </p:cNvPr>
          <p:cNvSpPr>
            <a:spLocks noGrp="1"/>
          </p:cNvSpPr>
          <p:nvPr>
            <p:ph type="title"/>
          </p:nvPr>
        </p:nvSpPr>
        <p:spPr/>
        <p:txBody>
          <a:bodyPr/>
          <a:lstStyle/>
          <a:p>
            <a:r>
              <a:rPr lang="en-US" b="1">
                <a:latin typeface="+mn-lt"/>
                <a:cs typeface="Times New Roman" panose="02020603050405020304" pitchFamily="18" charset="0"/>
              </a:rPr>
              <a:t>YÊU CẦU CẦN ĐẠT</a:t>
            </a:r>
          </a:p>
        </p:txBody>
      </p:sp>
      <p:sp>
        <p:nvSpPr>
          <p:cNvPr id="3" name="Content Placeholder 2">
            <a:extLst>
              <a:ext uri="{FF2B5EF4-FFF2-40B4-BE49-F238E27FC236}">
                <a16:creationId xmlns:a16="http://schemas.microsoft.com/office/drawing/2014/main" id="{20E55C0F-2C58-4AE9-B1F9-AA49C87AFB22}"/>
              </a:ext>
            </a:extLst>
          </p:cNvPr>
          <p:cNvSpPr>
            <a:spLocks noGrp="1"/>
          </p:cNvSpPr>
          <p:nvPr>
            <p:ph idx="1"/>
          </p:nvPr>
        </p:nvSpPr>
        <p:spPr/>
        <p:txBody>
          <a:bodyPr/>
          <a:lstStyle/>
          <a:p>
            <a:r>
              <a:rPr lang="en-US" b="1">
                <a:cs typeface="Times New Roman" panose="02020603050405020304" pitchFamily="18" charset="0"/>
              </a:rPr>
              <a:t>Biết thế nào là sự biến đổi hóa học.</a:t>
            </a:r>
          </a:p>
          <a:p>
            <a:pPr>
              <a:lnSpc>
                <a:spcPct val="150000"/>
              </a:lnSpc>
            </a:pPr>
            <a:r>
              <a:rPr lang="en-US" b="1">
                <a:cs typeface="Times New Roman" panose="02020603050405020304" pitchFamily="18" charset="0"/>
              </a:rPr>
              <a:t>Phân biệt được sự biến đổi hóa học với sự biến đổi vật lí.</a:t>
            </a:r>
          </a:p>
        </p:txBody>
      </p:sp>
    </p:spTree>
    <p:extLst>
      <p:ext uri="{BB962C8B-B14F-4D97-AF65-F5344CB8AC3E}">
        <p14:creationId xmlns:p14="http://schemas.microsoft.com/office/powerpoint/2010/main" val="43777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Text Box 7"/>
          <p:cNvSpPr txBox="1">
            <a:spLocks noChangeArrowheads="1"/>
          </p:cNvSpPr>
          <p:nvPr/>
        </p:nvSpPr>
        <p:spPr bwMode="auto">
          <a:xfrm>
            <a:off x="334347" y="1510506"/>
            <a:ext cx="8839200" cy="461665"/>
          </a:xfrm>
          <a:prstGeom prst="rect">
            <a:avLst/>
          </a:prstGeom>
          <a:noFill/>
          <a:ln w="9525">
            <a:noFill/>
            <a:miter lim="800000"/>
            <a:headEnd/>
            <a:tailEnd/>
          </a:ln>
        </p:spPr>
        <p:txBody>
          <a:bodyPr>
            <a:spAutoFit/>
          </a:bodyPr>
          <a:lstStyle/>
          <a:p>
            <a:pPr>
              <a:spcBef>
                <a:spcPct val="50000"/>
              </a:spcBef>
            </a:pPr>
            <a:r>
              <a:rPr lang="en-US" sz="2400" b="1" i="1" u="sng">
                <a:solidFill>
                  <a:srgbClr val="000000"/>
                </a:solidFill>
              </a:rPr>
              <a:t>Thí nghiệm</a:t>
            </a:r>
            <a:r>
              <a:rPr lang="en-US" sz="2400" b="1" i="1">
                <a:solidFill>
                  <a:srgbClr val="000000"/>
                </a:solidFill>
              </a:rPr>
              <a:t> 1</a:t>
            </a:r>
            <a:r>
              <a:rPr lang="en-US" sz="2400" b="1"/>
              <a:t>: </a:t>
            </a:r>
            <a:r>
              <a:rPr lang="en-US" sz="2400" b="1">
                <a:solidFill>
                  <a:srgbClr val="0000CC"/>
                </a:solidFill>
              </a:rPr>
              <a:t>Đốt một tờ giấy</a:t>
            </a:r>
          </a:p>
        </p:txBody>
      </p:sp>
      <p:sp>
        <p:nvSpPr>
          <p:cNvPr id="29704" name="Text Box 8"/>
          <p:cNvSpPr txBox="1">
            <a:spLocks noChangeArrowheads="1"/>
          </p:cNvSpPr>
          <p:nvPr/>
        </p:nvSpPr>
        <p:spPr bwMode="auto">
          <a:xfrm>
            <a:off x="334347" y="2021681"/>
            <a:ext cx="7315200" cy="1016000"/>
          </a:xfrm>
          <a:prstGeom prst="rect">
            <a:avLst/>
          </a:prstGeom>
          <a:noFill/>
          <a:ln w="9525">
            <a:noFill/>
            <a:miter lim="800000"/>
            <a:headEnd/>
            <a:tailEnd/>
          </a:ln>
        </p:spPr>
        <p:txBody>
          <a:bodyPr>
            <a:spAutoFit/>
          </a:bodyPr>
          <a:lstStyle/>
          <a:p>
            <a:pPr>
              <a:spcBef>
                <a:spcPct val="50000"/>
              </a:spcBef>
            </a:pPr>
            <a:r>
              <a:rPr lang="en-US" sz="2400">
                <a:solidFill>
                  <a:srgbClr val="0000CC"/>
                </a:solidFill>
              </a:rPr>
              <a:t>- Nêu đặc điểm ban đầu của giấy.</a:t>
            </a:r>
          </a:p>
          <a:p>
            <a:pPr>
              <a:spcBef>
                <a:spcPct val="50000"/>
              </a:spcBef>
            </a:pPr>
            <a:r>
              <a:rPr lang="en-US" sz="2400">
                <a:solidFill>
                  <a:srgbClr val="0000CC"/>
                </a:solidFill>
              </a:rPr>
              <a:t>- Mô tả và giải thích hiện tượng xảy ra.</a:t>
            </a:r>
          </a:p>
        </p:txBody>
      </p:sp>
      <p:sp>
        <p:nvSpPr>
          <p:cNvPr id="29707" name="Text Box 11"/>
          <p:cNvSpPr txBox="1">
            <a:spLocks noChangeArrowheads="1"/>
          </p:cNvSpPr>
          <p:nvPr/>
        </p:nvSpPr>
        <p:spPr bwMode="auto">
          <a:xfrm>
            <a:off x="533400" y="3037681"/>
            <a:ext cx="8534400" cy="1938338"/>
          </a:xfrm>
          <a:prstGeom prst="rect">
            <a:avLst/>
          </a:prstGeom>
          <a:noFill/>
          <a:ln w="9525">
            <a:noFill/>
            <a:miter lim="800000"/>
            <a:headEnd/>
            <a:tailEnd/>
          </a:ln>
        </p:spPr>
        <p:txBody>
          <a:bodyPr>
            <a:spAutoFit/>
          </a:bodyPr>
          <a:lstStyle/>
          <a:p>
            <a:pPr>
              <a:spcBef>
                <a:spcPct val="50000"/>
              </a:spcBef>
            </a:pPr>
            <a:r>
              <a:rPr lang="en-US" sz="2400" b="1" u="sng">
                <a:solidFill>
                  <a:srgbClr val="000000"/>
                </a:solidFill>
              </a:rPr>
              <a:t>Phiếu học tập</a:t>
            </a:r>
            <a:r>
              <a:rPr lang="en-US" sz="2400" b="1">
                <a:solidFill>
                  <a:srgbClr val="000000"/>
                </a:solidFill>
              </a:rPr>
              <a:t>:</a:t>
            </a:r>
            <a:r>
              <a:rPr lang="en-US" sz="2400"/>
              <a:t>  </a:t>
            </a:r>
          </a:p>
          <a:p>
            <a:pPr>
              <a:spcBef>
                <a:spcPct val="50000"/>
              </a:spcBef>
            </a:pPr>
            <a:r>
              <a:rPr lang="en-US" sz="2400">
                <a:solidFill>
                  <a:srgbClr val="0000CC"/>
                </a:solidFill>
              </a:rPr>
              <a:t>- Nêu tính chất ban đầu của giấy: …………………………………...</a:t>
            </a:r>
          </a:p>
          <a:p>
            <a:pPr>
              <a:spcBef>
                <a:spcPct val="50000"/>
              </a:spcBef>
            </a:pPr>
            <a:endParaRPr lang="en-US" sz="2400"/>
          </a:p>
        </p:txBody>
      </p:sp>
      <p:graphicFrame>
        <p:nvGraphicFramePr>
          <p:cNvPr id="6178" name="Group 34"/>
          <p:cNvGraphicFramePr>
            <a:graphicFrameLocks noGrp="1"/>
          </p:cNvGraphicFramePr>
          <p:nvPr>
            <p:extLst>
              <p:ext uri="{D42A27DB-BD31-4B8C-83A1-F6EECF244321}">
                <p14:modId xmlns:p14="http://schemas.microsoft.com/office/powerpoint/2010/main" val="904428291"/>
              </p:ext>
            </p:extLst>
          </p:nvPr>
        </p:nvGraphicFramePr>
        <p:xfrm>
          <a:off x="0" y="4631630"/>
          <a:ext cx="9144000" cy="1095375"/>
        </p:xfrm>
        <a:graphic>
          <a:graphicData uri="http://schemas.openxmlformats.org/drawingml/2006/table">
            <a:tbl>
              <a:tblPr/>
              <a:tblGrid>
                <a:gridCol w="3995738">
                  <a:extLst>
                    <a:ext uri="{9D8B030D-6E8A-4147-A177-3AD203B41FA5}">
                      <a16:colId xmlns:a16="http://schemas.microsoft.com/office/drawing/2014/main" val="20000"/>
                    </a:ext>
                  </a:extLst>
                </a:gridCol>
                <a:gridCol w="5148262">
                  <a:extLst>
                    <a:ext uri="{9D8B030D-6E8A-4147-A177-3AD203B41FA5}">
                      <a16:colId xmlns:a16="http://schemas.microsoft.com/office/drawing/2014/main" val="20001"/>
                    </a:ext>
                  </a:extLst>
                </a:gridCol>
              </a:tblGrid>
              <a:tr h="276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Mô tả hiện tượng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Giải thích hiện tượng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8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1800" b="1" i="0" u="none" strike="noStrike" cap="none" normalizeH="0" baseline="0">
                        <a:ln>
                          <a:noFill/>
                        </a:ln>
                        <a:solidFill>
                          <a:srgbClr val="0000CC"/>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1800" b="1" i="0" u="none" strike="noStrike" cap="none" normalizeH="0" baseline="0">
                        <a:ln>
                          <a:noFill/>
                        </a:ln>
                        <a:solidFill>
                          <a:srgbClr val="0000CC"/>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76" name="Rectangle 32"/>
          <p:cNvSpPr>
            <a:spLocks noChangeArrowheads="1"/>
          </p:cNvSpPr>
          <p:nvPr/>
        </p:nvSpPr>
        <p:spPr bwMode="auto">
          <a:xfrm>
            <a:off x="732137" y="999331"/>
            <a:ext cx="6859570" cy="461665"/>
          </a:xfrm>
          <a:prstGeom prst="rect">
            <a:avLst/>
          </a:prstGeom>
          <a:noFill/>
          <a:ln w="9525">
            <a:noFill/>
            <a:miter lim="800000"/>
            <a:headEnd/>
            <a:tailEnd/>
          </a:ln>
        </p:spPr>
        <p:txBody>
          <a:bodyPr wrap="none">
            <a:spAutoFit/>
          </a:bodyPr>
          <a:lstStyle/>
          <a:p>
            <a:r>
              <a:rPr lang="en-US" sz="2400" b="1" u="sng">
                <a:solidFill>
                  <a:srgbClr val="C00000"/>
                </a:solidFill>
              </a:rPr>
              <a:t>Hoạt động 1</a:t>
            </a:r>
            <a:r>
              <a:rPr lang="en-US" sz="2400" b="1">
                <a:solidFill>
                  <a:srgbClr val="C00000"/>
                </a:solidFill>
              </a:rPr>
              <a:t>: Thế nào là sự biến đổi hóa học?</a:t>
            </a:r>
          </a:p>
        </p:txBody>
      </p:sp>
      <p:sp>
        <p:nvSpPr>
          <p:cNvPr id="8" name="TextBox 7">
            <a:extLst>
              <a:ext uri="{FF2B5EF4-FFF2-40B4-BE49-F238E27FC236}">
                <a16:creationId xmlns:a16="http://schemas.microsoft.com/office/drawing/2014/main" id="{B158FE21-65FA-4519-B591-EF99338EB9E9}"/>
              </a:ext>
            </a:extLst>
          </p:cNvPr>
          <p:cNvSpPr txBox="1"/>
          <p:nvPr/>
        </p:nvSpPr>
        <p:spPr>
          <a:xfrm>
            <a:off x="1905000" y="232794"/>
            <a:ext cx="4599990" cy="584775"/>
          </a:xfrm>
          <a:prstGeom prst="rect">
            <a:avLst/>
          </a:prstGeom>
          <a:noFill/>
        </p:spPr>
        <p:txBody>
          <a:bodyPr wrap="square">
            <a:spAutoFit/>
          </a:bodyPr>
          <a:lstStyle/>
          <a:p>
            <a:pPr algn="ctr">
              <a:spcBef>
                <a:spcPct val="50000"/>
              </a:spcBef>
            </a:pPr>
            <a:r>
              <a:rPr lang="en-US" sz="3200" b="1">
                <a:solidFill>
                  <a:srgbClr val="FF0066"/>
                </a:solidFill>
              </a:rPr>
              <a:t>KHÁM PHÁ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6"/>
                                        </p:tgtEl>
                                        <p:attrNameLst>
                                          <p:attrName>style.visibility</p:attrName>
                                        </p:attrNameLst>
                                      </p:cBhvr>
                                      <p:to>
                                        <p:strVal val="visible"/>
                                      </p:to>
                                    </p:set>
                                    <p:anim calcmode="lin" valueType="num">
                                      <p:cBhvr additive="base">
                                        <p:cTn id="7" dur="500" fill="hold"/>
                                        <p:tgtEl>
                                          <p:spTgt spid="6176"/>
                                        </p:tgtEl>
                                        <p:attrNameLst>
                                          <p:attrName>ppt_x</p:attrName>
                                        </p:attrNameLst>
                                      </p:cBhvr>
                                      <p:tavLst>
                                        <p:tav tm="0">
                                          <p:val>
                                            <p:strVal val="#ppt_x"/>
                                          </p:val>
                                        </p:tav>
                                        <p:tav tm="100000">
                                          <p:val>
                                            <p:strVal val="#ppt_x"/>
                                          </p:val>
                                        </p:tav>
                                      </p:tavLst>
                                    </p:anim>
                                    <p:anim calcmode="lin" valueType="num">
                                      <p:cBhvr additive="base">
                                        <p:cTn id="8" dur="500" fill="hold"/>
                                        <p:tgtEl>
                                          <p:spTgt spid="617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703">
                                            <p:txEl>
                                              <p:pRg st="0" end="0"/>
                                            </p:txEl>
                                          </p:spTgt>
                                        </p:tgtEl>
                                        <p:attrNameLst>
                                          <p:attrName>style.visibility</p:attrName>
                                        </p:attrNameLst>
                                      </p:cBhvr>
                                      <p:to>
                                        <p:strVal val="visible"/>
                                      </p:to>
                                    </p:set>
                                    <p:anim calcmode="lin" valueType="num">
                                      <p:cBhvr additive="base">
                                        <p:cTn id="13" dur="500" fill="hold"/>
                                        <p:tgtEl>
                                          <p:spTgt spid="297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4"/>
                                        </p:tgtEl>
                                        <p:attrNameLst>
                                          <p:attrName>style.visibility</p:attrName>
                                        </p:attrNameLst>
                                      </p:cBhvr>
                                      <p:to>
                                        <p:strVal val="visible"/>
                                      </p:to>
                                    </p:set>
                                    <p:anim calcmode="lin" valueType="num">
                                      <p:cBhvr additive="base">
                                        <p:cTn id="19" dur="500" fill="hold"/>
                                        <p:tgtEl>
                                          <p:spTgt spid="29704"/>
                                        </p:tgtEl>
                                        <p:attrNameLst>
                                          <p:attrName>ppt_x</p:attrName>
                                        </p:attrNameLst>
                                      </p:cBhvr>
                                      <p:tavLst>
                                        <p:tav tm="0">
                                          <p:val>
                                            <p:strVal val="#ppt_x"/>
                                          </p:val>
                                        </p:tav>
                                        <p:tav tm="100000">
                                          <p:val>
                                            <p:strVal val="#ppt_x"/>
                                          </p:val>
                                        </p:tav>
                                      </p:tavLst>
                                    </p:anim>
                                    <p:anim calcmode="lin" valueType="num">
                                      <p:cBhvr additive="base">
                                        <p:cTn id="20"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78"/>
                                        </p:tgtEl>
                                        <p:attrNameLst>
                                          <p:attrName>style.visibility</p:attrName>
                                        </p:attrNameLst>
                                      </p:cBhvr>
                                      <p:to>
                                        <p:strVal val="visible"/>
                                      </p:to>
                                    </p:set>
                                    <p:anim calcmode="lin" valueType="num">
                                      <p:cBhvr additive="base">
                                        <p:cTn id="25" dur="500" fill="hold"/>
                                        <p:tgtEl>
                                          <p:spTgt spid="6178"/>
                                        </p:tgtEl>
                                        <p:attrNameLst>
                                          <p:attrName>ppt_x</p:attrName>
                                        </p:attrNameLst>
                                      </p:cBhvr>
                                      <p:tavLst>
                                        <p:tav tm="0">
                                          <p:val>
                                            <p:strVal val="#ppt_x"/>
                                          </p:val>
                                        </p:tav>
                                        <p:tav tm="100000">
                                          <p:val>
                                            <p:strVal val="#ppt_x"/>
                                          </p:val>
                                        </p:tav>
                                      </p:tavLst>
                                    </p:anim>
                                    <p:anim calcmode="lin" valueType="num">
                                      <p:cBhvr additive="base">
                                        <p:cTn id="26" dur="500" fill="hold"/>
                                        <p:tgtEl>
                                          <p:spTgt spid="617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707"/>
                                        </p:tgtEl>
                                        <p:attrNameLst>
                                          <p:attrName>style.visibility</p:attrName>
                                        </p:attrNameLst>
                                      </p:cBhvr>
                                      <p:to>
                                        <p:strVal val="visible"/>
                                      </p:to>
                                    </p:set>
                                    <p:anim calcmode="lin" valueType="num">
                                      <p:cBhvr additive="base">
                                        <p:cTn id="29" dur="500" fill="hold"/>
                                        <p:tgtEl>
                                          <p:spTgt spid="29707"/>
                                        </p:tgtEl>
                                        <p:attrNameLst>
                                          <p:attrName>ppt_x</p:attrName>
                                        </p:attrNameLst>
                                      </p:cBhvr>
                                      <p:tavLst>
                                        <p:tav tm="0">
                                          <p:val>
                                            <p:strVal val="#ppt_x"/>
                                          </p:val>
                                        </p:tav>
                                        <p:tav tm="100000">
                                          <p:val>
                                            <p:strVal val="#ppt_x"/>
                                          </p:val>
                                        </p:tav>
                                      </p:tavLst>
                                    </p:anim>
                                    <p:anim calcmode="lin" valueType="num">
                                      <p:cBhvr additive="base">
                                        <p:cTn id="30"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p:bldP spid="29707" grpId="0"/>
      <p:bldP spid="61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p:cNvSpPr txBox="1">
            <a:spLocks noChangeArrowheads="1"/>
          </p:cNvSpPr>
          <p:nvPr/>
        </p:nvSpPr>
        <p:spPr bwMode="auto">
          <a:xfrm>
            <a:off x="1295400" y="38100"/>
            <a:ext cx="8534400" cy="457200"/>
          </a:xfrm>
          <a:prstGeom prst="rect">
            <a:avLst/>
          </a:prstGeom>
          <a:noFill/>
          <a:ln w="9525">
            <a:noFill/>
            <a:miter lim="800000"/>
            <a:headEnd/>
            <a:tailEnd/>
          </a:ln>
        </p:spPr>
        <p:txBody>
          <a:bodyPr>
            <a:spAutoFit/>
          </a:bodyPr>
          <a:lstStyle/>
          <a:p>
            <a:pPr>
              <a:spcBef>
                <a:spcPct val="50000"/>
              </a:spcBef>
            </a:pPr>
            <a:r>
              <a:rPr lang="en-US" sz="2400" b="1" i="1" u="sng">
                <a:solidFill>
                  <a:srgbClr val="000000"/>
                </a:solidFill>
              </a:rPr>
              <a:t>Thí nghiệm</a:t>
            </a:r>
            <a:r>
              <a:rPr lang="en-US" sz="2400" b="1" i="1">
                <a:solidFill>
                  <a:srgbClr val="000000"/>
                </a:solidFill>
              </a:rPr>
              <a:t> 2:</a:t>
            </a:r>
            <a:r>
              <a:rPr lang="en-US" sz="2400" b="1" i="1"/>
              <a:t> </a:t>
            </a:r>
            <a:r>
              <a:rPr lang="en-US" sz="2400" b="1" i="1">
                <a:solidFill>
                  <a:srgbClr val="0000CC"/>
                </a:solidFill>
              </a:rPr>
              <a:t>Chưng đường trên ngọn lửa</a:t>
            </a:r>
          </a:p>
        </p:txBody>
      </p:sp>
      <p:sp>
        <p:nvSpPr>
          <p:cNvPr id="29706" name="Text Box 10"/>
          <p:cNvSpPr txBox="1">
            <a:spLocks noChangeArrowheads="1"/>
          </p:cNvSpPr>
          <p:nvPr/>
        </p:nvSpPr>
        <p:spPr bwMode="auto">
          <a:xfrm>
            <a:off x="1295400" y="622300"/>
            <a:ext cx="8839200" cy="1016000"/>
          </a:xfrm>
          <a:prstGeom prst="rect">
            <a:avLst/>
          </a:prstGeom>
          <a:noFill/>
          <a:ln w="9525">
            <a:noFill/>
            <a:miter lim="800000"/>
            <a:headEnd/>
            <a:tailEnd/>
          </a:ln>
        </p:spPr>
        <p:txBody>
          <a:bodyPr>
            <a:spAutoFit/>
          </a:bodyPr>
          <a:lstStyle/>
          <a:p>
            <a:pPr marL="342900" indent="-342900">
              <a:spcBef>
                <a:spcPct val="50000"/>
              </a:spcBef>
            </a:pPr>
            <a:r>
              <a:rPr lang="en-US" sz="2400">
                <a:solidFill>
                  <a:srgbClr val="0000CC"/>
                </a:solidFill>
              </a:rPr>
              <a:t>- Nêu tính chất ban đầu của đường</a:t>
            </a:r>
          </a:p>
          <a:p>
            <a:pPr marL="342900" indent="-342900">
              <a:spcBef>
                <a:spcPct val="50000"/>
              </a:spcBef>
            </a:pPr>
            <a:r>
              <a:rPr lang="en-US" sz="2400">
                <a:solidFill>
                  <a:srgbClr val="0000CC"/>
                </a:solidFill>
              </a:rPr>
              <a:t>- Mô tả hiện tượng xảy ra.</a:t>
            </a:r>
          </a:p>
        </p:txBody>
      </p:sp>
      <p:sp>
        <p:nvSpPr>
          <p:cNvPr id="29707" name="Text Box 11"/>
          <p:cNvSpPr txBox="1">
            <a:spLocks noChangeArrowheads="1"/>
          </p:cNvSpPr>
          <p:nvPr/>
        </p:nvSpPr>
        <p:spPr bwMode="auto">
          <a:xfrm>
            <a:off x="600075" y="1597818"/>
            <a:ext cx="8534400" cy="1938338"/>
          </a:xfrm>
          <a:prstGeom prst="rect">
            <a:avLst/>
          </a:prstGeom>
          <a:noFill/>
          <a:ln w="9525">
            <a:noFill/>
            <a:miter lim="800000"/>
            <a:headEnd/>
            <a:tailEnd/>
          </a:ln>
        </p:spPr>
        <p:txBody>
          <a:bodyPr>
            <a:spAutoFit/>
          </a:bodyPr>
          <a:lstStyle/>
          <a:p>
            <a:pPr>
              <a:spcBef>
                <a:spcPct val="50000"/>
              </a:spcBef>
            </a:pPr>
            <a:r>
              <a:rPr lang="en-US" sz="2400" b="1" u="sng">
                <a:solidFill>
                  <a:srgbClr val="000000"/>
                </a:solidFill>
              </a:rPr>
              <a:t>Phiếu học tập</a:t>
            </a:r>
            <a:r>
              <a:rPr lang="en-US" sz="2400" b="1">
                <a:solidFill>
                  <a:srgbClr val="000000"/>
                </a:solidFill>
              </a:rPr>
              <a:t>:</a:t>
            </a:r>
            <a:r>
              <a:rPr lang="en-US" sz="2400"/>
              <a:t>  </a:t>
            </a:r>
          </a:p>
          <a:p>
            <a:pPr>
              <a:spcBef>
                <a:spcPct val="50000"/>
              </a:spcBef>
            </a:pPr>
            <a:r>
              <a:rPr lang="en-US" sz="2400">
                <a:solidFill>
                  <a:srgbClr val="0000CC"/>
                </a:solidFill>
              </a:rPr>
              <a:t>- Nêu tính chất ban đầu của đường: ………………………………</a:t>
            </a:r>
          </a:p>
          <a:p>
            <a:pPr>
              <a:spcBef>
                <a:spcPct val="50000"/>
              </a:spcBef>
            </a:pPr>
            <a:endParaRPr lang="en-US" sz="2400"/>
          </a:p>
        </p:txBody>
      </p:sp>
      <p:graphicFrame>
        <p:nvGraphicFramePr>
          <p:cNvPr id="66567" name="Group 7"/>
          <p:cNvGraphicFramePr>
            <a:graphicFrameLocks noGrp="1"/>
          </p:cNvGraphicFramePr>
          <p:nvPr>
            <p:extLst>
              <p:ext uri="{D42A27DB-BD31-4B8C-83A1-F6EECF244321}">
                <p14:modId xmlns:p14="http://schemas.microsoft.com/office/powerpoint/2010/main" val="3515550018"/>
              </p:ext>
            </p:extLst>
          </p:nvPr>
        </p:nvGraphicFramePr>
        <p:xfrm>
          <a:off x="-9525" y="2971800"/>
          <a:ext cx="9144000" cy="1095375"/>
        </p:xfrm>
        <a:graphic>
          <a:graphicData uri="http://schemas.openxmlformats.org/drawingml/2006/table">
            <a:tbl>
              <a:tblPr/>
              <a:tblGrid>
                <a:gridCol w="3995738">
                  <a:extLst>
                    <a:ext uri="{9D8B030D-6E8A-4147-A177-3AD203B41FA5}">
                      <a16:colId xmlns:a16="http://schemas.microsoft.com/office/drawing/2014/main" val="20000"/>
                    </a:ext>
                  </a:extLst>
                </a:gridCol>
                <a:gridCol w="5148262">
                  <a:extLst>
                    <a:ext uri="{9D8B030D-6E8A-4147-A177-3AD203B41FA5}">
                      <a16:colId xmlns:a16="http://schemas.microsoft.com/office/drawing/2014/main" val="20001"/>
                    </a:ext>
                  </a:extLst>
                </a:gridCol>
              </a:tblGrid>
              <a:tr h="352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Mô tả hiện tượng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Giải thích hiện tượng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8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1800" b="1" i="0" u="none" strike="noStrike" cap="none" normalizeH="0" baseline="0">
                        <a:ln>
                          <a:noFill/>
                        </a:ln>
                        <a:solidFill>
                          <a:srgbClr val="0000CC"/>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1800" b="1" i="0" u="none" strike="noStrike" cap="none" normalizeH="0" baseline="0">
                        <a:ln>
                          <a:noFill/>
                        </a:ln>
                        <a:solidFill>
                          <a:srgbClr val="0000CC"/>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 Box 9">
            <a:extLst>
              <a:ext uri="{FF2B5EF4-FFF2-40B4-BE49-F238E27FC236}">
                <a16:creationId xmlns:a16="http://schemas.microsoft.com/office/drawing/2014/main" id="{D96CD460-E426-4223-913A-FE2070963B97}"/>
              </a:ext>
            </a:extLst>
          </p:cNvPr>
          <p:cNvSpPr txBox="1">
            <a:spLocks noChangeArrowheads="1"/>
          </p:cNvSpPr>
          <p:nvPr/>
        </p:nvSpPr>
        <p:spPr bwMode="auto">
          <a:xfrm>
            <a:off x="342900" y="4076699"/>
            <a:ext cx="8458200" cy="1938992"/>
          </a:xfrm>
          <a:prstGeom prst="rect">
            <a:avLst/>
          </a:prstGeom>
          <a:noFill/>
          <a:ln w="9525">
            <a:noFill/>
            <a:miter lim="800000"/>
            <a:headEnd/>
            <a:tailEnd/>
          </a:ln>
        </p:spPr>
        <p:txBody>
          <a:bodyPr>
            <a:spAutoFit/>
          </a:bodyPr>
          <a:lstStyle/>
          <a:p>
            <a:pPr>
              <a:spcBef>
                <a:spcPct val="50000"/>
              </a:spcBef>
            </a:pPr>
            <a:r>
              <a:rPr lang="en-US" sz="2400" b="1" u="sng">
                <a:solidFill>
                  <a:srgbClr val="C00000"/>
                </a:solidFill>
              </a:rPr>
              <a:t>Chú ý:</a:t>
            </a:r>
            <a:r>
              <a:rPr lang="en-US" sz="2400" b="1">
                <a:solidFill>
                  <a:srgbClr val="C00000"/>
                </a:solidFill>
              </a:rPr>
              <a:t>    </a:t>
            </a:r>
          </a:p>
          <a:p>
            <a:pPr>
              <a:spcBef>
                <a:spcPct val="50000"/>
              </a:spcBef>
            </a:pPr>
            <a:r>
              <a:rPr lang="en-US" sz="2400" b="1">
                <a:solidFill>
                  <a:srgbClr val="0000CC"/>
                </a:solidFill>
              </a:rPr>
              <a:t>- Nhận xét sự biến đổi màu của đường, để nguội nếm thử để thấy biến đổi mùi và vị của đường.</a:t>
            </a:r>
          </a:p>
          <a:p>
            <a:pPr>
              <a:spcBef>
                <a:spcPct val="50000"/>
              </a:spcBef>
            </a:pPr>
            <a:r>
              <a:rPr lang="en-US" sz="2400" b="1">
                <a:solidFill>
                  <a:srgbClr val="0000CC"/>
                </a:solidFill>
              </a:rPr>
              <a:t>- Dự kiến Kết quả của sự biến đổi sau khi đun tiếp.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additive="base">
                                        <p:cTn id="7" dur="500" fill="hold"/>
                                        <p:tgtEl>
                                          <p:spTgt spid="29705"/>
                                        </p:tgtEl>
                                        <p:attrNameLst>
                                          <p:attrName>ppt_x</p:attrName>
                                        </p:attrNameLst>
                                      </p:cBhvr>
                                      <p:tavLst>
                                        <p:tav tm="0">
                                          <p:val>
                                            <p:strVal val="#ppt_x"/>
                                          </p:val>
                                        </p:tav>
                                        <p:tav tm="100000">
                                          <p:val>
                                            <p:strVal val="#ppt_x"/>
                                          </p:val>
                                        </p:tav>
                                      </p:tavLst>
                                    </p:anim>
                                    <p:anim calcmode="lin" valueType="num">
                                      <p:cBhvr additive="base">
                                        <p:cTn id="8"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6"/>
                                        </p:tgtEl>
                                        <p:attrNameLst>
                                          <p:attrName>style.visibility</p:attrName>
                                        </p:attrNameLst>
                                      </p:cBhvr>
                                      <p:to>
                                        <p:strVal val="visible"/>
                                      </p:to>
                                    </p:set>
                                    <p:anim calcmode="lin" valueType="num">
                                      <p:cBhvr additive="base">
                                        <p:cTn id="13" dur="500" fill="hold"/>
                                        <p:tgtEl>
                                          <p:spTgt spid="29706"/>
                                        </p:tgtEl>
                                        <p:attrNameLst>
                                          <p:attrName>ppt_x</p:attrName>
                                        </p:attrNameLst>
                                      </p:cBhvr>
                                      <p:tavLst>
                                        <p:tav tm="0">
                                          <p:val>
                                            <p:strVal val="#ppt_x"/>
                                          </p:val>
                                        </p:tav>
                                        <p:tav tm="100000">
                                          <p:val>
                                            <p:strVal val="#ppt_x"/>
                                          </p:val>
                                        </p:tav>
                                      </p:tavLst>
                                    </p:anim>
                                    <p:anim calcmode="lin" valueType="num">
                                      <p:cBhvr additive="base">
                                        <p:cTn id="14"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567"/>
                                        </p:tgtEl>
                                        <p:attrNameLst>
                                          <p:attrName>style.visibility</p:attrName>
                                        </p:attrNameLst>
                                      </p:cBhvr>
                                      <p:to>
                                        <p:strVal val="visible"/>
                                      </p:to>
                                    </p:set>
                                    <p:anim calcmode="lin" valueType="num">
                                      <p:cBhvr additive="base">
                                        <p:cTn id="19" dur="500" fill="hold"/>
                                        <p:tgtEl>
                                          <p:spTgt spid="66567"/>
                                        </p:tgtEl>
                                        <p:attrNameLst>
                                          <p:attrName>ppt_x</p:attrName>
                                        </p:attrNameLst>
                                      </p:cBhvr>
                                      <p:tavLst>
                                        <p:tav tm="0">
                                          <p:val>
                                            <p:strVal val="#ppt_x"/>
                                          </p:val>
                                        </p:tav>
                                        <p:tav tm="100000">
                                          <p:val>
                                            <p:strVal val="#ppt_x"/>
                                          </p:val>
                                        </p:tav>
                                      </p:tavLst>
                                    </p:anim>
                                    <p:anim calcmode="lin" valueType="num">
                                      <p:cBhvr additive="base">
                                        <p:cTn id="20" dur="500" fill="hold"/>
                                        <p:tgtEl>
                                          <p:spTgt spid="6656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707"/>
                                        </p:tgtEl>
                                        <p:attrNameLst>
                                          <p:attrName>style.visibility</p:attrName>
                                        </p:attrNameLst>
                                      </p:cBhvr>
                                      <p:to>
                                        <p:strVal val="visible"/>
                                      </p:to>
                                    </p:set>
                                    <p:anim calcmode="lin" valueType="num">
                                      <p:cBhvr additive="base">
                                        <p:cTn id="23" dur="500" fill="hold"/>
                                        <p:tgtEl>
                                          <p:spTgt spid="29707"/>
                                        </p:tgtEl>
                                        <p:attrNameLst>
                                          <p:attrName>ppt_x</p:attrName>
                                        </p:attrNameLst>
                                      </p:cBhvr>
                                      <p:tavLst>
                                        <p:tav tm="0">
                                          <p:val>
                                            <p:strVal val="#ppt_x"/>
                                          </p:val>
                                        </p:tav>
                                        <p:tav tm="100000">
                                          <p:val>
                                            <p:strVal val="#ppt_x"/>
                                          </p:val>
                                        </p:tav>
                                      </p:tavLst>
                                    </p:anim>
                                    <p:anim calcmode="lin" valueType="num">
                                      <p:cBhvr additive="base">
                                        <p:cTn id="24"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diamond(in)">
                                      <p:cBhvr>
                                        <p:cTn id="29" dur="2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diamond(in)">
                                      <p:cBhvr>
                                        <p:cTn id="34" dur="2000"/>
                                        <p:tgtEl>
                                          <p:spTgt spid="8">
                                            <p:txEl>
                                              <p:pRg st="1" end="1"/>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diamond(in)">
                                      <p:cBhvr>
                                        <p:cTn id="3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29706" grpId="0"/>
      <p:bldP spid="297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9"/>
          <p:cNvSpPr txBox="1">
            <a:spLocks noChangeArrowheads="1"/>
          </p:cNvSpPr>
          <p:nvPr/>
        </p:nvSpPr>
        <p:spPr bwMode="auto">
          <a:xfrm>
            <a:off x="1371600" y="228600"/>
            <a:ext cx="8534400" cy="457200"/>
          </a:xfrm>
          <a:prstGeom prst="rect">
            <a:avLst/>
          </a:prstGeom>
          <a:noFill/>
          <a:ln w="9525">
            <a:noFill/>
            <a:miter lim="800000"/>
            <a:headEnd/>
            <a:tailEnd/>
          </a:ln>
        </p:spPr>
        <p:txBody>
          <a:bodyPr>
            <a:spAutoFit/>
          </a:bodyPr>
          <a:lstStyle/>
          <a:p>
            <a:pPr>
              <a:spcBef>
                <a:spcPct val="50000"/>
              </a:spcBef>
            </a:pPr>
            <a:r>
              <a:rPr lang="en-US" sz="2400" b="1" i="1" u="sng">
                <a:solidFill>
                  <a:srgbClr val="000000"/>
                </a:solidFill>
              </a:rPr>
              <a:t>Thí nghiệm</a:t>
            </a:r>
            <a:r>
              <a:rPr lang="en-US" sz="2400" b="1" i="1">
                <a:solidFill>
                  <a:srgbClr val="000000"/>
                </a:solidFill>
              </a:rPr>
              <a:t> 1:</a:t>
            </a:r>
            <a:r>
              <a:rPr lang="en-US" sz="2400" b="1" i="1"/>
              <a:t> </a:t>
            </a:r>
            <a:r>
              <a:rPr lang="en-US" sz="2400" b="1" i="1">
                <a:solidFill>
                  <a:srgbClr val="0000CC"/>
                </a:solidFill>
              </a:rPr>
              <a:t>Đốt một tờ giấy</a:t>
            </a:r>
          </a:p>
        </p:txBody>
      </p:sp>
      <p:sp>
        <p:nvSpPr>
          <p:cNvPr id="29707" name="Text Box 11"/>
          <p:cNvSpPr txBox="1">
            <a:spLocks noChangeArrowheads="1"/>
          </p:cNvSpPr>
          <p:nvPr/>
        </p:nvSpPr>
        <p:spPr bwMode="auto">
          <a:xfrm>
            <a:off x="533400" y="883948"/>
            <a:ext cx="8534400" cy="1015663"/>
          </a:xfrm>
          <a:prstGeom prst="rect">
            <a:avLst/>
          </a:prstGeom>
          <a:noFill/>
          <a:ln w="9525">
            <a:noFill/>
            <a:miter lim="800000"/>
            <a:headEnd/>
            <a:tailEnd/>
          </a:ln>
        </p:spPr>
        <p:txBody>
          <a:bodyPr>
            <a:spAutoFit/>
          </a:bodyPr>
          <a:lstStyle/>
          <a:p>
            <a:pPr>
              <a:spcBef>
                <a:spcPct val="50000"/>
              </a:spcBef>
            </a:pPr>
            <a:r>
              <a:rPr lang="en-US" sz="2400" b="1" u="sng">
                <a:solidFill>
                  <a:srgbClr val="000000"/>
                </a:solidFill>
              </a:rPr>
              <a:t>Phiếu học tập</a:t>
            </a:r>
            <a:r>
              <a:rPr lang="en-US" sz="2400" b="1">
                <a:solidFill>
                  <a:srgbClr val="000000"/>
                </a:solidFill>
              </a:rPr>
              <a:t>:</a:t>
            </a:r>
            <a:r>
              <a:rPr lang="en-US" sz="2400"/>
              <a:t>  </a:t>
            </a:r>
          </a:p>
          <a:p>
            <a:pPr>
              <a:spcBef>
                <a:spcPct val="50000"/>
              </a:spcBef>
            </a:pPr>
            <a:r>
              <a:rPr lang="en-US" sz="2400">
                <a:solidFill>
                  <a:srgbClr val="0000CC"/>
                </a:solidFill>
              </a:rPr>
              <a:t>- Nêu tính chất ban đầu của giấy: Màu trắng, dạng mảnh, dai.</a:t>
            </a:r>
          </a:p>
        </p:txBody>
      </p:sp>
      <p:graphicFrame>
        <p:nvGraphicFramePr>
          <p:cNvPr id="75782" name="Group 6"/>
          <p:cNvGraphicFramePr>
            <a:graphicFrameLocks noGrp="1"/>
          </p:cNvGraphicFramePr>
          <p:nvPr>
            <p:extLst>
              <p:ext uri="{D42A27DB-BD31-4B8C-83A1-F6EECF244321}">
                <p14:modId xmlns:p14="http://schemas.microsoft.com/office/powerpoint/2010/main" val="2124123944"/>
              </p:ext>
            </p:extLst>
          </p:nvPr>
        </p:nvGraphicFramePr>
        <p:xfrm>
          <a:off x="28575" y="2097759"/>
          <a:ext cx="9144000" cy="2011652"/>
        </p:xfrm>
        <a:graphic>
          <a:graphicData uri="http://schemas.openxmlformats.org/drawingml/2006/table">
            <a:tbl>
              <a:tblPr/>
              <a:tblGrid>
                <a:gridCol w="3995738">
                  <a:extLst>
                    <a:ext uri="{9D8B030D-6E8A-4147-A177-3AD203B41FA5}">
                      <a16:colId xmlns:a16="http://schemas.microsoft.com/office/drawing/2014/main" val="20000"/>
                    </a:ext>
                  </a:extLst>
                </a:gridCol>
                <a:gridCol w="5148262">
                  <a:extLst>
                    <a:ext uri="{9D8B030D-6E8A-4147-A177-3AD203B41FA5}">
                      <a16:colId xmlns:a16="http://schemas.microsoft.com/office/drawing/2014/main" val="20001"/>
                    </a:ext>
                  </a:extLst>
                </a:gridCol>
              </a:tblGrid>
              <a:tr h="45712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Mô tả hiện tượng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Giải thích hiện tượng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2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C00000"/>
                          </a:solidFill>
                          <a:effectLst/>
                          <a:latin typeface="Times New Roman" pitchFamily="18" charset="0"/>
                        </a:rPr>
                        <a:t>- Tờ giấy bị cháy lúc đầu nhỏ sau to dần và thành than. Trong khi cháy có khói bốc lên.</a:t>
                      </a:r>
                      <a:endParaRPr kumimoji="0" lang="vi-VN" sz="2400" b="1" i="0" u="none" strike="noStrike" cap="none" normalizeH="0" baseline="0">
                        <a:ln>
                          <a:noFill/>
                        </a:ln>
                        <a:solidFill>
                          <a:srgbClr val="C00000"/>
                        </a:solidFill>
                        <a:effectLst/>
                        <a:latin typeface="Times New Roman" pitchFamily="18"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C00000"/>
                          </a:solidFill>
                          <a:effectLst/>
                          <a:latin typeface="Times New Roman" pitchFamily="18" charset="0"/>
                        </a:rPr>
                        <a:t>- Tờ giấy bị biến đổi thành một chất khác là than. Than giòn, dễ nát vụn chứ không dai như giấy ban đầu.</a:t>
                      </a:r>
                      <a:endParaRPr kumimoji="0" lang="vi-VN" sz="2400" b="1" i="0" u="none" strike="noStrike" cap="none" normalizeH="0" baseline="0">
                        <a:ln>
                          <a:noFill/>
                        </a:ln>
                        <a:solidFill>
                          <a:srgbClr val="C00000"/>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additive="base">
                                        <p:cTn id="7" dur="500" fill="hold"/>
                                        <p:tgtEl>
                                          <p:spTgt spid="75782"/>
                                        </p:tgtEl>
                                        <p:attrNameLst>
                                          <p:attrName>ppt_x</p:attrName>
                                        </p:attrNameLst>
                                      </p:cBhvr>
                                      <p:tavLst>
                                        <p:tav tm="0">
                                          <p:val>
                                            <p:strVal val="#ppt_x"/>
                                          </p:val>
                                        </p:tav>
                                        <p:tav tm="100000">
                                          <p:val>
                                            <p:strVal val="#ppt_x"/>
                                          </p:val>
                                        </p:tav>
                                      </p:tavLst>
                                    </p:anim>
                                    <p:anim calcmode="lin" valueType="num">
                                      <p:cBhvr additive="base">
                                        <p:cTn id="8" dur="500" fill="hold"/>
                                        <p:tgtEl>
                                          <p:spTgt spid="757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ppt_x"/>
                                          </p:val>
                                        </p:tav>
                                        <p:tav tm="100000">
                                          <p:val>
                                            <p:strVal val="#ppt_x"/>
                                          </p:val>
                                        </p:tav>
                                      </p:tavLst>
                                    </p:anim>
                                    <p:anim calcmode="lin" valueType="num">
                                      <p:cBhvr additive="base">
                                        <p:cTn id="12"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imation"/>
          <p:cNvPicPr>
            <a:picLocks noChangeAspect="1" noChangeArrowheads="1" noCrop="1"/>
          </p:cNvPicPr>
          <p:nvPr/>
        </p:nvPicPr>
        <p:blipFill>
          <a:blip r:embed="rId2"/>
          <a:srcRect/>
          <a:stretch>
            <a:fillRect/>
          </a:stretch>
        </p:blipFill>
        <p:spPr bwMode="auto">
          <a:xfrm rot="401645">
            <a:off x="3657600" y="3854450"/>
            <a:ext cx="457200" cy="304800"/>
          </a:xfrm>
          <a:prstGeom prst="rect">
            <a:avLst/>
          </a:prstGeom>
          <a:noFill/>
          <a:ln w="9525">
            <a:noFill/>
            <a:miter lim="800000"/>
            <a:headEnd/>
            <a:tailEnd/>
          </a:ln>
        </p:spPr>
      </p:pic>
      <p:sp>
        <p:nvSpPr>
          <p:cNvPr id="7171" name="AutoShape 3"/>
          <p:cNvSpPr>
            <a:spLocks noChangeArrowheads="1"/>
          </p:cNvSpPr>
          <p:nvPr/>
        </p:nvSpPr>
        <p:spPr bwMode="auto">
          <a:xfrm>
            <a:off x="1524000" y="4724400"/>
            <a:ext cx="5867400" cy="1219200"/>
          </a:xfrm>
          <a:prstGeom prst="cube">
            <a:avLst>
              <a:gd name="adj" fmla="val 78255"/>
            </a:avLst>
          </a:prstGeom>
          <a:solidFill>
            <a:srgbClr val="CC9900"/>
          </a:solidFill>
          <a:ln w="9525">
            <a:solidFill>
              <a:schemeClr val="tx1"/>
            </a:solidFill>
            <a:miter lim="800000"/>
            <a:headEnd/>
            <a:tailEnd/>
          </a:ln>
        </p:spPr>
        <p:txBody>
          <a:bodyPr wrap="none" anchor="ctr"/>
          <a:lstStyle/>
          <a:p>
            <a:endParaRPr lang="en-US"/>
          </a:p>
        </p:txBody>
      </p:sp>
      <p:sp>
        <p:nvSpPr>
          <p:cNvPr id="7172" name="AutoShape 4"/>
          <p:cNvSpPr>
            <a:spLocks noChangeArrowheads="1"/>
          </p:cNvSpPr>
          <p:nvPr/>
        </p:nvSpPr>
        <p:spPr bwMode="auto">
          <a:xfrm>
            <a:off x="6019800" y="838200"/>
            <a:ext cx="152400" cy="4343400"/>
          </a:xfrm>
          <a:prstGeom prst="flowChartProcess">
            <a:avLst/>
          </a:prstGeom>
          <a:solidFill>
            <a:srgbClr val="CC9900"/>
          </a:solidFill>
          <a:ln w="9525">
            <a:solidFill>
              <a:schemeClr val="tx1"/>
            </a:solidFill>
            <a:miter lim="800000"/>
            <a:headEnd/>
            <a:tailEnd/>
          </a:ln>
        </p:spPr>
        <p:txBody>
          <a:bodyPr wrap="none" anchor="ctr"/>
          <a:lstStyle/>
          <a:p>
            <a:endParaRPr lang="en-US"/>
          </a:p>
        </p:txBody>
      </p:sp>
      <p:grpSp>
        <p:nvGrpSpPr>
          <p:cNvPr id="7173" name="Group 5"/>
          <p:cNvGrpSpPr>
            <a:grpSpLocks/>
          </p:cNvGrpSpPr>
          <p:nvPr/>
        </p:nvGrpSpPr>
        <p:grpSpPr bwMode="auto">
          <a:xfrm>
            <a:off x="3429000" y="4267200"/>
            <a:ext cx="1001713" cy="1066800"/>
            <a:chOff x="2160" y="2688"/>
            <a:chExt cx="631" cy="672"/>
          </a:xfrm>
        </p:grpSpPr>
        <p:sp>
          <p:nvSpPr>
            <p:cNvPr id="7190" name="AutoShape 6"/>
            <p:cNvSpPr>
              <a:spLocks noChangeArrowheads="1"/>
            </p:cNvSpPr>
            <p:nvPr/>
          </p:nvSpPr>
          <p:spPr bwMode="auto">
            <a:xfrm>
              <a:off x="2167" y="2832"/>
              <a:ext cx="624" cy="528"/>
            </a:xfrm>
            <a:prstGeom prst="can">
              <a:avLst>
                <a:gd name="adj" fmla="val 34657"/>
              </a:avLst>
            </a:prstGeom>
            <a:solidFill>
              <a:srgbClr val="DDDDDD">
                <a:alpha val="94901"/>
              </a:srgbClr>
            </a:solidFill>
            <a:ln w="9525">
              <a:solidFill>
                <a:schemeClr val="tx1"/>
              </a:solidFill>
              <a:round/>
              <a:headEnd/>
              <a:tailEnd/>
            </a:ln>
          </p:spPr>
          <p:txBody>
            <a:bodyPr wrap="none" anchor="ctr"/>
            <a:lstStyle/>
            <a:p>
              <a:endParaRPr lang="en-US"/>
            </a:p>
          </p:txBody>
        </p:sp>
        <p:sp>
          <p:nvSpPr>
            <p:cNvPr id="7191" name="Arc 7"/>
            <p:cNvSpPr>
              <a:spLocks/>
            </p:cNvSpPr>
            <p:nvPr/>
          </p:nvSpPr>
          <p:spPr bwMode="auto">
            <a:xfrm flipH="1">
              <a:off x="2160" y="2688"/>
              <a:ext cx="625" cy="240"/>
            </a:xfrm>
            <a:custGeom>
              <a:avLst/>
              <a:gdLst>
                <a:gd name="T0" fmla="*/ 0 w 43079"/>
                <a:gd name="T1" fmla="*/ 0 h 21600"/>
                <a:gd name="T2" fmla="*/ 0 w 43079"/>
                <a:gd name="T3" fmla="*/ 0 h 21600"/>
                <a:gd name="T4" fmla="*/ 0 w 43079"/>
                <a:gd name="T5" fmla="*/ 0 h 21600"/>
                <a:gd name="T6" fmla="*/ 0 60000 65536"/>
                <a:gd name="T7" fmla="*/ 0 60000 65536"/>
                <a:gd name="T8" fmla="*/ 0 60000 65536"/>
                <a:gd name="T9" fmla="*/ 0 w 43079"/>
                <a:gd name="T10" fmla="*/ 0 h 21600"/>
                <a:gd name="T11" fmla="*/ 43079 w 43079"/>
                <a:gd name="T12" fmla="*/ 21600 h 21600"/>
              </a:gdLst>
              <a:ahLst/>
              <a:cxnLst>
                <a:cxn ang="T6">
                  <a:pos x="T0" y="T1"/>
                </a:cxn>
                <a:cxn ang="T7">
                  <a:pos x="T2" y="T3"/>
                </a:cxn>
                <a:cxn ang="T8">
                  <a:pos x="T4" y="T5"/>
                </a:cxn>
              </a:cxnLst>
              <a:rect l="T9" t="T10" r="T11" b="T12"/>
              <a:pathLst>
                <a:path w="43079" h="21600" fill="none" extrusionOk="0">
                  <a:moveTo>
                    <a:pt x="0" y="19315"/>
                  </a:moveTo>
                  <a:cubicBezTo>
                    <a:pt x="1168" y="8332"/>
                    <a:pt x="10434" y="-1"/>
                    <a:pt x="21479" y="0"/>
                  </a:cubicBezTo>
                  <a:cubicBezTo>
                    <a:pt x="33408" y="0"/>
                    <a:pt x="43079" y="9670"/>
                    <a:pt x="43079" y="21600"/>
                  </a:cubicBezTo>
                </a:path>
                <a:path w="43079" h="21600" stroke="0" extrusionOk="0">
                  <a:moveTo>
                    <a:pt x="0" y="19315"/>
                  </a:moveTo>
                  <a:cubicBezTo>
                    <a:pt x="1168" y="8332"/>
                    <a:pt x="10434" y="-1"/>
                    <a:pt x="21479" y="0"/>
                  </a:cubicBezTo>
                  <a:cubicBezTo>
                    <a:pt x="33408" y="0"/>
                    <a:pt x="43079" y="9670"/>
                    <a:pt x="43079" y="21600"/>
                  </a:cubicBezTo>
                  <a:lnTo>
                    <a:pt x="21479" y="21600"/>
                  </a:lnTo>
                  <a:lnTo>
                    <a:pt x="0" y="19315"/>
                  </a:lnTo>
                  <a:close/>
                </a:path>
              </a:pathLst>
            </a:custGeom>
            <a:solidFill>
              <a:srgbClr val="DDDDDD"/>
            </a:solidFill>
            <a:ln w="38100">
              <a:solidFill>
                <a:srgbClr val="220000"/>
              </a:solidFill>
              <a:round/>
              <a:headEnd/>
              <a:tailEnd/>
            </a:ln>
          </p:spPr>
          <p:txBody>
            <a:bodyPr wrap="none" anchor="ctr"/>
            <a:lstStyle/>
            <a:p>
              <a:endParaRPr lang="en-US"/>
            </a:p>
          </p:txBody>
        </p:sp>
      </p:grpSp>
      <p:sp>
        <p:nvSpPr>
          <p:cNvPr id="7174" name="AutoShape 8"/>
          <p:cNvSpPr>
            <a:spLocks noChangeArrowheads="1"/>
          </p:cNvSpPr>
          <p:nvPr/>
        </p:nvSpPr>
        <p:spPr bwMode="auto">
          <a:xfrm>
            <a:off x="3657600" y="4071938"/>
            <a:ext cx="457200" cy="304800"/>
          </a:xfrm>
          <a:prstGeom prst="can">
            <a:avLst>
              <a:gd name="adj" fmla="val 25000"/>
            </a:avLst>
          </a:prstGeom>
          <a:solidFill>
            <a:schemeClr val="tx1">
              <a:alpha val="94116"/>
            </a:schemeClr>
          </a:solidFill>
          <a:ln w="9525">
            <a:solidFill>
              <a:srgbClr val="220000"/>
            </a:solidFill>
            <a:round/>
            <a:headEnd/>
            <a:tailEnd/>
          </a:ln>
        </p:spPr>
        <p:txBody>
          <a:bodyPr wrap="none" anchor="ctr"/>
          <a:lstStyle/>
          <a:p>
            <a:endParaRPr lang="en-US"/>
          </a:p>
        </p:txBody>
      </p:sp>
      <p:sp>
        <p:nvSpPr>
          <p:cNvPr id="7175" name="AutoShape 9"/>
          <p:cNvSpPr>
            <a:spLocks noChangeArrowheads="1"/>
          </p:cNvSpPr>
          <p:nvPr/>
        </p:nvSpPr>
        <p:spPr bwMode="auto">
          <a:xfrm rot="3098074">
            <a:off x="5141119" y="573881"/>
            <a:ext cx="457200" cy="4033838"/>
          </a:xfrm>
          <a:prstGeom prst="can">
            <a:avLst>
              <a:gd name="adj" fmla="val 100606"/>
            </a:avLst>
          </a:prstGeom>
          <a:solidFill>
            <a:srgbClr val="CCFFFF">
              <a:alpha val="94901"/>
            </a:srgbClr>
          </a:solidFill>
          <a:ln w="9525">
            <a:solidFill>
              <a:srgbClr val="CC9900"/>
            </a:solidFill>
            <a:round/>
            <a:headEnd/>
            <a:tailEnd/>
          </a:ln>
        </p:spPr>
        <p:txBody>
          <a:bodyPr wrap="none" anchor="ctr"/>
          <a:lstStyle/>
          <a:p>
            <a:endParaRPr lang="en-US"/>
          </a:p>
        </p:txBody>
      </p:sp>
      <p:sp>
        <p:nvSpPr>
          <p:cNvPr id="77834" name="Freeform 10"/>
          <p:cNvSpPr>
            <a:spLocks/>
          </p:cNvSpPr>
          <p:nvPr/>
        </p:nvSpPr>
        <p:spPr bwMode="auto">
          <a:xfrm rot="2664416">
            <a:off x="4267200" y="28956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solidFill>
              <a:srgbClr val="EAEAEA"/>
            </a:solidFill>
            <a:round/>
            <a:headEnd/>
            <a:tailEnd/>
          </a:ln>
        </p:spPr>
        <p:txBody>
          <a:bodyPr/>
          <a:lstStyle/>
          <a:p>
            <a:endParaRPr lang="en-US"/>
          </a:p>
        </p:txBody>
      </p:sp>
      <p:sp>
        <p:nvSpPr>
          <p:cNvPr id="77835" name="Freeform 11"/>
          <p:cNvSpPr>
            <a:spLocks/>
          </p:cNvSpPr>
          <p:nvPr/>
        </p:nvSpPr>
        <p:spPr bwMode="auto">
          <a:xfrm rot="2664416">
            <a:off x="4495800" y="2819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solidFill>
              <a:srgbClr val="EAEAEA"/>
            </a:solidFill>
            <a:round/>
            <a:headEnd/>
            <a:tailEnd/>
          </a:ln>
        </p:spPr>
        <p:txBody>
          <a:bodyPr/>
          <a:lstStyle/>
          <a:p>
            <a:endParaRPr lang="en-US"/>
          </a:p>
        </p:txBody>
      </p:sp>
      <p:sp>
        <p:nvSpPr>
          <p:cNvPr id="77836" name="Freeform 12"/>
          <p:cNvSpPr>
            <a:spLocks/>
          </p:cNvSpPr>
          <p:nvPr/>
        </p:nvSpPr>
        <p:spPr bwMode="auto">
          <a:xfrm rot="2664416">
            <a:off x="5715000" y="1676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solidFill>
              <a:srgbClr val="EAEAEA"/>
            </a:solidFill>
            <a:round/>
            <a:headEnd/>
            <a:tailEnd/>
          </a:ln>
        </p:spPr>
        <p:txBody>
          <a:bodyPr/>
          <a:lstStyle/>
          <a:p>
            <a:endParaRPr lang="en-US"/>
          </a:p>
        </p:txBody>
      </p:sp>
      <p:sp>
        <p:nvSpPr>
          <p:cNvPr id="77837" name="Freeform 13"/>
          <p:cNvSpPr>
            <a:spLocks/>
          </p:cNvSpPr>
          <p:nvPr/>
        </p:nvSpPr>
        <p:spPr bwMode="auto">
          <a:xfrm rot="2664416">
            <a:off x="5181600" y="23622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solidFill>
              <a:srgbClr val="EAEAEA"/>
            </a:solidFill>
            <a:round/>
            <a:headEnd/>
            <a:tailEnd/>
          </a:ln>
        </p:spPr>
        <p:txBody>
          <a:bodyPr/>
          <a:lstStyle/>
          <a:p>
            <a:endParaRPr lang="en-US"/>
          </a:p>
        </p:txBody>
      </p:sp>
      <p:sp>
        <p:nvSpPr>
          <p:cNvPr id="77838" name="Freeform 14"/>
          <p:cNvSpPr>
            <a:spLocks/>
          </p:cNvSpPr>
          <p:nvPr/>
        </p:nvSpPr>
        <p:spPr bwMode="auto">
          <a:xfrm rot="2664416">
            <a:off x="5943600" y="1676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solidFill>
              <a:srgbClr val="EAEAEA"/>
            </a:solidFill>
            <a:round/>
            <a:headEnd/>
            <a:tailEnd/>
          </a:ln>
        </p:spPr>
        <p:txBody>
          <a:bodyPr/>
          <a:lstStyle/>
          <a:p>
            <a:endParaRPr lang="en-US"/>
          </a:p>
        </p:txBody>
      </p:sp>
      <p:sp>
        <p:nvSpPr>
          <p:cNvPr id="77839" name="Freeform 15"/>
          <p:cNvSpPr>
            <a:spLocks/>
          </p:cNvSpPr>
          <p:nvPr/>
        </p:nvSpPr>
        <p:spPr bwMode="auto">
          <a:xfrm rot="2664416">
            <a:off x="5105400" y="21336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solidFill>
              <a:srgbClr val="EAEAEA"/>
            </a:solidFill>
            <a:round/>
            <a:headEnd/>
            <a:tailEnd/>
          </a:ln>
        </p:spPr>
        <p:txBody>
          <a:bodyPr/>
          <a:lstStyle/>
          <a:p>
            <a:endParaRPr lang="en-US"/>
          </a:p>
        </p:txBody>
      </p:sp>
      <p:sp>
        <p:nvSpPr>
          <p:cNvPr id="7182" name="Arc 16"/>
          <p:cNvSpPr>
            <a:spLocks/>
          </p:cNvSpPr>
          <p:nvPr/>
        </p:nvSpPr>
        <p:spPr bwMode="auto">
          <a:xfrm flipH="1">
            <a:off x="5715000" y="1752600"/>
            <a:ext cx="381000" cy="611188"/>
          </a:xfrm>
          <a:custGeom>
            <a:avLst/>
            <a:gdLst>
              <a:gd name="T0" fmla="*/ 223038215 w 25435"/>
              <a:gd name="T1" fmla="*/ 0 h 43192"/>
              <a:gd name="T2" fmla="*/ 0 w 25435"/>
              <a:gd name="T3" fmla="*/ 1718012508 h 43192"/>
              <a:gd name="T4" fmla="*/ 193080824 w 25435"/>
              <a:gd name="T5" fmla="*/ 865721509 h 43192"/>
              <a:gd name="T6" fmla="*/ 0 60000 65536"/>
              <a:gd name="T7" fmla="*/ 0 60000 65536"/>
              <a:gd name="T8" fmla="*/ 0 60000 65536"/>
              <a:gd name="T9" fmla="*/ 0 w 25435"/>
              <a:gd name="T10" fmla="*/ 0 h 43192"/>
              <a:gd name="T11" fmla="*/ 25435 w 25435"/>
              <a:gd name="T12" fmla="*/ 43192 h 43192"/>
            </a:gdLst>
            <a:ahLst/>
            <a:cxnLst>
              <a:cxn ang="T6">
                <a:pos x="T0" y="T1"/>
              </a:cxn>
              <a:cxn ang="T7">
                <a:pos x="T2" y="T3"/>
              </a:cxn>
              <a:cxn ang="T8">
                <a:pos x="T4" y="T5"/>
              </a:cxn>
            </a:cxnLst>
            <a:rect l="T9" t="T10" r="T11" b="T12"/>
            <a:pathLst>
              <a:path w="25435" h="43192" fill="none" extrusionOk="0">
                <a:moveTo>
                  <a:pt x="4429" y="0"/>
                </a:moveTo>
                <a:cubicBezTo>
                  <a:pt x="16123" y="322"/>
                  <a:pt x="25435" y="9894"/>
                  <a:pt x="25435" y="21592"/>
                </a:cubicBezTo>
                <a:cubicBezTo>
                  <a:pt x="25435" y="33521"/>
                  <a:pt x="15764" y="43192"/>
                  <a:pt x="3835" y="43192"/>
                </a:cubicBezTo>
                <a:cubicBezTo>
                  <a:pt x="2549" y="43192"/>
                  <a:pt x="1265" y="43077"/>
                  <a:pt x="0" y="42848"/>
                </a:cubicBezTo>
              </a:path>
              <a:path w="25435" h="43192" stroke="0" extrusionOk="0">
                <a:moveTo>
                  <a:pt x="4429" y="0"/>
                </a:moveTo>
                <a:cubicBezTo>
                  <a:pt x="16123" y="322"/>
                  <a:pt x="25435" y="9894"/>
                  <a:pt x="25435" y="21592"/>
                </a:cubicBezTo>
                <a:cubicBezTo>
                  <a:pt x="25435" y="33521"/>
                  <a:pt x="15764" y="43192"/>
                  <a:pt x="3835" y="43192"/>
                </a:cubicBezTo>
                <a:cubicBezTo>
                  <a:pt x="2549" y="43192"/>
                  <a:pt x="1265" y="43077"/>
                  <a:pt x="0" y="42848"/>
                </a:cubicBezTo>
                <a:lnTo>
                  <a:pt x="3835" y="21592"/>
                </a:lnTo>
                <a:lnTo>
                  <a:pt x="4429" y="0"/>
                </a:lnTo>
                <a:close/>
              </a:path>
            </a:pathLst>
          </a:custGeom>
          <a:noFill/>
          <a:ln w="57150">
            <a:solidFill>
              <a:srgbClr val="CC9900"/>
            </a:solidFill>
            <a:round/>
            <a:headEnd/>
            <a:tailEnd/>
          </a:ln>
        </p:spPr>
        <p:txBody>
          <a:bodyPr wrap="none" anchor="ctr"/>
          <a:lstStyle/>
          <a:p>
            <a:endParaRPr lang="en-US"/>
          </a:p>
        </p:txBody>
      </p:sp>
      <p:sp>
        <p:nvSpPr>
          <p:cNvPr id="77841" name="Freeform 17"/>
          <p:cNvSpPr>
            <a:spLocks/>
          </p:cNvSpPr>
          <p:nvPr/>
        </p:nvSpPr>
        <p:spPr bwMode="auto">
          <a:xfrm>
            <a:off x="4419600" y="2971800"/>
            <a:ext cx="228600" cy="56515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noFill/>
            <a:round/>
            <a:headEnd/>
            <a:tailEnd/>
          </a:ln>
        </p:spPr>
        <p:txBody>
          <a:bodyPr/>
          <a:lstStyle/>
          <a:p>
            <a:endParaRPr lang="en-US"/>
          </a:p>
        </p:txBody>
      </p:sp>
      <p:sp>
        <p:nvSpPr>
          <p:cNvPr id="77842" name="Freeform 18"/>
          <p:cNvSpPr>
            <a:spLocks/>
          </p:cNvSpPr>
          <p:nvPr/>
        </p:nvSpPr>
        <p:spPr bwMode="auto">
          <a:xfrm rot="21043044" flipH="1">
            <a:off x="4038600" y="3352800"/>
            <a:ext cx="304800" cy="3048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noFill/>
            <a:round/>
            <a:headEnd/>
            <a:tailEnd/>
          </a:ln>
        </p:spPr>
        <p:txBody>
          <a:bodyPr/>
          <a:lstStyle/>
          <a:p>
            <a:endParaRPr lang="en-US"/>
          </a:p>
        </p:txBody>
      </p:sp>
      <p:sp>
        <p:nvSpPr>
          <p:cNvPr id="77843" name="Freeform 19"/>
          <p:cNvSpPr>
            <a:spLocks/>
          </p:cNvSpPr>
          <p:nvPr/>
        </p:nvSpPr>
        <p:spPr bwMode="auto">
          <a:xfrm rot="-556956">
            <a:off x="4267200" y="3200400"/>
            <a:ext cx="179388" cy="384175"/>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noFill/>
            <a:round/>
            <a:headEnd/>
            <a:tailEnd/>
          </a:ln>
        </p:spPr>
        <p:txBody>
          <a:bodyPr/>
          <a:lstStyle/>
          <a:p>
            <a:endParaRPr lang="en-US"/>
          </a:p>
        </p:txBody>
      </p:sp>
      <p:sp>
        <p:nvSpPr>
          <p:cNvPr id="77844" name="Freeform 20"/>
          <p:cNvSpPr>
            <a:spLocks/>
          </p:cNvSpPr>
          <p:nvPr/>
        </p:nvSpPr>
        <p:spPr bwMode="auto">
          <a:xfrm>
            <a:off x="3886200" y="3352800"/>
            <a:ext cx="228600" cy="365125"/>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noFill/>
            <a:round/>
            <a:headEnd/>
            <a:tailEnd/>
          </a:ln>
        </p:spPr>
        <p:txBody>
          <a:bodyPr/>
          <a:lstStyle/>
          <a:p>
            <a:endParaRPr lang="en-US"/>
          </a:p>
        </p:txBody>
      </p:sp>
      <p:sp>
        <p:nvSpPr>
          <p:cNvPr id="77845" name="Freeform 21"/>
          <p:cNvSpPr>
            <a:spLocks/>
          </p:cNvSpPr>
          <p:nvPr/>
        </p:nvSpPr>
        <p:spPr bwMode="auto">
          <a:xfrm rot="-556956">
            <a:off x="3886200" y="3429000"/>
            <a:ext cx="238125" cy="379413"/>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noFill/>
            <a:round/>
            <a:headEnd/>
            <a:tailEnd/>
          </a:ln>
        </p:spPr>
        <p:txBody>
          <a:bodyPr/>
          <a:lstStyle/>
          <a:p>
            <a:endParaRPr lang="en-US"/>
          </a:p>
        </p:txBody>
      </p:sp>
      <p:sp>
        <p:nvSpPr>
          <p:cNvPr id="77846" name="Freeform 22"/>
          <p:cNvSpPr>
            <a:spLocks/>
          </p:cNvSpPr>
          <p:nvPr/>
        </p:nvSpPr>
        <p:spPr bwMode="auto">
          <a:xfrm>
            <a:off x="4038600" y="3276600"/>
            <a:ext cx="381000" cy="533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969696"/>
          </a:solidFill>
          <a:ln w="9525">
            <a:noFill/>
            <a:round/>
            <a:headEnd/>
            <a:tailEnd/>
          </a:ln>
        </p:spPr>
        <p:txBody>
          <a:bodyPr/>
          <a:lstStyle/>
          <a:p>
            <a:endParaRPr lang="en-US"/>
          </a:p>
        </p:txBody>
      </p:sp>
      <p:sp>
        <p:nvSpPr>
          <p:cNvPr id="7189" name="Text Box 24"/>
          <p:cNvSpPr txBox="1">
            <a:spLocks noChangeArrowheads="1"/>
          </p:cNvSpPr>
          <p:nvPr/>
        </p:nvSpPr>
        <p:spPr bwMode="auto">
          <a:xfrm>
            <a:off x="1295400" y="63124"/>
            <a:ext cx="58674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Chưng đường trên ngọn lửa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repeatCount="indefinite" fill="hold" grpId="0" nodeType="withEffect">
                                  <p:stCondLst>
                                    <p:cond delay="0"/>
                                  </p:stCondLst>
                                  <p:endCondLst>
                                    <p:cond evt="onNext" delay="0">
                                      <p:tgtEl>
                                        <p:sldTgt/>
                                      </p:tgtEl>
                                    </p:cond>
                                  </p:endCondLst>
                                  <p:childTnLst>
                                    <p:set>
                                      <p:cBhvr>
                                        <p:cTn id="6" dur="1" fill="hold">
                                          <p:stCondLst>
                                            <p:cond delay="0"/>
                                          </p:stCondLst>
                                        </p:cTn>
                                        <p:tgtEl>
                                          <p:spTgt spid="77834"/>
                                        </p:tgtEl>
                                        <p:attrNameLst>
                                          <p:attrName>style.visibility</p:attrName>
                                        </p:attrNameLst>
                                      </p:cBhvr>
                                      <p:to>
                                        <p:strVal val="visible"/>
                                      </p:to>
                                    </p:set>
                                    <p:animEffect transition="in" filter="wipe(down)">
                                      <p:cBhvr>
                                        <p:cTn id="7" dur="500"/>
                                        <p:tgtEl>
                                          <p:spTgt spid="77834"/>
                                        </p:tgtEl>
                                      </p:cBhvr>
                                    </p:animEffect>
                                  </p:childTnLst>
                                </p:cTn>
                              </p:par>
                              <p:par>
                                <p:cTn id="8" presetID="22" presetClass="entr" presetSubtype="4" repeatCount="indefinite" fill="hold" grpId="0" nodeType="withEffect">
                                  <p:stCondLst>
                                    <p:cond delay="0"/>
                                  </p:stCondLst>
                                  <p:endCondLst>
                                    <p:cond evt="onNext" delay="0">
                                      <p:tgtEl>
                                        <p:sldTgt/>
                                      </p:tgtEl>
                                    </p:cond>
                                  </p:endCondLst>
                                  <p:childTnLst>
                                    <p:set>
                                      <p:cBhvr>
                                        <p:cTn id="9" dur="1" fill="hold">
                                          <p:stCondLst>
                                            <p:cond delay="0"/>
                                          </p:stCondLst>
                                        </p:cTn>
                                        <p:tgtEl>
                                          <p:spTgt spid="77835"/>
                                        </p:tgtEl>
                                        <p:attrNameLst>
                                          <p:attrName>style.visibility</p:attrName>
                                        </p:attrNameLst>
                                      </p:cBhvr>
                                      <p:to>
                                        <p:strVal val="visible"/>
                                      </p:to>
                                    </p:set>
                                    <p:animEffect transition="in" filter="wipe(down)">
                                      <p:cBhvr>
                                        <p:cTn id="10" dur="500"/>
                                        <p:tgtEl>
                                          <p:spTgt spid="77835"/>
                                        </p:tgtEl>
                                      </p:cBhvr>
                                    </p:animEffect>
                                  </p:childTnLst>
                                </p:cTn>
                              </p:par>
                              <p:par>
                                <p:cTn id="11" presetID="22" presetClass="entr" presetSubtype="4" repeatCount="indefinite" fill="hold" grpId="0" nodeType="withEffect">
                                  <p:stCondLst>
                                    <p:cond delay="0"/>
                                  </p:stCondLst>
                                  <p:endCondLst>
                                    <p:cond evt="onNext" delay="0">
                                      <p:tgtEl>
                                        <p:sldTgt/>
                                      </p:tgtEl>
                                    </p:cond>
                                  </p:endCondLst>
                                  <p:childTnLst>
                                    <p:set>
                                      <p:cBhvr>
                                        <p:cTn id="12" dur="1" fill="hold">
                                          <p:stCondLst>
                                            <p:cond delay="0"/>
                                          </p:stCondLst>
                                        </p:cTn>
                                        <p:tgtEl>
                                          <p:spTgt spid="77836"/>
                                        </p:tgtEl>
                                        <p:attrNameLst>
                                          <p:attrName>style.visibility</p:attrName>
                                        </p:attrNameLst>
                                      </p:cBhvr>
                                      <p:to>
                                        <p:strVal val="visible"/>
                                      </p:to>
                                    </p:set>
                                    <p:animEffect transition="in" filter="wipe(down)">
                                      <p:cBhvr>
                                        <p:cTn id="13" dur="500"/>
                                        <p:tgtEl>
                                          <p:spTgt spid="77836"/>
                                        </p:tgtEl>
                                      </p:cBhvr>
                                    </p:animEffect>
                                  </p:childTnLst>
                                </p:cTn>
                              </p:par>
                              <p:par>
                                <p:cTn id="14" presetID="22" presetClass="entr" presetSubtype="4" repeatCount="indefinite" fill="hold" grpId="0" nodeType="withEffect">
                                  <p:stCondLst>
                                    <p:cond delay="0"/>
                                  </p:stCondLst>
                                  <p:endCondLst>
                                    <p:cond evt="onNext" delay="0">
                                      <p:tgtEl>
                                        <p:sldTgt/>
                                      </p:tgtEl>
                                    </p:cond>
                                  </p:endCondLst>
                                  <p:childTnLst>
                                    <p:set>
                                      <p:cBhvr>
                                        <p:cTn id="15" dur="1" fill="hold">
                                          <p:stCondLst>
                                            <p:cond delay="0"/>
                                          </p:stCondLst>
                                        </p:cTn>
                                        <p:tgtEl>
                                          <p:spTgt spid="77837"/>
                                        </p:tgtEl>
                                        <p:attrNameLst>
                                          <p:attrName>style.visibility</p:attrName>
                                        </p:attrNameLst>
                                      </p:cBhvr>
                                      <p:to>
                                        <p:strVal val="visible"/>
                                      </p:to>
                                    </p:set>
                                    <p:animEffect transition="in" filter="wipe(down)">
                                      <p:cBhvr>
                                        <p:cTn id="16" dur="500"/>
                                        <p:tgtEl>
                                          <p:spTgt spid="77837"/>
                                        </p:tgtEl>
                                      </p:cBhvr>
                                    </p:animEffect>
                                  </p:childTnLst>
                                </p:cTn>
                              </p:par>
                              <p:par>
                                <p:cTn id="17" presetID="22" presetClass="entr" presetSubtype="4" repeatCount="indefinite" fill="hold" grpId="0" nodeType="withEffect">
                                  <p:stCondLst>
                                    <p:cond delay="0"/>
                                  </p:stCondLst>
                                  <p:endCondLst>
                                    <p:cond evt="onNext" delay="0">
                                      <p:tgtEl>
                                        <p:sldTgt/>
                                      </p:tgtEl>
                                    </p:cond>
                                  </p:endCondLst>
                                  <p:childTnLst>
                                    <p:set>
                                      <p:cBhvr>
                                        <p:cTn id="18" dur="1" fill="hold">
                                          <p:stCondLst>
                                            <p:cond delay="0"/>
                                          </p:stCondLst>
                                        </p:cTn>
                                        <p:tgtEl>
                                          <p:spTgt spid="77838"/>
                                        </p:tgtEl>
                                        <p:attrNameLst>
                                          <p:attrName>style.visibility</p:attrName>
                                        </p:attrNameLst>
                                      </p:cBhvr>
                                      <p:to>
                                        <p:strVal val="visible"/>
                                      </p:to>
                                    </p:set>
                                    <p:animEffect transition="in" filter="wipe(down)">
                                      <p:cBhvr>
                                        <p:cTn id="19" dur="500"/>
                                        <p:tgtEl>
                                          <p:spTgt spid="77838"/>
                                        </p:tgtEl>
                                      </p:cBhvr>
                                    </p:animEffect>
                                  </p:childTnLst>
                                </p:cTn>
                              </p:par>
                              <p:par>
                                <p:cTn id="20" presetID="22" presetClass="entr" presetSubtype="4" repeatCount="indefinite" fill="hold" grpId="0" nodeType="withEffect">
                                  <p:stCondLst>
                                    <p:cond delay="0"/>
                                  </p:stCondLst>
                                  <p:endCondLst>
                                    <p:cond evt="onNext" delay="0">
                                      <p:tgtEl>
                                        <p:sldTgt/>
                                      </p:tgtEl>
                                    </p:cond>
                                  </p:endCondLst>
                                  <p:childTnLst>
                                    <p:set>
                                      <p:cBhvr>
                                        <p:cTn id="21" dur="1" fill="hold">
                                          <p:stCondLst>
                                            <p:cond delay="0"/>
                                          </p:stCondLst>
                                        </p:cTn>
                                        <p:tgtEl>
                                          <p:spTgt spid="77839"/>
                                        </p:tgtEl>
                                        <p:attrNameLst>
                                          <p:attrName>style.visibility</p:attrName>
                                        </p:attrNameLst>
                                      </p:cBhvr>
                                      <p:to>
                                        <p:strVal val="visible"/>
                                      </p:to>
                                    </p:set>
                                    <p:animEffect transition="in" filter="wipe(down)">
                                      <p:cBhvr>
                                        <p:cTn id="22" dur="500"/>
                                        <p:tgtEl>
                                          <p:spTgt spid="77839"/>
                                        </p:tgtEl>
                                      </p:cBhvr>
                                    </p:animEffect>
                                  </p:childTnLst>
                                </p:cTn>
                              </p:par>
                              <p:par>
                                <p:cTn id="23" presetID="22" presetClass="entr" presetSubtype="4" repeatCount="indefinite" fill="hold" grpId="0" nodeType="withEffect">
                                  <p:stCondLst>
                                    <p:cond delay="0"/>
                                  </p:stCondLst>
                                  <p:endCondLst>
                                    <p:cond evt="onNext" delay="0">
                                      <p:tgtEl>
                                        <p:sldTgt/>
                                      </p:tgtEl>
                                    </p:cond>
                                  </p:endCondLst>
                                  <p:childTnLst>
                                    <p:set>
                                      <p:cBhvr>
                                        <p:cTn id="24" dur="1" fill="hold">
                                          <p:stCondLst>
                                            <p:cond delay="0"/>
                                          </p:stCondLst>
                                        </p:cTn>
                                        <p:tgtEl>
                                          <p:spTgt spid="77841"/>
                                        </p:tgtEl>
                                        <p:attrNameLst>
                                          <p:attrName>style.visibility</p:attrName>
                                        </p:attrNameLst>
                                      </p:cBhvr>
                                      <p:to>
                                        <p:strVal val="visible"/>
                                      </p:to>
                                    </p:set>
                                    <p:animEffect transition="in" filter="wipe(down)">
                                      <p:cBhvr>
                                        <p:cTn id="25" dur="500"/>
                                        <p:tgtEl>
                                          <p:spTgt spid="77841"/>
                                        </p:tgtEl>
                                      </p:cBhvr>
                                    </p:animEffect>
                                  </p:childTnLst>
                                </p:cTn>
                              </p:par>
                              <p:par>
                                <p:cTn id="26" presetID="22" presetClass="entr" presetSubtype="4" repeatCount="indefinite" fill="hold" grpId="0" nodeType="withEffect">
                                  <p:stCondLst>
                                    <p:cond delay="0"/>
                                  </p:stCondLst>
                                  <p:endCondLst>
                                    <p:cond evt="onNext" delay="0">
                                      <p:tgtEl>
                                        <p:sldTgt/>
                                      </p:tgtEl>
                                    </p:cond>
                                  </p:endCondLst>
                                  <p:childTnLst>
                                    <p:set>
                                      <p:cBhvr>
                                        <p:cTn id="27" dur="1" fill="hold">
                                          <p:stCondLst>
                                            <p:cond delay="0"/>
                                          </p:stCondLst>
                                        </p:cTn>
                                        <p:tgtEl>
                                          <p:spTgt spid="77842"/>
                                        </p:tgtEl>
                                        <p:attrNameLst>
                                          <p:attrName>style.visibility</p:attrName>
                                        </p:attrNameLst>
                                      </p:cBhvr>
                                      <p:to>
                                        <p:strVal val="visible"/>
                                      </p:to>
                                    </p:set>
                                    <p:animEffect transition="in" filter="wipe(down)">
                                      <p:cBhvr>
                                        <p:cTn id="28" dur="500"/>
                                        <p:tgtEl>
                                          <p:spTgt spid="77842"/>
                                        </p:tgtEl>
                                      </p:cBhvr>
                                    </p:animEffect>
                                  </p:childTnLst>
                                </p:cTn>
                              </p:par>
                              <p:par>
                                <p:cTn id="29" presetID="22" presetClass="entr" presetSubtype="4" repeatCount="indefinite" fill="hold" grpId="0" nodeType="withEffect">
                                  <p:stCondLst>
                                    <p:cond delay="0"/>
                                  </p:stCondLst>
                                  <p:endCondLst>
                                    <p:cond evt="onNext" delay="0">
                                      <p:tgtEl>
                                        <p:sldTgt/>
                                      </p:tgtEl>
                                    </p:cond>
                                  </p:endCondLst>
                                  <p:childTnLst>
                                    <p:set>
                                      <p:cBhvr>
                                        <p:cTn id="30" dur="1" fill="hold">
                                          <p:stCondLst>
                                            <p:cond delay="0"/>
                                          </p:stCondLst>
                                        </p:cTn>
                                        <p:tgtEl>
                                          <p:spTgt spid="77843"/>
                                        </p:tgtEl>
                                        <p:attrNameLst>
                                          <p:attrName>style.visibility</p:attrName>
                                        </p:attrNameLst>
                                      </p:cBhvr>
                                      <p:to>
                                        <p:strVal val="visible"/>
                                      </p:to>
                                    </p:set>
                                    <p:animEffect transition="in" filter="wipe(down)">
                                      <p:cBhvr>
                                        <p:cTn id="31" dur="500"/>
                                        <p:tgtEl>
                                          <p:spTgt spid="77843"/>
                                        </p:tgtEl>
                                      </p:cBhvr>
                                    </p:animEffect>
                                  </p:childTnLst>
                                </p:cTn>
                              </p:par>
                              <p:par>
                                <p:cTn id="32" presetID="22" presetClass="entr" presetSubtype="4" repeatCount="indefinite" fill="hold" grpId="0" nodeType="withEffect">
                                  <p:stCondLst>
                                    <p:cond delay="0"/>
                                  </p:stCondLst>
                                  <p:endCondLst>
                                    <p:cond evt="onNext" delay="0">
                                      <p:tgtEl>
                                        <p:sldTgt/>
                                      </p:tgtEl>
                                    </p:cond>
                                  </p:endCondLst>
                                  <p:childTnLst>
                                    <p:set>
                                      <p:cBhvr>
                                        <p:cTn id="33" dur="1" fill="hold">
                                          <p:stCondLst>
                                            <p:cond delay="0"/>
                                          </p:stCondLst>
                                        </p:cTn>
                                        <p:tgtEl>
                                          <p:spTgt spid="77844"/>
                                        </p:tgtEl>
                                        <p:attrNameLst>
                                          <p:attrName>style.visibility</p:attrName>
                                        </p:attrNameLst>
                                      </p:cBhvr>
                                      <p:to>
                                        <p:strVal val="visible"/>
                                      </p:to>
                                    </p:set>
                                    <p:animEffect transition="in" filter="wipe(down)">
                                      <p:cBhvr>
                                        <p:cTn id="34" dur="500"/>
                                        <p:tgtEl>
                                          <p:spTgt spid="77844"/>
                                        </p:tgtEl>
                                      </p:cBhvr>
                                    </p:animEffect>
                                  </p:childTnLst>
                                </p:cTn>
                              </p:par>
                              <p:par>
                                <p:cTn id="35" presetID="22" presetClass="entr" presetSubtype="4" repeatCount="indefinite" fill="hold" grpId="0" nodeType="withEffect">
                                  <p:stCondLst>
                                    <p:cond delay="0"/>
                                  </p:stCondLst>
                                  <p:endCondLst>
                                    <p:cond evt="onNext" delay="0">
                                      <p:tgtEl>
                                        <p:sldTgt/>
                                      </p:tgtEl>
                                    </p:cond>
                                  </p:endCondLst>
                                  <p:childTnLst>
                                    <p:set>
                                      <p:cBhvr>
                                        <p:cTn id="36" dur="1" fill="hold">
                                          <p:stCondLst>
                                            <p:cond delay="0"/>
                                          </p:stCondLst>
                                        </p:cTn>
                                        <p:tgtEl>
                                          <p:spTgt spid="77845"/>
                                        </p:tgtEl>
                                        <p:attrNameLst>
                                          <p:attrName>style.visibility</p:attrName>
                                        </p:attrNameLst>
                                      </p:cBhvr>
                                      <p:to>
                                        <p:strVal val="visible"/>
                                      </p:to>
                                    </p:set>
                                    <p:animEffect transition="in" filter="wipe(down)">
                                      <p:cBhvr>
                                        <p:cTn id="37" dur="500"/>
                                        <p:tgtEl>
                                          <p:spTgt spid="77845"/>
                                        </p:tgtEl>
                                      </p:cBhvr>
                                    </p:animEffect>
                                  </p:childTnLst>
                                </p:cTn>
                              </p:par>
                              <p:par>
                                <p:cTn id="38" presetID="22" presetClass="entr" presetSubtype="4" repeatCount="indefinite" fill="hold" grpId="0" nodeType="withEffect">
                                  <p:stCondLst>
                                    <p:cond delay="0"/>
                                  </p:stCondLst>
                                  <p:endCondLst>
                                    <p:cond evt="onNext" delay="0">
                                      <p:tgtEl>
                                        <p:sldTgt/>
                                      </p:tgtEl>
                                    </p:cond>
                                  </p:endCondLst>
                                  <p:childTnLst>
                                    <p:set>
                                      <p:cBhvr>
                                        <p:cTn id="39" dur="1" fill="hold">
                                          <p:stCondLst>
                                            <p:cond delay="0"/>
                                          </p:stCondLst>
                                        </p:cTn>
                                        <p:tgtEl>
                                          <p:spTgt spid="77846"/>
                                        </p:tgtEl>
                                        <p:attrNameLst>
                                          <p:attrName>style.visibility</p:attrName>
                                        </p:attrNameLst>
                                      </p:cBhvr>
                                      <p:to>
                                        <p:strVal val="visible"/>
                                      </p:to>
                                    </p:set>
                                    <p:animEffect transition="in" filter="wipe(down)">
                                      <p:cBhvr>
                                        <p:cTn id="40" dur="500"/>
                                        <p:tgtEl>
                                          <p:spTgt spid="77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animBg="1"/>
      <p:bldP spid="77835" grpId="0" animBg="1"/>
      <p:bldP spid="77836" grpId="0" animBg="1"/>
      <p:bldP spid="77837" grpId="0" animBg="1"/>
      <p:bldP spid="77838" grpId="0" animBg="1"/>
      <p:bldP spid="77839" grpId="0" animBg="1"/>
      <p:bldP spid="77841" grpId="0" animBg="1"/>
      <p:bldP spid="77842" grpId="0" animBg="1"/>
      <p:bldP spid="77843" grpId="0" animBg="1"/>
      <p:bldP spid="77844" grpId="0" animBg="1"/>
      <p:bldP spid="77845" grpId="0" animBg="1"/>
      <p:bldP spid="778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imation"/>
          <p:cNvPicPr>
            <a:picLocks noChangeAspect="1" noChangeArrowheads="1" noCrop="1"/>
          </p:cNvPicPr>
          <p:nvPr/>
        </p:nvPicPr>
        <p:blipFill>
          <a:blip r:embed="rId2"/>
          <a:srcRect/>
          <a:stretch>
            <a:fillRect/>
          </a:stretch>
        </p:blipFill>
        <p:spPr bwMode="auto">
          <a:xfrm rot="401645">
            <a:off x="3657600" y="3854450"/>
            <a:ext cx="457200" cy="304800"/>
          </a:xfrm>
          <a:prstGeom prst="rect">
            <a:avLst/>
          </a:prstGeom>
          <a:noFill/>
          <a:ln w="9525">
            <a:noFill/>
            <a:miter lim="800000"/>
            <a:headEnd/>
            <a:tailEnd/>
          </a:ln>
        </p:spPr>
      </p:pic>
      <p:sp>
        <p:nvSpPr>
          <p:cNvPr id="8195" name="AutoShape 3"/>
          <p:cNvSpPr>
            <a:spLocks noChangeArrowheads="1"/>
          </p:cNvSpPr>
          <p:nvPr/>
        </p:nvSpPr>
        <p:spPr bwMode="auto">
          <a:xfrm>
            <a:off x="1524000" y="4660900"/>
            <a:ext cx="5867400" cy="1219200"/>
          </a:xfrm>
          <a:prstGeom prst="cube">
            <a:avLst>
              <a:gd name="adj" fmla="val 78255"/>
            </a:avLst>
          </a:prstGeom>
          <a:solidFill>
            <a:srgbClr val="CC9900"/>
          </a:solidFill>
          <a:ln w="9525">
            <a:solidFill>
              <a:schemeClr val="tx1"/>
            </a:solidFill>
            <a:miter lim="800000"/>
            <a:headEnd/>
            <a:tailEnd/>
          </a:ln>
        </p:spPr>
        <p:txBody>
          <a:bodyPr wrap="none" anchor="ctr"/>
          <a:lstStyle/>
          <a:p>
            <a:endParaRPr lang="en-US"/>
          </a:p>
        </p:txBody>
      </p:sp>
      <p:sp>
        <p:nvSpPr>
          <p:cNvPr id="8196" name="AutoShape 4"/>
          <p:cNvSpPr>
            <a:spLocks noChangeArrowheads="1"/>
          </p:cNvSpPr>
          <p:nvPr/>
        </p:nvSpPr>
        <p:spPr bwMode="auto">
          <a:xfrm>
            <a:off x="6019800" y="838200"/>
            <a:ext cx="152400" cy="4343400"/>
          </a:xfrm>
          <a:prstGeom prst="flowChartProcess">
            <a:avLst/>
          </a:prstGeom>
          <a:solidFill>
            <a:srgbClr val="CC9900"/>
          </a:solidFill>
          <a:ln w="9525">
            <a:solidFill>
              <a:schemeClr val="tx1"/>
            </a:solidFill>
            <a:miter lim="800000"/>
            <a:headEnd/>
            <a:tailEnd/>
          </a:ln>
        </p:spPr>
        <p:txBody>
          <a:bodyPr wrap="none" anchor="ctr"/>
          <a:lstStyle/>
          <a:p>
            <a:endParaRPr lang="en-US"/>
          </a:p>
        </p:txBody>
      </p:sp>
      <p:grpSp>
        <p:nvGrpSpPr>
          <p:cNvPr id="8197" name="Group 5"/>
          <p:cNvGrpSpPr>
            <a:grpSpLocks/>
          </p:cNvGrpSpPr>
          <p:nvPr/>
        </p:nvGrpSpPr>
        <p:grpSpPr bwMode="auto">
          <a:xfrm>
            <a:off x="3429000" y="4267200"/>
            <a:ext cx="1001713" cy="1066800"/>
            <a:chOff x="2160" y="2688"/>
            <a:chExt cx="631" cy="672"/>
          </a:xfrm>
        </p:grpSpPr>
        <p:sp>
          <p:nvSpPr>
            <p:cNvPr id="8233" name="AutoShape 6"/>
            <p:cNvSpPr>
              <a:spLocks noChangeArrowheads="1"/>
            </p:cNvSpPr>
            <p:nvPr/>
          </p:nvSpPr>
          <p:spPr bwMode="auto">
            <a:xfrm>
              <a:off x="2167" y="2832"/>
              <a:ext cx="624" cy="528"/>
            </a:xfrm>
            <a:prstGeom prst="can">
              <a:avLst>
                <a:gd name="adj" fmla="val 34657"/>
              </a:avLst>
            </a:prstGeom>
            <a:solidFill>
              <a:srgbClr val="DDDDDD">
                <a:alpha val="94901"/>
              </a:srgbClr>
            </a:solidFill>
            <a:ln w="9525">
              <a:solidFill>
                <a:schemeClr val="tx1"/>
              </a:solidFill>
              <a:round/>
              <a:headEnd/>
              <a:tailEnd/>
            </a:ln>
          </p:spPr>
          <p:txBody>
            <a:bodyPr wrap="none" anchor="ctr"/>
            <a:lstStyle/>
            <a:p>
              <a:endParaRPr lang="en-US"/>
            </a:p>
          </p:txBody>
        </p:sp>
        <p:sp>
          <p:nvSpPr>
            <p:cNvPr id="8234" name="Arc 7"/>
            <p:cNvSpPr>
              <a:spLocks/>
            </p:cNvSpPr>
            <p:nvPr/>
          </p:nvSpPr>
          <p:spPr bwMode="auto">
            <a:xfrm flipH="1">
              <a:off x="2160" y="2688"/>
              <a:ext cx="625" cy="240"/>
            </a:xfrm>
            <a:custGeom>
              <a:avLst/>
              <a:gdLst>
                <a:gd name="T0" fmla="*/ 0 w 43079"/>
                <a:gd name="T1" fmla="*/ 0 h 21600"/>
                <a:gd name="T2" fmla="*/ 0 w 43079"/>
                <a:gd name="T3" fmla="*/ 0 h 21600"/>
                <a:gd name="T4" fmla="*/ 0 w 43079"/>
                <a:gd name="T5" fmla="*/ 0 h 21600"/>
                <a:gd name="T6" fmla="*/ 0 60000 65536"/>
                <a:gd name="T7" fmla="*/ 0 60000 65536"/>
                <a:gd name="T8" fmla="*/ 0 60000 65536"/>
                <a:gd name="T9" fmla="*/ 0 w 43079"/>
                <a:gd name="T10" fmla="*/ 0 h 21600"/>
                <a:gd name="T11" fmla="*/ 43079 w 43079"/>
                <a:gd name="T12" fmla="*/ 21600 h 21600"/>
              </a:gdLst>
              <a:ahLst/>
              <a:cxnLst>
                <a:cxn ang="T6">
                  <a:pos x="T0" y="T1"/>
                </a:cxn>
                <a:cxn ang="T7">
                  <a:pos x="T2" y="T3"/>
                </a:cxn>
                <a:cxn ang="T8">
                  <a:pos x="T4" y="T5"/>
                </a:cxn>
              </a:cxnLst>
              <a:rect l="T9" t="T10" r="T11" b="T12"/>
              <a:pathLst>
                <a:path w="43079" h="21600" fill="none" extrusionOk="0">
                  <a:moveTo>
                    <a:pt x="0" y="19315"/>
                  </a:moveTo>
                  <a:cubicBezTo>
                    <a:pt x="1168" y="8332"/>
                    <a:pt x="10434" y="-1"/>
                    <a:pt x="21479" y="0"/>
                  </a:cubicBezTo>
                  <a:cubicBezTo>
                    <a:pt x="33408" y="0"/>
                    <a:pt x="43079" y="9670"/>
                    <a:pt x="43079" y="21600"/>
                  </a:cubicBezTo>
                </a:path>
                <a:path w="43079" h="21600" stroke="0" extrusionOk="0">
                  <a:moveTo>
                    <a:pt x="0" y="19315"/>
                  </a:moveTo>
                  <a:cubicBezTo>
                    <a:pt x="1168" y="8332"/>
                    <a:pt x="10434" y="-1"/>
                    <a:pt x="21479" y="0"/>
                  </a:cubicBezTo>
                  <a:cubicBezTo>
                    <a:pt x="33408" y="0"/>
                    <a:pt x="43079" y="9670"/>
                    <a:pt x="43079" y="21600"/>
                  </a:cubicBezTo>
                  <a:lnTo>
                    <a:pt x="21479" y="21600"/>
                  </a:lnTo>
                  <a:lnTo>
                    <a:pt x="0" y="19315"/>
                  </a:lnTo>
                  <a:close/>
                </a:path>
              </a:pathLst>
            </a:custGeom>
            <a:solidFill>
              <a:srgbClr val="DDDDDD"/>
            </a:solidFill>
            <a:ln w="38100">
              <a:solidFill>
                <a:srgbClr val="220000"/>
              </a:solidFill>
              <a:round/>
              <a:headEnd/>
              <a:tailEnd/>
            </a:ln>
          </p:spPr>
          <p:txBody>
            <a:bodyPr wrap="none" anchor="ctr"/>
            <a:lstStyle/>
            <a:p>
              <a:endParaRPr lang="en-US"/>
            </a:p>
          </p:txBody>
        </p:sp>
      </p:grpSp>
      <p:sp>
        <p:nvSpPr>
          <p:cNvPr id="8198" name="AutoShape 8"/>
          <p:cNvSpPr>
            <a:spLocks noChangeArrowheads="1"/>
          </p:cNvSpPr>
          <p:nvPr/>
        </p:nvSpPr>
        <p:spPr bwMode="auto">
          <a:xfrm>
            <a:off x="3657600" y="4071938"/>
            <a:ext cx="457200" cy="304800"/>
          </a:xfrm>
          <a:prstGeom prst="can">
            <a:avLst>
              <a:gd name="adj" fmla="val 25000"/>
            </a:avLst>
          </a:prstGeom>
          <a:solidFill>
            <a:schemeClr val="tx1">
              <a:alpha val="94116"/>
            </a:schemeClr>
          </a:solidFill>
          <a:ln w="9525">
            <a:solidFill>
              <a:srgbClr val="220000"/>
            </a:solidFill>
            <a:round/>
            <a:headEnd/>
            <a:tailEnd/>
          </a:ln>
        </p:spPr>
        <p:txBody>
          <a:bodyPr wrap="none" anchor="ctr"/>
          <a:lstStyle/>
          <a:p>
            <a:endParaRPr lang="en-US"/>
          </a:p>
        </p:txBody>
      </p:sp>
      <p:sp>
        <p:nvSpPr>
          <p:cNvPr id="8199" name="AutoShape 9"/>
          <p:cNvSpPr>
            <a:spLocks noChangeArrowheads="1"/>
          </p:cNvSpPr>
          <p:nvPr/>
        </p:nvSpPr>
        <p:spPr bwMode="auto">
          <a:xfrm rot="3098074">
            <a:off x="5149057" y="565944"/>
            <a:ext cx="457200" cy="4033837"/>
          </a:xfrm>
          <a:prstGeom prst="can">
            <a:avLst>
              <a:gd name="adj" fmla="val 100606"/>
            </a:avLst>
          </a:prstGeom>
          <a:solidFill>
            <a:srgbClr val="CCFFFF">
              <a:alpha val="94901"/>
            </a:srgbClr>
          </a:solidFill>
          <a:ln w="9525">
            <a:solidFill>
              <a:srgbClr val="CC9900"/>
            </a:solidFill>
            <a:round/>
            <a:headEnd/>
            <a:tailEnd/>
          </a:ln>
        </p:spPr>
        <p:txBody>
          <a:bodyPr wrap="none" anchor="ctr"/>
          <a:lstStyle/>
          <a:p>
            <a:endParaRPr lang="en-US"/>
          </a:p>
        </p:txBody>
      </p:sp>
      <p:sp>
        <p:nvSpPr>
          <p:cNvPr id="8200" name="Oval 10"/>
          <p:cNvSpPr>
            <a:spLocks noChangeArrowheads="1"/>
          </p:cNvSpPr>
          <p:nvPr/>
        </p:nvSpPr>
        <p:spPr bwMode="auto">
          <a:xfrm rot="-1930273">
            <a:off x="6497638" y="1279525"/>
            <a:ext cx="457200" cy="298450"/>
          </a:xfrm>
          <a:prstGeom prst="ellipse">
            <a:avLst/>
          </a:prstGeom>
          <a:gradFill rotWithShape="1">
            <a:gsLst>
              <a:gs pos="0">
                <a:srgbClr val="66FFFF">
                  <a:alpha val="39000"/>
                </a:srgbClr>
              </a:gs>
              <a:gs pos="100000">
                <a:srgbClr val="D1FFFF"/>
              </a:gs>
            </a:gsLst>
            <a:lin ang="5400000" scaled="1"/>
          </a:gradFill>
          <a:ln w="9525">
            <a:solidFill>
              <a:schemeClr val="tx1"/>
            </a:solidFill>
            <a:round/>
            <a:headEnd/>
            <a:tailEnd/>
          </a:ln>
        </p:spPr>
        <p:txBody>
          <a:bodyPr wrap="none" anchor="ctr"/>
          <a:lstStyle/>
          <a:p>
            <a:endParaRPr lang="en-US"/>
          </a:p>
        </p:txBody>
      </p:sp>
      <p:sp>
        <p:nvSpPr>
          <p:cNvPr id="78859" name="Freeform 11"/>
          <p:cNvSpPr>
            <a:spLocks/>
          </p:cNvSpPr>
          <p:nvPr/>
        </p:nvSpPr>
        <p:spPr bwMode="auto">
          <a:xfrm rot="-556956">
            <a:off x="6629400" y="533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8202" name="Freeform 12"/>
          <p:cNvSpPr>
            <a:spLocks/>
          </p:cNvSpPr>
          <p:nvPr/>
        </p:nvSpPr>
        <p:spPr bwMode="auto">
          <a:xfrm rot="3118579">
            <a:off x="4614862" y="2763838"/>
            <a:ext cx="149225" cy="7620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CCFFFF"/>
          </a:solidFill>
          <a:ln w="9525">
            <a:solidFill>
              <a:srgbClr val="220000"/>
            </a:solidFill>
            <a:round/>
            <a:headEnd/>
            <a:tailEnd/>
          </a:ln>
        </p:spPr>
        <p:txBody>
          <a:bodyPr/>
          <a:lstStyle/>
          <a:p>
            <a:endParaRPr lang="en-US"/>
          </a:p>
        </p:txBody>
      </p:sp>
      <p:sp>
        <p:nvSpPr>
          <p:cNvPr id="8203" name="AutoShape 13"/>
          <p:cNvSpPr>
            <a:spLocks noChangeArrowheads="1"/>
          </p:cNvSpPr>
          <p:nvPr/>
        </p:nvSpPr>
        <p:spPr bwMode="auto">
          <a:xfrm rot="-417532">
            <a:off x="4043363" y="3243263"/>
            <a:ext cx="481012" cy="269875"/>
          </a:xfrm>
          <a:prstGeom prst="cloudCallout">
            <a:avLst>
              <a:gd name="adj1" fmla="val -45894"/>
              <a:gd name="adj2" fmla="val -7519"/>
            </a:avLst>
          </a:prstGeom>
          <a:solidFill>
            <a:schemeClr val="bg2"/>
          </a:solidFill>
          <a:ln w="9525">
            <a:solidFill>
              <a:srgbClr val="220000"/>
            </a:solidFill>
            <a:round/>
            <a:headEnd/>
            <a:tailEnd/>
          </a:ln>
        </p:spPr>
        <p:txBody>
          <a:bodyPr/>
          <a:lstStyle/>
          <a:p>
            <a:pPr algn="ctr"/>
            <a:endParaRPr lang="en-US"/>
          </a:p>
        </p:txBody>
      </p:sp>
      <p:sp>
        <p:nvSpPr>
          <p:cNvPr id="8204" name="AutoShape 14"/>
          <p:cNvSpPr>
            <a:spLocks noChangeArrowheads="1"/>
          </p:cNvSpPr>
          <p:nvPr/>
        </p:nvSpPr>
        <p:spPr bwMode="auto">
          <a:xfrm rot="-417532">
            <a:off x="4687888" y="2859088"/>
            <a:ext cx="481012" cy="346075"/>
          </a:xfrm>
          <a:prstGeom prst="cloudCallout">
            <a:avLst>
              <a:gd name="adj1" fmla="val -47259"/>
              <a:gd name="adj2" fmla="val 9287"/>
            </a:avLst>
          </a:prstGeom>
          <a:solidFill>
            <a:schemeClr val="bg2"/>
          </a:solidFill>
          <a:ln w="9525">
            <a:solidFill>
              <a:srgbClr val="220000"/>
            </a:solidFill>
            <a:round/>
            <a:headEnd/>
            <a:tailEnd/>
          </a:ln>
        </p:spPr>
        <p:txBody>
          <a:bodyPr/>
          <a:lstStyle/>
          <a:p>
            <a:pPr algn="ctr"/>
            <a:endParaRPr lang="en-US"/>
          </a:p>
        </p:txBody>
      </p:sp>
      <p:sp>
        <p:nvSpPr>
          <p:cNvPr id="8205" name="AutoShape 15"/>
          <p:cNvSpPr>
            <a:spLocks noChangeArrowheads="1"/>
          </p:cNvSpPr>
          <p:nvPr/>
        </p:nvSpPr>
        <p:spPr bwMode="auto">
          <a:xfrm rot="-417532">
            <a:off x="3786188" y="3444875"/>
            <a:ext cx="481012" cy="346075"/>
          </a:xfrm>
          <a:prstGeom prst="cloudCallout">
            <a:avLst>
              <a:gd name="adj1" fmla="val 46060"/>
              <a:gd name="adj2" fmla="val -2977"/>
            </a:avLst>
          </a:prstGeom>
          <a:solidFill>
            <a:schemeClr val="bg2"/>
          </a:solidFill>
          <a:ln w="9525">
            <a:solidFill>
              <a:srgbClr val="220000"/>
            </a:solidFill>
            <a:round/>
            <a:headEnd/>
            <a:tailEnd/>
          </a:ln>
        </p:spPr>
        <p:txBody>
          <a:bodyPr/>
          <a:lstStyle/>
          <a:p>
            <a:pPr algn="ctr"/>
            <a:endParaRPr lang="en-US"/>
          </a:p>
        </p:txBody>
      </p:sp>
      <p:sp>
        <p:nvSpPr>
          <p:cNvPr id="8206" name="AutoShape 16"/>
          <p:cNvSpPr>
            <a:spLocks noChangeArrowheads="1"/>
          </p:cNvSpPr>
          <p:nvPr/>
        </p:nvSpPr>
        <p:spPr bwMode="auto">
          <a:xfrm rot="-1881609">
            <a:off x="3813175" y="3268663"/>
            <a:ext cx="1371600" cy="269875"/>
          </a:xfrm>
          <a:prstGeom prst="cloudCallout">
            <a:avLst>
              <a:gd name="adj1" fmla="val -27259"/>
              <a:gd name="adj2" fmla="val 685"/>
            </a:avLst>
          </a:prstGeom>
          <a:solidFill>
            <a:schemeClr val="bg2"/>
          </a:solidFill>
          <a:ln w="9525">
            <a:solidFill>
              <a:srgbClr val="220000"/>
            </a:solidFill>
            <a:round/>
            <a:headEnd/>
            <a:tailEnd/>
          </a:ln>
        </p:spPr>
        <p:txBody>
          <a:bodyPr/>
          <a:lstStyle/>
          <a:p>
            <a:pPr algn="ctr"/>
            <a:endParaRPr lang="en-US"/>
          </a:p>
        </p:txBody>
      </p:sp>
      <p:sp>
        <p:nvSpPr>
          <p:cNvPr id="8207" name="AutoShape 17"/>
          <p:cNvSpPr>
            <a:spLocks noChangeArrowheads="1"/>
          </p:cNvSpPr>
          <p:nvPr/>
        </p:nvSpPr>
        <p:spPr bwMode="auto">
          <a:xfrm rot="-1881609">
            <a:off x="3813175" y="3268663"/>
            <a:ext cx="1371600" cy="269875"/>
          </a:xfrm>
          <a:prstGeom prst="cloudCallout">
            <a:avLst>
              <a:gd name="adj1" fmla="val -27259"/>
              <a:gd name="adj2" fmla="val 685"/>
            </a:avLst>
          </a:prstGeom>
          <a:solidFill>
            <a:schemeClr val="bg2"/>
          </a:solidFill>
          <a:ln w="9525">
            <a:solidFill>
              <a:srgbClr val="220000"/>
            </a:solidFill>
            <a:round/>
            <a:headEnd/>
            <a:tailEnd/>
          </a:ln>
        </p:spPr>
        <p:txBody>
          <a:bodyPr/>
          <a:lstStyle/>
          <a:p>
            <a:pPr algn="ctr"/>
            <a:endParaRPr lang="en-US"/>
          </a:p>
        </p:txBody>
      </p:sp>
      <p:sp>
        <p:nvSpPr>
          <p:cNvPr id="8208" name="AutoShape 18"/>
          <p:cNvSpPr>
            <a:spLocks noChangeArrowheads="1"/>
          </p:cNvSpPr>
          <p:nvPr/>
        </p:nvSpPr>
        <p:spPr bwMode="auto">
          <a:xfrm rot="3098074">
            <a:off x="4199731" y="2494757"/>
            <a:ext cx="481013" cy="1676400"/>
          </a:xfrm>
          <a:prstGeom prst="can">
            <a:avLst>
              <a:gd name="adj" fmla="val 39740"/>
            </a:avLst>
          </a:prstGeom>
          <a:solidFill>
            <a:schemeClr val="bg2">
              <a:alpha val="94901"/>
            </a:schemeClr>
          </a:solidFill>
          <a:ln w="9525">
            <a:solidFill>
              <a:srgbClr val="220000"/>
            </a:solidFill>
            <a:round/>
            <a:headEnd/>
            <a:tailEnd/>
          </a:ln>
        </p:spPr>
        <p:txBody>
          <a:bodyPr wrap="none" anchor="ctr"/>
          <a:lstStyle/>
          <a:p>
            <a:endParaRPr lang="en-US"/>
          </a:p>
        </p:txBody>
      </p:sp>
      <p:sp>
        <p:nvSpPr>
          <p:cNvPr id="8209" name="AutoShape 19"/>
          <p:cNvSpPr>
            <a:spLocks noChangeArrowheads="1"/>
          </p:cNvSpPr>
          <p:nvPr/>
        </p:nvSpPr>
        <p:spPr bwMode="auto">
          <a:xfrm rot="-2349353">
            <a:off x="3962400" y="2971800"/>
            <a:ext cx="1425575" cy="357188"/>
          </a:xfrm>
          <a:prstGeom prst="cloudCallout">
            <a:avLst>
              <a:gd name="adj1" fmla="val 25829"/>
              <a:gd name="adj2" fmla="val -10208"/>
            </a:avLst>
          </a:prstGeom>
          <a:solidFill>
            <a:schemeClr val="bg2"/>
          </a:solidFill>
          <a:ln w="9525">
            <a:solidFill>
              <a:srgbClr val="220000"/>
            </a:solidFill>
            <a:round/>
            <a:headEnd/>
            <a:tailEnd/>
          </a:ln>
        </p:spPr>
        <p:txBody>
          <a:bodyPr/>
          <a:lstStyle/>
          <a:p>
            <a:pPr algn="ctr"/>
            <a:endParaRPr lang="en-US"/>
          </a:p>
        </p:txBody>
      </p:sp>
      <p:sp>
        <p:nvSpPr>
          <p:cNvPr id="8210" name="AutoShape 20"/>
          <p:cNvSpPr>
            <a:spLocks noChangeArrowheads="1"/>
          </p:cNvSpPr>
          <p:nvPr/>
        </p:nvSpPr>
        <p:spPr bwMode="auto">
          <a:xfrm rot="-2349353">
            <a:off x="3657600" y="3124200"/>
            <a:ext cx="1425575" cy="357188"/>
          </a:xfrm>
          <a:prstGeom prst="cloudCallout">
            <a:avLst>
              <a:gd name="adj1" fmla="val 52574"/>
              <a:gd name="adj2" fmla="val -6194"/>
            </a:avLst>
          </a:prstGeom>
          <a:solidFill>
            <a:schemeClr val="bg2"/>
          </a:solidFill>
          <a:ln w="9525">
            <a:solidFill>
              <a:srgbClr val="220000"/>
            </a:solidFill>
            <a:round/>
            <a:headEnd/>
            <a:tailEnd/>
          </a:ln>
        </p:spPr>
        <p:txBody>
          <a:bodyPr/>
          <a:lstStyle/>
          <a:p>
            <a:pPr algn="ctr"/>
            <a:endParaRPr lang="en-US"/>
          </a:p>
        </p:txBody>
      </p:sp>
      <p:sp>
        <p:nvSpPr>
          <p:cNvPr id="8211" name="AutoShape 21"/>
          <p:cNvSpPr>
            <a:spLocks noChangeArrowheads="1"/>
          </p:cNvSpPr>
          <p:nvPr/>
        </p:nvSpPr>
        <p:spPr bwMode="auto">
          <a:xfrm rot="-2349353">
            <a:off x="3886200" y="3124200"/>
            <a:ext cx="1425575" cy="357188"/>
          </a:xfrm>
          <a:prstGeom prst="cloudCallout">
            <a:avLst>
              <a:gd name="adj1" fmla="val 52574"/>
              <a:gd name="adj2" fmla="val -6194"/>
            </a:avLst>
          </a:prstGeom>
          <a:solidFill>
            <a:schemeClr val="bg2"/>
          </a:solidFill>
          <a:ln w="9525">
            <a:solidFill>
              <a:srgbClr val="220000"/>
            </a:solidFill>
            <a:round/>
            <a:headEnd/>
            <a:tailEnd/>
          </a:ln>
        </p:spPr>
        <p:txBody>
          <a:bodyPr/>
          <a:lstStyle/>
          <a:p>
            <a:pPr algn="ctr"/>
            <a:endParaRPr lang="en-US"/>
          </a:p>
        </p:txBody>
      </p:sp>
      <p:sp>
        <p:nvSpPr>
          <p:cNvPr id="8212" name="AutoShape 22"/>
          <p:cNvSpPr>
            <a:spLocks noChangeArrowheads="1"/>
          </p:cNvSpPr>
          <p:nvPr/>
        </p:nvSpPr>
        <p:spPr bwMode="auto">
          <a:xfrm rot="-2349353">
            <a:off x="3657600" y="3124200"/>
            <a:ext cx="1425575" cy="357188"/>
          </a:xfrm>
          <a:prstGeom prst="cloudCallout">
            <a:avLst>
              <a:gd name="adj1" fmla="val 52574"/>
              <a:gd name="adj2" fmla="val -6194"/>
            </a:avLst>
          </a:prstGeom>
          <a:solidFill>
            <a:schemeClr val="bg2"/>
          </a:solidFill>
          <a:ln w="9525">
            <a:solidFill>
              <a:srgbClr val="220000"/>
            </a:solidFill>
            <a:round/>
            <a:headEnd/>
            <a:tailEnd/>
          </a:ln>
        </p:spPr>
        <p:txBody>
          <a:bodyPr/>
          <a:lstStyle/>
          <a:p>
            <a:pPr algn="ctr"/>
            <a:endParaRPr lang="en-US"/>
          </a:p>
        </p:txBody>
      </p:sp>
      <p:sp>
        <p:nvSpPr>
          <p:cNvPr id="8213" name="AutoShape 23"/>
          <p:cNvSpPr>
            <a:spLocks noChangeArrowheads="1"/>
          </p:cNvSpPr>
          <p:nvPr/>
        </p:nvSpPr>
        <p:spPr bwMode="auto">
          <a:xfrm rot="-2349353">
            <a:off x="3657600" y="3124200"/>
            <a:ext cx="1425575" cy="357188"/>
          </a:xfrm>
          <a:prstGeom prst="cloudCallout">
            <a:avLst>
              <a:gd name="adj1" fmla="val 52574"/>
              <a:gd name="adj2" fmla="val -6194"/>
            </a:avLst>
          </a:prstGeom>
          <a:solidFill>
            <a:schemeClr val="bg2"/>
          </a:solidFill>
          <a:ln w="9525">
            <a:solidFill>
              <a:srgbClr val="220000"/>
            </a:solidFill>
            <a:round/>
            <a:headEnd/>
            <a:tailEnd/>
          </a:ln>
        </p:spPr>
        <p:txBody>
          <a:bodyPr/>
          <a:lstStyle/>
          <a:p>
            <a:pPr algn="ctr"/>
            <a:endParaRPr lang="en-US"/>
          </a:p>
        </p:txBody>
      </p:sp>
      <p:sp>
        <p:nvSpPr>
          <p:cNvPr id="8214" name="AutoShape 24"/>
          <p:cNvSpPr>
            <a:spLocks noChangeArrowheads="1"/>
          </p:cNvSpPr>
          <p:nvPr/>
        </p:nvSpPr>
        <p:spPr bwMode="auto">
          <a:xfrm rot="-2349353">
            <a:off x="3657600" y="3143250"/>
            <a:ext cx="1425575" cy="357188"/>
          </a:xfrm>
          <a:prstGeom prst="cloudCallout">
            <a:avLst>
              <a:gd name="adj1" fmla="val 52574"/>
              <a:gd name="adj2" fmla="val -6194"/>
            </a:avLst>
          </a:prstGeom>
          <a:solidFill>
            <a:schemeClr val="bg2"/>
          </a:solidFill>
          <a:ln w="9525">
            <a:solidFill>
              <a:srgbClr val="220000"/>
            </a:solidFill>
            <a:round/>
            <a:headEnd/>
            <a:tailEnd/>
          </a:ln>
        </p:spPr>
        <p:txBody>
          <a:bodyPr/>
          <a:lstStyle/>
          <a:p>
            <a:pPr algn="ctr"/>
            <a:endParaRPr lang="en-US"/>
          </a:p>
        </p:txBody>
      </p:sp>
      <p:sp>
        <p:nvSpPr>
          <p:cNvPr id="8215" name="AutoShape 25"/>
          <p:cNvSpPr>
            <a:spLocks noChangeArrowheads="1"/>
          </p:cNvSpPr>
          <p:nvPr/>
        </p:nvSpPr>
        <p:spPr bwMode="auto">
          <a:xfrm rot="-2349353">
            <a:off x="3962400" y="3048000"/>
            <a:ext cx="1425575" cy="357188"/>
          </a:xfrm>
          <a:prstGeom prst="cloudCallout">
            <a:avLst>
              <a:gd name="adj1" fmla="val 21574"/>
              <a:gd name="adj2" fmla="val -17681"/>
            </a:avLst>
          </a:prstGeom>
          <a:solidFill>
            <a:schemeClr val="bg2"/>
          </a:solidFill>
          <a:ln w="9525">
            <a:solidFill>
              <a:srgbClr val="220000"/>
            </a:solidFill>
            <a:round/>
            <a:headEnd/>
            <a:tailEnd/>
          </a:ln>
        </p:spPr>
        <p:txBody>
          <a:bodyPr/>
          <a:lstStyle/>
          <a:p>
            <a:pPr algn="ctr"/>
            <a:endParaRPr lang="en-US"/>
          </a:p>
        </p:txBody>
      </p:sp>
      <p:sp>
        <p:nvSpPr>
          <p:cNvPr id="78874" name="Freeform 26"/>
          <p:cNvSpPr>
            <a:spLocks/>
          </p:cNvSpPr>
          <p:nvPr/>
        </p:nvSpPr>
        <p:spPr bwMode="auto">
          <a:xfrm rot="-556956">
            <a:off x="6781800" y="533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75" name="Freeform 27"/>
          <p:cNvSpPr>
            <a:spLocks/>
          </p:cNvSpPr>
          <p:nvPr/>
        </p:nvSpPr>
        <p:spPr bwMode="auto">
          <a:xfrm rot="-556956">
            <a:off x="6911975" y="533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76" name="Freeform 28"/>
          <p:cNvSpPr>
            <a:spLocks/>
          </p:cNvSpPr>
          <p:nvPr/>
        </p:nvSpPr>
        <p:spPr bwMode="auto">
          <a:xfrm rot="-556956">
            <a:off x="6835775" y="3810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77" name="Freeform 29"/>
          <p:cNvSpPr>
            <a:spLocks/>
          </p:cNvSpPr>
          <p:nvPr/>
        </p:nvSpPr>
        <p:spPr bwMode="auto">
          <a:xfrm rot="-556956">
            <a:off x="6781800" y="3810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78" name="Freeform 30"/>
          <p:cNvSpPr>
            <a:spLocks/>
          </p:cNvSpPr>
          <p:nvPr/>
        </p:nvSpPr>
        <p:spPr bwMode="auto">
          <a:xfrm rot="-556956">
            <a:off x="6934200" y="152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79" name="Freeform 31"/>
          <p:cNvSpPr>
            <a:spLocks/>
          </p:cNvSpPr>
          <p:nvPr/>
        </p:nvSpPr>
        <p:spPr bwMode="auto">
          <a:xfrm rot="-556956">
            <a:off x="6553200" y="385763"/>
            <a:ext cx="1524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2147483647 w 216"/>
              <a:gd name="T13" fmla="*/ 2147483647 h 1152"/>
              <a:gd name="T14" fmla="*/ 2147483647 w 216"/>
              <a:gd name="T15" fmla="*/ 2147483647 h 1152"/>
              <a:gd name="T16" fmla="*/ 2147483647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CCFFFF"/>
          </a:solidFill>
          <a:ln w="9525">
            <a:solidFill>
              <a:schemeClr val="tx1"/>
            </a:solidFill>
            <a:round/>
            <a:headEnd/>
            <a:tailEnd/>
          </a:ln>
        </p:spPr>
        <p:txBody>
          <a:bodyPr/>
          <a:lstStyle/>
          <a:p>
            <a:endParaRPr lang="en-US"/>
          </a:p>
        </p:txBody>
      </p:sp>
      <p:sp>
        <p:nvSpPr>
          <p:cNvPr id="78880" name="Freeform 32"/>
          <p:cNvSpPr>
            <a:spLocks/>
          </p:cNvSpPr>
          <p:nvPr/>
        </p:nvSpPr>
        <p:spPr bwMode="auto">
          <a:xfrm rot="-556956">
            <a:off x="6781800" y="2286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CCFFFF"/>
          </a:solidFill>
          <a:ln w="9525">
            <a:solidFill>
              <a:schemeClr val="tx1"/>
            </a:solidFill>
            <a:round/>
            <a:headEnd/>
            <a:tailEnd/>
          </a:ln>
        </p:spPr>
        <p:txBody>
          <a:bodyPr/>
          <a:lstStyle/>
          <a:p>
            <a:endParaRPr lang="en-US"/>
          </a:p>
        </p:txBody>
      </p:sp>
      <p:sp>
        <p:nvSpPr>
          <p:cNvPr id="78881" name="Freeform 33"/>
          <p:cNvSpPr>
            <a:spLocks/>
          </p:cNvSpPr>
          <p:nvPr/>
        </p:nvSpPr>
        <p:spPr bwMode="auto">
          <a:xfrm rot="-556956">
            <a:off x="6858000" y="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rgbClr val="CCFFFF"/>
          </a:solidFill>
          <a:ln w="9525">
            <a:solidFill>
              <a:schemeClr val="tx1"/>
            </a:solidFill>
            <a:round/>
            <a:headEnd/>
            <a:tailEnd/>
          </a:ln>
        </p:spPr>
        <p:txBody>
          <a:bodyPr/>
          <a:lstStyle/>
          <a:p>
            <a:endParaRPr lang="en-US"/>
          </a:p>
        </p:txBody>
      </p:sp>
      <p:sp>
        <p:nvSpPr>
          <p:cNvPr id="78882" name="Freeform 34"/>
          <p:cNvSpPr>
            <a:spLocks/>
          </p:cNvSpPr>
          <p:nvPr/>
        </p:nvSpPr>
        <p:spPr bwMode="auto">
          <a:xfrm rot="2664416">
            <a:off x="5638800" y="17526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83" name="Freeform 35"/>
          <p:cNvSpPr>
            <a:spLocks/>
          </p:cNvSpPr>
          <p:nvPr/>
        </p:nvSpPr>
        <p:spPr bwMode="auto">
          <a:xfrm rot="2664416">
            <a:off x="5486400" y="21336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84" name="Freeform 36"/>
          <p:cNvSpPr>
            <a:spLocks/>
          </p:cNvSpPr>
          <p:nvPr/>
        </p:nvSpPr>
        <p:spPr bwMode="auto">
          <a:xfrm rot="2664416">
            <a:off x="6096000" y="14478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85" name="Freeform 37"/>
          <p:cNvSpPr>
            <a:spLocks/>
          </p:cNvSpPr>
          <p:nvPr/>
        </p:nvSpPr>
        <p:spPr bwMode="auto">
          <a:xfrm rot="2664416">
            <a:off x="6096000" y="16002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86" name="Freeform 38"/>
          <p:cNvSpPr>
            <a:spLocks/>
          </p:cNvSpPr>
          <p:nvPr/>
        </p:nvSpPr>
        <p:spPr bwMode="auto">
          <a:xfrm rot="2664416">
            <a:off x="6400800" y="14478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78887" name="Freeform 39"/>
          <p:cNvSpPr>
            <a:spLocks/>
          </p:cNvSpPr>
          <p:nvPr/>
        </p:nvSpPr>
        <p:spPr bwMode="auto">
          <a:xfrm rot="2664416">
            <a:off x="6248400" y="1295400"/>
            <a:ext cx="76200" cy="914400"/>
          </a:xfrm>
          <a:custGeom>
            <a:avLst/>
            <a:gdLst>
              <a:gd name="T0" fmla="*/ 2147483647 w 216"/>
              <a:gd name="T1" fmla="*/ 0 h 1152"/>
              <a:gd name="T2" fmla="*/ 2147483647 w 216"/>
              <a:gd name="T3" fmla="*/ 2147483647 h 1152"/>
              <a:gd name="T4" fmla="*/ 2147483647 w 216"/>
              <a:gd name="T5" fmla="*/ 2147483647 h 1152"/>
              <a:gd name="T6" fmla="*/ 2147483647 w 216"/>
              <a:gd name="T7" fmla="*/ 2147483647 h 1152"/>
              <a:gd name="T8" fmla="*/ 2147483647 w 216"/>
              <a:gd name="T9" fmla="*/ 2147483647 h 1152"/>
              <a:gd name="T10" fmla="*/ 2147483647 w 216"/>
              <a:gd name="T11" fmla="*/ 2147483647 h 1152"/>
              <a:gd name="T12" fmla="*/ 702408050 w 216"/>
              <a:gd name="T13" fmla="*/ 2147483647 h 1152"/>
              <a:gd name="T14" fmla="*/ 702408050 w 216"/>
              <a:gd name="T15" fmla="*/ 2147483647 h 1152"/>
              <a:gd name="T16" fmla="*/ 702408050 w 216"/>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152"/>
              <a:gd name="T29" fmla="*/ 216 w 216"/>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152">
                <a:moveTo>
                  <a:pt x="160" y="0"/>
                </a:moveTo>
                <a:cubicBezTo>
                  <a:pt x="140" y="72"/>
                  <a:pt x="120" y="144"/>
                  <a:pt x="112" y="192"/>
                </a:cubicBezTo>
                <a:cubicBezTo>
                  <a:pt x="104" y="240"/>
                  <a:pt x="104" y="248"/>
                  <a:pt x="112" y="288"/>
                </a:cubicBezTo>
                <a:cubicBezTo>
                  <a:pt x="120" y="328"/>
                  <a:pt x="144" y="384"/>
                  <a:pt x="160" y="432"/>
                </a:cubicBezTo>
                <a:cubicBezTo>
                  <a:pt x="176" y="480"/>
                  <a:pt x="216" y="528"/>
                  <a:pt x="208" y="576"/>
                </a:cubicBezTo>
                <a:cubicBezTo>
                  <a:pt x="200" y="624"/>
                  <a:pt x="144" y="672"/>
                  <a:pt x="112" y="720"/>
                </a:cubicBezTo>
                <a:cubicBezTo>
                  <a:pt x="80" y="768"/>
                  <a:pt x="32" y="816"/>
                  <a:pt x="16" y="864"/>
                </a:cubicBezTo>
                <a:cubicBezTo>
                  <a:pt x="0" y="912"/>
                  <a:pt x="16" y="960"/>
                  <a:pt x="16" y="1008"/>
                </a:cubicBezTo>
                <a:cubicBezTo>
                  <a:pt x="16" y="1056"/>
                  <a:pt x="16" y="1128"/>
                  <a:pt x="16" y="1152"/>
                </a:cubicBezTo>
              </a:path>
            </a:pathLst>
          </a:custGeom>
          <a:solidFill>
            <a:schemeClr val="bg2"/>
          </a:solidFill>
          <a:ln w="9525">
            <a:solidFill>
              <a:schemeClr val="tx1"/>
            </a:solidFill>
            <a:round/>
            <a:headEnd/>
            <a:tailEnd/>
          </a:ln>
        </p:spPr>
        <p:txBody>
          <a:bodyPr/>
          <a:lstStyle/>
          <a:p>
            <a:endParaRPr lang="en-US"/>
          </a:p>
        </p:txBody>
      </p:sp>
      <p:sp>
        <p:nvSpPr>
          <p:cNvPr id="8230" name="Arc 40"/>
          <p:cNvSpPr>
            <a:spLocks/>
          </p:cNvSpPr>
          <p:nvPr/>
        </p:nvSpPr>
        <p:spPr bwMode="auto">
          <a:xfrm flipH="1">
            <a:off x="5791200" y="1676400"/>
            <a:ext cx="381000" cy="611188"/>
          </a:xfrm>
          <a:custGeom>
            <a:avLst/>
            <a:gdLst>
              <a:gd name="T0" fmla="*/ 223038215 w 25435"/>
              <a:gd name="T1" fmla="*/ 0 h 43192"/>
              <a:gd name="T2" fmla="*/ 0 w 25435"/>
              <a:gd name="T3" fmla="*/ 1718012508 h 43192"/>
              <a:gd name="T4" fmla="*/ 193080824 w 25435"/>
              <a:gd name="T5" fmla="*/ 865721509 h 43192"/>
              <a:gd name="T6" fmla="*/ 0 60000 65536"/>
              <a:gd name="T7" fmla="*/ 0 60000 65536"/>
              <a:gd name="T8" fmla="*/ 0 60000 65536"/>
              <a:gd name="T9" fmla="*/ 0 w 25435"/>
              <a:gd name="T10" fmla="*/ 0 h 43192"/>
              <a:gd name="T11" fmla="*/ 25435 w 25435"/>
              <a:gd name="T12" fmla="*/ 43192 h 43192"/>
            </a:gdLst>
            <a:ahLst/>
            <a:cxnLst>
              <a:cxn ang="T6">
                <a:pos x="T0" y="T1"/>
              </a:cxn>
              <a:cxn ang="T7">
                <a:pos x="T2" y="T3"/>
              </a:cxn>
              <a:cxn ang="T8">
                <a:pos x="T4" y="T5"/>
              </a:cxn>
            </a:cxnLst>
            <a:rect l="T9" t="T10" r="T11" b="T12"/>
            <a:pathLst>
              <a:path w="25435" h="43192" fill="none" extrusionOk="0">
                <a:moveTo>
                  <a:pt x="4429" y="0"/>
                </a:moveTo>
                <a:cubicBezTo>
                  <a:pt x="16123" y="322"/>
                  <a:pt x="25435" y="9894"/>
                  <a:pt x="25435" y="21592"/>
                </a:cubicBezTo>
                <a:cubicBezTo>
                  <a:pt x="25435" y="33521"/>
                  <a:pt x="15764" y="43192"/>
                  <a:pt x="3835" y="43192"/>
                </a:cubicBezTo>
                <a:cubicBezTo>
                  <a:pt x="2549" y="43192"/>
                  <a:pt x="1265" y="43077"/>
                  <a:pt x="0" y="42848"/>
                </a:cubicBezTo>
              </a:path>
              <a:path w="25435" h="43192" stroke="0" extrusionOk="0">
                <a:moveTo>
                  <a:pt x="4429" y="0"/>
                </a:moveTo>
                <a:cubicBezTo>
                  <a:pt x="16123" y="322"/>
                  <a:pt x="25435" y="9894"/>
                  <a:pt x="25435" y="21592"/>
                </a:cubicBezTo>
                <a:cubicBezTo>
                  <a:pt x="25435" y="33521"/>
                  <a:pt x="15764" y="43192"/>
                  <a:pt x="3835" y="43192"/>
                </a:cubicBezTo>
                <a:cubicBezTo>
                  <a:pt x="2549" y="43192"/>
                  <a:pt x="1265" y="43077"/>
                  <a:pt x="0" y="42848"/>
                </a:cubicBezTo>
                <a:lnTo>
                  <a:pt x="3835" y="21592"/>
                </a:lnTo>
                <a:lnTo>
                  <a:pt x="4429" y="0"/>
                </a:lnTo>
                <a:close/>
              </a:path>
            </a:pathLst>
          </a:custGeom>
          <a:noFill/>
          <a:ln w="57150">
            <a:solidFill>
              <a:srgbClr val="CC9900"/>
            </a:solidFill>
            <a:round/>
            <a:headEnd/>
            <a:tailEnd/>
          </a:ln>
        </p:spPr>
        <p:txBody>
          <a:bodyPr wrap="none" anchor="ctr"/>
          <a:lstStyle/>
          <a:p>
            <a:endParaRPr lang="en-US"/>
          </a:p>
        </p:txBody>
      </p:sp>
      <p:sp>
        <p:nvSpPr>
          <p:cNvPr id="8231" name="Text Box 41"/>
          <p:cNvSpPr txBox="1">
            <a:spLocks noChangeArrowheads="1"/>
          </p:cNvSpPr>
          <p:nvPr/>
        </p:nvSpPr>
        <p:spPr bwMode="auto">
          <a:xfrm>
            <a:off x="1143000" y="2895600"/>
            <a:ext cx="1752600" cy="519113"/>
          </a:xfrm>
          <a:prstGeom prst="rect">
            <a:avLst/>
          </a:prstGeom>
          <a:noFill/>
          <a:ln w="9525">
            <a:noFill/>
            <a:miter lim="800000"/>
            <a:headEnd/>
            <a:tailEnd/>
          </a:ln>
        </p:spPr>
        <p:txBody>
          <a:bodyPr>
            <a:spAutoFit/>
          </a:bodyPr>
          <a:lstStyle/>
          <a:p>
            <a:pPr>
              <a:spcBef>
                <a:spcPct val="50000"/>
              </a:spcBef>
            </a:pPr>
            <a:r>
              <a:rPr lang="en-US" sz="2800" b="1"/>
              <a:t>ĐƯỜNG</a:t>
            </a:r>
          </a:p>
        </p:txBody>
      </p:sp>
      <p:sp>
        <p:nvSpPr>
          <p:cNvPr id="8232" name="Line 42"/>
          <p:cNvSpPr>
            <a:spLocks noChangeShapeType="1"/>
          </p:cNvSpPr>
          <p:nvPr/>
        </p:nvSpPr>
        <p:spPr bwMode="auto">
          <a:xfrm>
            <a:off x="2743200" y="3200400"/>
            <a:ext cx="990600" cy="304800"/>
          </a:xfrm>
          <a:prstGeom prst="line">
            <a:avLst/>
          </a:prstGeom>
          <a:noFill/>
          <a:ln w="57150">
            <a:solidFill>
              <a:schemeClr val="tx2"/>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repeatCount="indefinite" fill="hold" grpId="0" nodeType="withEffect">
                                  <p:stCondLst>
                                    <p:cond delay="0"/>
                                  </p:stCondLst>
                                  <p:endCondLst>
                                    <p:cond evt="onNext" delay="0">
                                      <p:tgtEl>
                                        <p:sldTgt/>
                                      </p:tgtEl>
                                    </p:cond>
                                  </p:endCondLst>
                                  <p:childTnLst>
                                    <p:set>
                                      <p:cBhvr>
                                        <p:cTn id="6" dur="1" fill="hold">
                                          <p:stCondLst>
                                            <p:cond delay="0"/>
                                          </p:stCondLst>
                                        </p:cTn>
                                        <p:tgtEl>
                                          <p:spTgt spid="78859"/>
                                        </p:tgtEl>
                                        <p:attrNameLst>
                                          <p:attrName>style.visibility</p:attrName>
                                        </p:attrNameLst>
                                      </p:cBhvr>
                                      <p:to>
                                        <p:strVal val="visible"/>
                                      </p:to>
                                    </p:set>
                                    <p:animEffect transition="in" filter="wipe(down)">
                                      <p:cBhvr>
                                        <p:cTn id="7" dur="500"/>
                                        <p:tgtEl>
                                          <p:spTgt spid="78859"/>
                                        </p:tgtEl>
                                      </p:cBhvr>
                                    </p:animEffect>
                                  </p:childTnLst>
                                </p:cTn>
                              </p:par>
                              <p:par>
                                <p:cTn id="8" presetID="22" presetClass="entr" presetSubtype="4" repeatCount="indefinite" fill="hold" grpId="0" nodeType="withEffect">
                                  <p:stCondLst>
                                    <p:cond delay="0"/>
                                  </p:stCondLst>
                                  <p:endCondLst>
                                    <p:cond evt="onNext" delay="0">
                                      <p:tgtEl>
                                        <p:sldTgt/>
                                      </p:tgtEl>
                                    </p:cond>
                                  </p:endCondLst>
                                  <p:childTnLst>
                                    <p:set>
                                      <p:cBhvr>
                                        <p:cTn id="9" dur="1" fill="hold">
                                          <p:stCondLst>
                                            <p:cond delay="0"/>
                                          </p:stCondLst>
                                        </p:cTn>
                                        <p:tgtEl>
                                          <p:spTgt spid="78874"/>
                                        </p:tgtEl>
                                        <p:attrNameLst>
                                          <p:attrName>style.visibility</p:attrName>
                                        </p:attrNameLst>
                                      </p:cBhvr>
                                      <p:to>
                                        <p:strVal val="visible"/>
                                      </p:to>
                                    </p:set>
                                    <p:animEffect transition="in" filter="wipe(down)">
                                      <p:cBhvr>
                                        <p:cTn id="10" dur="500"/>
                                        <p:tgtEl>
                                          <p:spTgt spid="78874"/>
                                        </p:tgtEl>
                                      </p:cBhvr>
                                    </p:animEffect>
                                  </p:childTnLst>
                                </p:cTn>
                              </p:par>
                              <p:par>
                                <p:cTn id="11" presetID="22" presetClass="entr" presetSubtype="4" repeatCount="indefinite" fill="hold" grpId="0" nodeType="withEffect">
                                  <p:stCondLst>
                                    <p:cond delay="0"/>
                                  </p:stCondLst>
                                  <p:endCondLst>
                                    <p:cond evt="onNext" delay="0">
                                      <p:tgtEl>
                                        <p:sldTgt/>
                                      </p:tgtEl>
                                    </p:cond>
                                  </p:endCondLst>
                                  <p:childTnLst>
                                    <p:set>
                                      <p:cBhvr>
                                        <p:cTn id="12" dur="1" fill="hold">
                                          <p:stCondLst>
                                            <p:cond delay="0"/>
                                          </p:stCondLst>
                                        </p:cTn>
                                        <p:tgtEl>
                                          <p:spTgt spid="78875"/>
                                        </p:tgtEl>
                                        <p:attrNameLst>
                                          <p:attrName>style.visibility</p:attrName>
                                        </p:attrNameLst>
                                      </p:cBhvr>
                                      <p:to>
                                        <p:strVal val="visible"/>
                                      </p:to>
                                    </p:set>
                                    <p:animEffect transition="in" filter="wipe(down)">
                                      <p:cBhvr>
                                        <p:cTn id="13" dur="500"/>
                                        <p:tgtEl>
                                          <p:spTgt spid="78875"/>
                                        </p:tgtEl>
                                      </p:cBhvr>
                                    </p:animEffect>
                                  </p:childTnLst>
                                </p:cTn>
                              </p:par>
                              <p:par>
                                <p:cTn id="14" presetID="22" presetClass="entr" presetSubtype="4" repeatCount="indefinite" fill="hold" grpId="0" nodeType="withEffect">
                                  <p:stCondLst>
                                    <p:cond delay="0"/>
                                  </p:stCondLst>
                                  <p:endCondLst>
                                    <p:cond evt="onNext" delay="0">
                                      <p:tgtEl>
                                        <p:sldTgt/>
                                      </p:tgtEl>
                                    </p:cond>
                                  </p:endCondLst>
                                  <p:childTnLst>
                                    <p:set>
                                      <p:cBhvr>
                                        <p:cTn id="15" dur="1" fill="hold">
                                          <p:stCondLst>
                                            <p:cond delay="0"/>
                                          </p:stCondLst>
                                        </p:cTn>
                                        <p:tgtEl>
                                          <p:spTgt spid="78876"/>
                                        </p:tgtEl>
                                        <p:attrNameLst>
                                          <p:attrName>style.visibility</p:attrName>
                                        </p:attrNameLst>
                                      </p:cBhvr>
                                      <p:to>
                                        <p:strVal val="visible"/>
                                      </p:to>
                                    </p:set>
                                    <p:animEffect transition="in" filter="wipe(down)">
                                      <p:cBhvr>
                                        <p:cTn id="16" dur="500"/>
                                        <p:tgtEl>
                                          <p:spTgt spid="78876"/>
                                        </p:tgtEl>
                                      </p:cBhvr>
                                    </p:animEffect>
                                  </p:childTnLst>
                                </p:cTn>
                              </p:par>
                              <p:par>
                                <p:cTn id="17" presetID="22" presetClass="entr" presetSubtype="4" repeatCount="indefinite" fill="hold" grpId="0" nodeType="withEffect">
                                  <p:stCondLst>
                                    <p:cond delay="0"/>
                                  </p:stCondLst>
                                  <p:endCondLst>
                                    <p:cond evt="onNext" delay="0">
                                      <p:tgtEl>
                                        <p:sldTgt/>
                                      </p:tgtEl>
                                    </p:cond>
                                  </p:endCondLst>
                                  <p:childTnLst>
                                    <p:set>
                                      <p:cBhvr>
                                        <p:cTn id="18" dur="1" fill="hold">
                                          <p:stCondLst>
                                            <p:cond delay="0"/>
                                          </p:stCondLst>
                                        </p:cTn>
                                        <p:tgtEl>
                                          <p:spTgt spid="78877"/>
                                        </p:tgtEl>
                                        <p:attrNameLst>
                                          <p:attrName>style.visibility</p:attrName>
                                        </p:attrNameLst>
                                      </p:cBhvr>
                                      <p:to>
                                        <p:strVal val="visible"/>
                                      </p:to>
                                    </p:set>
                                    <p:animEffect transition="in" filter="wipe(down)">
                                      <p:cBhvr>
                                        <p:cTn id="19" dur="500"/>
                                        <p:tgtEl>
                                          <p:spTgt spid="78877"/>
                                        </p:tgtEl>
                                      </p:cBhvr>
                                    </p:animEffect>
                                  </p:childTnLst>
                                </p:cTn>
                              </p:par>
                              <p:par>
                                <p:cTn id="20" presetID="22" presetClass="entr" presetSubtype="4" repeatCount="indefinite" fill="hold" grpId="0" nodeType="withEffect">
                                  <p:stCondLst>
                                    <p:cond delay="0"/>
                                  </p:stCondLst>
                                  <p:endCondLst>
                                    <p:cond evt="onNext" delay="0">
                                      <p:tgtEl>
                                        <p:sldTgt/>
                                      </p:tgtEl>
                                    </p:cond>
                                  </p:endCondLst>
                                  <p:childTnLst>
                                    <p:set>
                                      <p:cBhvr>
                                        <p:cTn id="21" dur="1" fill="hold">
                                          <p:stCondLst>
                                            <p:cond delay="0"/>
                                          </p:stCondLst>
                                        </p:cTn>
                                        <p:tgtEl>
                                          <p:spTgt spid="78878"/>
                                        </p:tgtEl>
                                        <p:attrNameLst>
                                          <p:attrName>style.visibility</p:attrName>
                                        </p:attrNameLst>
                                      </p:cBhvr>
                                      <p:to>
                                        <p:strVal val="visible"/>
                                      </p:to>
                                    </p:set>
                                    <p:animEffect transition="in" filter="wipe(down)">
                                      <p:cBhvr>
                                        <p:cTn id="22" dur="500"/>
                                        <p:tgtEl>
                                          <p:spTgt spid="78878"/>
                                        </p:tgtEl>
                                      </p:cBhvr>
                                    </p:animEffect>
                                  </p:childTnLst>
                                </p:cTn>
                              </p:par>
                              <p:par>
                                <p:cTn id="23" presetID="22" presetClass="entr" presetSubtype="4" repeatCount="indefinite" fill="hold" grpId="0" nodeType="withEffect">
                                  <p:stCondLst>
                                    <p:cond delay="0"/>
                                  </p:stCondLst>
                                  <p:endCondLst>
                                    <p:cond evt="onNext" delay="0">
                                      <p:tgtEl>
                                        <p:sldTgt/>
                                      </p:tgtEl>
                                    </p:cond>
                                  </p:endCondLst>
                                  <p:childTnLst>
                                    <p:set>
                                      <p:cBhvr>
                                        <p:cTn id="24" dur="1" fill="hold">
                                          <p:stCondLst>
                                            <p:cond delay="0"/>
                                          </p:stCondLst>
                                        </p:cTn>
                                        <p:tgtEl>
                                          <p:spTgt spid="78879"/>
                                        </p:tgtEl>
                                        <p:attrNameLst>
                                          <p:attrName>style.visibility</p:attrName>
                                        </p:attrNameLst>
                                      </p:cBhvr>
                                      <p:to>
                                        <p:strVal val="visible"/>
                                      </p:to>
                                    </p:set>
                                    <p:animEffect transition="in" filter="wipe(down)">
                                      <p:cBhvr>
                                        <p:cTn id="25" dur="500"/>
                                        <p:tgtEl>
                                          <p:spTgt spid="78879"/>
                                        </p:tgtEl>
                                      </p:cBhvr>
                                    </p:animEffect>
                                  </p:childTnLst>
                                </p:cTn>
                              </p:par>
                              <p:par>
                                <p:cTn id="26" presetID="22" presetClass="entr" presetSubtype="4" repeatCount="indefinite" fill="hold" grpId="0" nodeType="withEffect">
                                  <p:stCondLst>
                                    <p:cond delay="0"/>
                                  </p:stCondLst>
                                  <p:endCondLst>
                                    <p:cond evt="onNext" delay="0">
                                      <p:tgtEl>
                                        <p:sldTgt/>
                                      </p:tgtEl>
                                    </p:cond>
                                  </p:endCondLst>
                                  <p:childTnLst>
                                    <p:set>
                                      <p:cBhvr>
                                        <p:cTn id="27" dur="1" fill="hold">
                                          <p:stCondLst>
                                            <p:cond delay="0"/>
                                          </p:stCondLst>
                                        </p:cTn>
                                        <p:tgtEl>
                                          <p:spTgt spid="78880"/>
                                        </p:tgtEl>
                                        <p:attrNameLst>
                                          <p:attrName>style.visibility</p:attrName>
                                        </p:attrNameLst>
                                      </p:cBhvr>
                                      <p:to>
                                        <p:strVal val="visible"/>
                                      </p:to>
                                    </p:set>
                                    <p:animEffect transition="in" filter="wipe(down)">
                                      <p:cBhvr>
                                        <p:cTn id="28" dur="500"/>
                                        <p:tgtEl>
                                          <p:spTgt spid="78880"/>
                                        </p:tgtEl>
                                      </p:cBhvr>
                                    </p:animEffect>
                                  </p:childTnLst>
                                </p:cTn>
                              </p:par>
                              <p:par>
                                <p:cTn id="29" presetID="22" presetClass="entr" presetSubtype="4" repeatCount="indefinite" fill="hold" grpId="0" nodeType="withEffect">
                                  <p:stCondLst>
                                    <p:cond delay="0"/>
                                  </p:stCondLst>
                                  <p:endCondLst>
                                    <p:cond evt="onNext" delay="0">
                                      <p:tgtEl>
                                        <p:sldTgt/>
                                      </p:tgtEl>
                                    </p:cond>
                                  </p:endCondLst>
                                  <p:childTnLst>
                                    <p:set>
                                      <p:cBhvr>
                                        <p:cTn id="30" dur="1" fill="hold">
                                          <p:stCondLst>
                                            <p:cond delay="0"/>
                                          </p:stCondLst>
                                        </p:cTn>
                                        <p:tgtEl>
                                          <p:spTgt spid="78881"/>
                                        </p:tgtEl>
                                        <p:attrNameLst>
                                          <p:attrName>style.visibility</p:attrName>
                                        </p:attrNameLst>
                                      </p:cBhvr>
                                      <p:to>
                                        <p:strVal val="visible"/>
                                      </p:to>
                                    </p:set>
                                    <p:animEffect transition="in" filter="wipe(down)">
                                      <p:cBhvr>
                                        <p:cTn id="31" dur="500"/>
                                        <p:tgtEl>
                                          <p:spTgt spid="78881"/>
                                        </p:tgtEl>
                                      </p:cBhvr>
                                    </p:animEffect>
                                  </p:childTnLst>
                                </p:cTn>
                              </p:par>
                              <p:par>
                                <p:cTn id="32" presetID="22" presetClass="entr" presetSubtype="4" repeatCount="indefinite" fill="hold" grpId="0" nodeType="withEffect">
                                  <p:stCondLst>
                                    <p:cond delay="0"/>
                                  </p:stCondLst>
                                  <p:endCondLst>
                                    <p:cond evt="onNext" delay="0">
                                      <p:tgtEl>
                                        <p:sldTgt/>
                                      </p:tgtEl>
                                    </p:cond>
                                  </p:endCondLst>
                                  <p:childTnLst>
                                    <p:set>
                                      <p:cBhvr>
                                        <p:cTn id="33" dur="1" fill="hold">
                                          <p:stCondLst>
                                            <p:cond delay="0"/>
                                          </p:stCondLst>
                                        </p:cTn>
                                        <p:tgtEl>
                                          <p:spTgt spid="78882"/>
                                        </p:tgtEl>
                                        <p:attrNameLst>
                                          <p:attrName>style.visibility</p:attrName>
                                        </p:attrNameLst>
                                      </p:cBhvr>
                                      <p:to>
                                        <p:strVal val="visible"/>
                                      </p:to>
                                    </p:set>
                                    <p:animEffect transition="in" filter="wipe(down)">
                                      <p:cBhvr>
                                        <p:cTn id="34" dur="500"/>
                                        <p:tgtEl>
                                          <p:spTgt spid="78882"/>
                                        </p:tgtEl>
                                      </p:cBhvr>
                                    </p:animEffect>
                                  </p:childTnLst>
                                </p:cTn>
                              </p:par>
                              <p:par>
                                <p:cTn id="35" presetID="22" presetClass="entr" presetSubtype="4" repeatCount="indefinite" fill="hold" grpId="0" nodeType="withEffect">
                                  <p:stCondLst>
                                    <p:cond delay="0"/>
                                  </p:stCondLst>
                                  <p:endCondLst>
                                    <p:cond evt="onNext" delay="0">
                                      <p:tgtEl>
                                        <p:sldTgt/>
                                      </p:tgtEl>
                                    </p:cond>
                                  </p:endCondLst>
                                  <p:childTnLst>
                                    <p:set>
                                      <p:cBhvr>
                                        <p:cTn id="36" dur="1" fill="hold">
                                          <p:stCondLst>
                                            <p:cond delay="0"/>
                                          </p:stCondLst>
                                        </p:cTn>
                                        <p:tgtEl>
                                          <p:spTgt spid="78883"/>
                                        </p:tgtEl>
                                        <p:attrNameLst>
                                          <p:attrName>style.visibility</p:attrName>
                                        </p:attrNameLst>
                                      </p:cBhvr>
                                      <p:to>
                                        <p:strVal val="visible"/>
                                      </p:to>
                                    </p:set>
                                    <p:animEffect transition="in" filter="wipe(down)">
                                      <p:cBhvr>
                                        <p:cTn id="37" dur="500"/>
                                        <p:tgtEl>
                                          <p:spTgt spid="78883"/>
                                        </p:tgtEl>
                                      </p:cBhvr>
                                    </p:animEffect>
                                  </p:childTnLst>
                                </p:cTn>
                              </p:par>
                              <p:par>
                                <p:cTn id="38" presetID="22" presetClass="entr" presetSubtype="4" repeatCount="indefinite" fill="hold" grpId="0" nodeType="withEffect">
                                  <p:stCondLst>
                                    <p:cond delay="0"/>
                                  </p:stCondLst>
                                  <p:endCondLst>
                                    <p:cond evt="onNext" delay="0">
                                      <p:tgtEl>
                                        <p:sldTgt/>
                                      </p:tgtEl>
                                    </p:cond>
                                  </p:endCondLst>
                                  <p:childTnLst>
                                    <p:set>
                                      <p:cBhvr>
                                        <p:cTn id="39" dur="1" fill="hold">
                                          <p:stCondLst>
                                            <p:cond delay="0"/>
                                          </p:stCondLst>
                                        </p:cTn>
                                        <p:tgtEl>
                                          <p:spTgt spid="78884"/>
                                        </p:tgtEl>
                                        <p:attrNameLst>
                                          <p:attrName>style.visibility</p:attrName>
                                        </p:attrNameLst>
                                      </p:cBhvr>
                                      <p:to>
                                        <p:strVal val="visible"/>
                                      </p:to>
                                    </p:set>
                                    <p:animEffect transition="in" filter="wipe(down)">
                                      <p:cBhvr>
                                        <p:cTn id="40" dur="500"/>
                                        <p:tgtEl>
                                          <p:spTgt spid="78884"/>
                                        </p:tgtEl>
                                      </p:cBhvr>
                                    </p:animEffect>
                                  </p:childTnLst>
                                </p:cTn>
                              </p:par>
                              <p:par>
                                <p:cTn id="41" presetID="22" presetClass="entr" presetSubtype="4" repeatCount="indefinite" fill="hold" grpId="0" nodeType="withEffect">
                                  <p:stCondLst>
                                    <p:cond delay="0"/>
                                  </p:stCondLst>
                                  <p:endCondLst>
                                    <p:cond evt="onNext" delay="0">
                                      <p:tgtEl>
                                        <p:sldTgt/>
                                      </p:tgtEl>
                                    </p:cond>
                                  </p:endCondLst>
                                  <p:childTnLst>
                                    <p:set>
                                      <p:cBhvr>
                                        <p:cTn id="42" dur="1" fill="hold">
                                          <p:stCondLst>
                                            <p:cond delay="0"/>
                                          </p:stCondLst>
                                        </p:cTn>
                                        <p:tgtEl>
                                          <p:spTgt spid="78885"/>
                                        </p:tgtEl>
                                        <p:attrNameLst>
                                          <p:attrName>style.visibility</p:attrName>
                                        </p:attrNameLst>
                                      </p:cBhvr>
                                      <p:to>
                                        <p:strVal val="visible"/>
                                      </p:to>
                                    </p:set>
                                    <p:animEffect transition="in" filter="wipe(down)">
                                      <p:cBhvr>
                                        <p:cTn id="43" dur="500"/>
                                        <p:tgtEl>
                                          <p:spTgt spid="78885"/>
                                        </p:tgtEl>
                                      </p:cBhvr>
                                    </p:animEffect>
                                  </p:childTnLst>
                                </p:cTn>
                              </p:par>
                              <p:par>
                                <p:cTn id="44" presetID="22" presetClass="entr" presetSubtype="4" repeatCount="indefinite" fill="hold" grpId="0" nodeType="withEffect">
                                  <p:stCondLst>
                                    <p:cond delay="0"/>
                                  </p:stCondLst>
                                  <p:endCondLst>
                                    <p:cond evt="onNext" delay="0">
                                      <p:tgtEl>
                                        <p:sldTgt/>
                                      </p:tgtEl>
                                    </p:cond>
                                  </p:endCondLst>
                                  <p:childTnLst>
                                    <p:set>
                                      <p:cBhvr>
                                        <p:cTn id="45" dur="1" fill="hold">
                                          <p:stCondLst>
                                            <p:cond delay="0"/>
                                          </p:stCondLst>
                                        </p:cTn>
                                        <p:tgtEl>
                                          <p:spTgt spid="78886"/>
                                        </p:tgtEl>
                                        <p:attrNameLst>
                                          <p:attrName>style.visibility</p:attrName>
                                        </p:attrNameLst>
                                      </p:cBhvr>
                                      <p:to>
                                        <p:strVal val="visible"/>
                                      </p:to>
                                    </p:set>
                                    <p:animEffect transition="in" filter="wipe(down)">
                                      <p:cBhvr>
                                        <p:cTn id="46" dur="500"/>
                                        <p:tgtEl>
                                          <p:spTgt spid="78886"/>
                                        </p:tgtEl>
                                      </p:cBhvr>
                                    </p:animEffect>
                                  </p:childTnLst>
                                </p:cTn>
                              </p:par>
                              <p:par>
                                <p:cTn id="47" presetID="22" presetClass="entr" presetSubtype="4" repeatCount="indefinite" fill="hold" grpId="0" nodeType="withEffect">
                                  <p:stCondLst>
                                    <p:cond delay="0"/>
                                  </p:stCondLst>
                                  <p:endCondLst>
                                    <p:cond evt="onNext" delay="0">
                                      <p:tgtEl>
                                        <p:sldTgt/>
                                      </p:tgtEl>
                                    </p:cond>
                                  </p:endCondLst>
                                  <p:childTnLst>
                                    <p:set>
                                      <p:cBhvr>
                                        <p:cTn id="48" dur="1" fill="hold">
                                          <p:stCondLst>
                                            <p:cond delay="0"/>
                                          </p:stCondLst>
                                        </p:cTn>
                                        <p:tgtEl>
                                          <p:spTgt spid="78887"/>
                                        </p:tgtEl>
                                        <p:attrNameLst>
                                          <p:attrName>style.visibility</p:attrName>
                                        </p:attrNameLst>
                                      </p:cBhvr>
                                      <p:to>
                                        <p:strVal val="visible"/>
                                      </p:to>
                                    </p:set>
                                    <p:animEffect transition="in" filter="wipe(down)">
                                      <p:cBhvr>
                                        <p:cTn id="49" dur="500"/>
                                        <p:tgtEl>
                                          <p:spTgt spid="78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animBg="1"/>
      <p:bldP spid="78874" grpId="0" animBg="1"/>
      <p:bldP spid="78875" grpId="0" animBg="1"/>
      <p:bldP spid="78876" grpId="0" animBg="1"/>
      <p:bldP spid="78877" grpId="0" animBg="1"/>
      <p:bldP spid="78878" grpId="0" animBg="1"/>
      <p:bldP spid="78879" grpId="0" animBg="1"/>
      <p:bldP spid="78880" grpId="0" animBg="1"/>
      <p:bldP spid="78881" grpId="0" animBg="1"/>
      <p:bldP spid="78882" grpId="0" animBg="1"/>
      <p:bldP spid="78883" grpId="0" animBg="1"/>
      <p:bldP spid="78884" grpId="0" animBg="1"/>
      <p:bldP spid="78885" grpId="0" animBg="1"/>
      <p:bldP spid="78886" grpId="0" animBg="1"/>
      <p:bldP spid="78887" grpId="0" animBg="1"/>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1128</TotalTime>
  <Words>1227</Words>
  <Application>Microsoft Office PowerPoint</Application>
  <PresentationFormat>On-screen Show (4:3)</PresentationFormat>
  <Paragraphs>131</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Garamond</vt:lpstr>
      <vt:lpstr>Tahoma</vt:lpstr>
      <vt:lpstr>Times New Roman</vt:lpstr>
      <vt:lpstr>Wingdings</vt:lpstr>
      <vt:lpstr>Textured</vt:lpstr>
      <vt:lpstr>Default Design</vt:lpstr>
      <vt:lpstr>Edge</vt:lpstr>
      <vt:lpstr>PowerPoint Presentation</vt:lpstr>
      <vt:lpstr>PowerPoint Presentation</vt:lpstr>
      <vt:lpstr>PowerPoint Presentation</vt:lpstr>
      <vt:lpstr>YÊU CẦU CẦN ĐẠT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ĐỊNH HƯỚNG HỌC TẬP  TIẾP THEO</vt:lpstr>
      <vt:lpstr>NỘI DUNG GHI VỞ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DREAMS</dc:creator>
  <cp:lastModifiedBy>PC</cp:lastModifiedBy>
  <cp:revision>84</cp:revision>
  <dcterms:created xsi:type="dcterms:W3CDTF">2007-12-31T10:11:53Z</dcterms:created>
  <dcterms:modified xsi:type="dcterms:W3CDTF">2022-01-16T13:36:12Z</dcterms:modified>
</cp:coreProperties>
</file>