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840" r:id="rId3"/>
    <p:sldMasterId id="2147483853" r:id="rId4"/>
    <p:sldMasterId id="2147483866" r:id="rId5"/>
  </p:sldMasterIdLst>
  <p:notesMasterIdLst>
    <p:notesMasterId r:id="rId36"/>
  </p:notesMasterIdLst>
  <p:sldIdLst>
    <p:sldId id="300" r:id="rId6"/>
    <p:sldId id="260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2" r:id="rId20"/>
    <p:sldId id="274" r:id="rId21"/>
    <p:sldId id="273" r:id="rId22"/>
    <p:sldId id="271" r:id="rId23"/>
    <p:sldId id="276" r:id="rId24"/>
    <p:sldId id="277" r:id="rId25"/>
    <p:sldId id="291" r:id="rId26"/>
    <p:sldId id="292" r:id="rId27"/>
    <p:sldId id="299" r:id="rId28"/>
    <p:sldId id="298" r:id="rId29"/>
    <p:sldId id="293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embeddedFontLst>
    <p:embeddedFont>
      <p:font typeface="等线" panose="02010600030101010101" pitchFamily="2" charset="-122"/>
      <p:regular r:id="rId37"/>
    </p:embeddedFont>
    <p:embeddedFont>
      <p:font typeface=".VnTime" panose="020B720000000000000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Century Gothic" panose="020B0502020202020204" pitchFamily="34" charset="0"/>
      <p:regular r:id="rId48"/>
      <p:bold r:id="rId49"/>
      <p:italic r:id="rId50"/>
      <p:boldItalic r:id="rId51"/>
    </p:embeddedFont>
    <p:embeddedFont>
      <p:font typeface="Coiny" panose="020B0604020202020204" charset="0"/>
      <p:regular r:id="rId52"/>
    </p:embeddedFont>
    <p:embeddedFont>
      <p:font typeface="Comic Sans MS" panose="030F0702030302020204" pitchFamily="66" charset="0"/>
      <p:regular r:id="rId53"/>
      <p:bold r:id="rId54"/>
      <p:italic r:id="rId55"/>
      <p:boldItalic r:id="rId56"/>
    </p:embeddedFont>
    <p:embeddedFont>
      <p:font typeface="Garamond" panose="02020404030301010803" pitchFamily="18" charset="0"/>
      <p:regular r:id="rId57"/>
      <p:bold r:id="rId58"/>
      <p:italic r:id="rId59"/>
    </p:embeddedFont>
    <p:embeddedFont>
      <p:font typeface="Microsoft YaHei" panose="020B0503020204020204" pitchFamily="34" charset="-122"/>
      <p:regular r:id="rId60"/>
      <p:bold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25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20" Type="http://schemas.openxmlformats.org/officeDocument/2006/relationships/slide" Target="slides/slide15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2CBB-CC33-402D-BC55-A41C913B667A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FC12-7877-4CB0-AE9C-753D4E14A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34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6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3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984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6838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200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537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078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242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46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40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27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81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73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0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350" y="325540"/>
            <a:ext cx="10515600" cy="5659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6F879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>
                <a:solidFill>
                  <a:prstClr val="black"/>
                </a:solidFill>
              </a:rPr>
              <a:pPr/>
              <a:t>2022/1/19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0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5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6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8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45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0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9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840257063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65995494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68247786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13048619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38775734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36284089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623705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25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05115765"/>
      </p:ext>
    </p:extLst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61827720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07328566"/>
      </p:ext>
    </p:extLst>
  </p:cSld>
  <p:clrMapOvr>
    <a:masterClrMapping/>
  </p:clrMapOvr>
  <p:transition advClick="0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98803080"/>
      </p:ext>
    </p:extLst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4480503"/>
      </p:ext>
    </p:extLst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075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56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99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79678972"/>
      </p:ext>
    </p:extLst>
  </p:cSld>
  <p:clrMapOvr>
    <a:masterClrMapping/>
  </p:clrMapOvr>
  <p:transition advClick="0" advTm="3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84704875"/>
      </p:ext>
    </p:extLst>
  </p:cSld>
  <p:clrMapOvr>
    <a:masterClrMapping/>
  </p:clrMapOvr>
  <p:transition advClick="0" advTm="300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10670713"/>
      </p:ext>
    </p:extLst>
  </p:cSld>
  <p:clrMapOvr>
    <a:masterClrMapping/>
  </p:clrMapOvr>
  <p:transition advClick="0" advTm="300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71453856"/>
      </p:ext>
    </p:extLst>
  </p:cSld>
  <p:clrMapOvr>
    <a:masterClrMapping/>
  </p:clrMapOvr>
  <p:transition advClick="0" advTm="300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07646608"/>
      </p:ext>
    </p:extLst>
  </p:cSld>
  <p:clrMapOvr>
    <a:masterClrMapping/>
  </p:clrMapOvr>
  <p:transition advClick="0" advTm="300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5347606"/>
      </p:ext>
    </p:extLst>
  </p:cSld>
  <p:clrMapOvr>
    <a:masterClrMapping/>
  </p:clrMapOvr>
  <p:transition advClick="0" advTm="300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410566"/>
      </p:ext>
    </p:extLst>
  </p:cSld>
  <p:clrMapOvr>
    <a:masterClrMapping/>
  </p:clrMapOvr>
  <p:transition advClick="0" advTm="3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6371334"/>
      </p:ext>
    </p:extLst>
  </p:cSld>
  <p:clrMapOvr>
    <a:masterClrMapping/>
  </p:clrMapOvr>
  <p:transition advClick="0" advTm="3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67015886"/>
      </p:ext>
    </p:extLst>
  </p:cSld>
  <p:clrMapOvr>
    <a:masterClrMapping/>
  </p:clrMapOvr>
  <p:transition advClick="0" advTm="3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4222702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27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3842984"/>
      </p:ext>
    </p:extLst>
  </p:cSld>
  <p:clrMapOvr>
    <a:masterClrMapping/>
  </p:clrMapOvr>
  <p:transition advClick="0" advTm="3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0286295"/>
      </p:ext>
    </p:extLst>
  </p:cSld>
  <p:clrMapOvr>
    <a:masterClrMapping/>
  </p:clrMapOvr>
  <p:transition advClick="0" advTm="3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1D6896-D6A4-4CF4-B19B-5FDD1999C0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0119F5-F6ED-49E8-BF1B-C0C5BC9CA165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872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BB685C-AE4D-48C3-A419-FB6DEE7DEC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95FBBD6-4255-4C97-B013-221F42DB9070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896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B28E44-A47D-4537-B8BF-E9824CA6D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B16927-0880-48C9-9077-5311DB76F7A7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102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B2AF08-9689-458A-B298-DF6DD2D25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A6DD3D6-360E-415B-8B0A-9A9EF07D7A76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432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0BC5B62-94F5-4CE0-ABAB-AD0445F39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500CA0-A0B1-4917-A666-7A07C907AAAE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377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00F7DD8-94C4-49AC-8272-D7AC5261A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3D9C21-235B-4A75-880A-D447FCA76094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691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6E04A2E-D159-4E02-BC1F-D15BB5FD9A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50CF9A-1B3B-4CD1-9E1F-A41144C29B69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9790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39AF0A-7229-4C16-A94C-1EA05C0361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E34F98-43E2-4DFC-A3D2-F705A9E1BDB6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940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232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BCAAC4-E653-461D-8541-B5F587B9BE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E377CA-965F-4627-AEFF-19C43D53F290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4049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913B2B-ABEB-4A5C-B4D1-877EA0C144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CF8E6D-7156-4EFE-A595-98131BE18166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834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F0FACB-0316-436A-B70E-37384DAEA3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326445-4390-46FB-9493-34BDAA3A8491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5117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288560-3CAC-4B5E-BB84-DFB78B1C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DDE944-D5A6-4F9D-A398-FB2FDE94E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CF94DA-F9D1-4A08-AB57-8AD077409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18CC82-2711-4ED0-BBBD-76A9B1C1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AC77D17-6485-4672-8B6E-0B9A78B8E209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23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2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0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9167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8509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3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3.xml"/><Relationship Id="rId21" Type="http://schemas.openxmlformats.org/officeDocument/2006/relationships/image" Target="../media/image13.emf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9.emf"/><Relationship Id="rId25" Type="http://schemas.openxmlformats.org/officeDocument/2006/relationships/image" Target="../media/image17.emf"/><Relationship Id="rId2" Type="http://schemas.openxmlformats.org/officeDocument/2006/relationships/tags" Target="../tags/tag2.xml"/><Relationship Id="rId16" Type="http://schemas.openxmlformats.org/officeDocument/2006/relationships/image" Target="../media/image8.emf"/><Relationship Id="rId20" Type="http://schemas.openxmlformats.org/officeDocument/2006/relationships/image" Target="../media/image12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35.xml"/><Relationship Id="rId24" Type="http://schemas.openxmlformats.org/officeDocument/2006/relationships/image" Target="../media/image16.emf"/><Relationship Id="rId5" Type="http://schemas.openxmlformats.org/officeDocument/2006/relationships/tags" Target="../tags/tag5.xml"/><Relationship Id="rId15" Type="http://schemas.openxmlformats.org/officeDocument/2006/relationships/image" Target="../media/image7.emf"/><Relationship Id="rId23" Type="http://schemas.openxmlformats.org/officeDocument/2006/relationships/image" Target="../media/image15.emf"/><Relationship Id="rId10" Type="http://schemas.openxmlformats.org/officeDocument/2006/relationships/tags" Target="../tags/tag10.xml"/><Relationship Id="rId19" Type="http://schemas.openxmlformats.org/officeDocument/2006/relationships/image" Target="../media/image11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6.emf"/><Relationship Id="rId22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1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9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9.jpe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6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6.png"/><Relationship Id="rId4" Type="http://schemas.openxmlformats.org/officeDocument/2006/relationships/image" Target="../media/image60.png"/><Relationship Id="rId9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6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6.png"/><Relationship Id="rId4" Type="http://schemas.openxmlformats.org/officeDocument/2006/relationships/image" Target="../media/image60.png"/><Relationship Id="rId9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6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6.png"/><Relationship Id="rId4" Type="http://schemas.openxmlformats.org/officeDocument/2006/relationships/image" Target="../media/image60.png"/><Relationship Id="rId9" Type="http://schemas.microsoft.com/office/2007/relationships/hdphoto" Target="../media/hdphoto17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image" Target="../media/image9.emf"/><Relationship Id="rId12" Type="http://schemas.openxmlformats.org/officeDocument/2006/relationships/audio" Target="../media/audio2.wav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1.xml"/><Relationship Id="rId6" Type="http://schemas.openxmlformats.org/officeDocument/2006/relationships/image" Target="../media/image58.emf"/><Relationship Id="rId11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audio" Target="../media/audio3.wav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3.xml"/><Relationship Id="rId6" Type="http://schemas.openxmlformats.org/officeDocument/2006/relationships/image" Target="../media/image9.emf"/><Relationship Id="rId11" Type="http://schemas.openxmlformats.org/officeDocument/2006/relationships/audio" Target="../media/audio2.wav"/><Relationship Id="rId5" Type="http://schemas.openxmlformats.org/officeDocument/2006/relationships/audio" Target="../media/audio3.wav"/><Relationship Id="rId10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4.xml"/><Relationship Id="rId6" Type="http://schemas.openxmlformats.org/officeDocument/2006/relationships/image" Target="../media/image9.emf"/><Relationship Id="rId5" Type="http://schemas.openxmlformats.org/officeDocument/2006/relationships/audio" Target="../media/audio3.wav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5.wdp"/><Relationship Id="rId2" Type="http://schemas.openxmlformats.org/officeDocument/2006/relationships/image" Target="../media/image21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5.png"/><Relationship Id="rId14" Type="http://schemas.microsoft.com/office/2007/relationships/hdphoto" Target="../media/hdphoto6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5.xml"/><Relationship Id="rId6" Type="http://schemas.openxmlformats.org/officeDocument/2006/relationships/image" Target="../media/image9.emf"/><Relationship Id="rId5" Type="http://schemas.openxmlformats.org/officeDocument/2006/relationships/audio" Target="../media/audio3.wav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0.wdp"/><Relationship Id="rId18" Type="http://schemas.openxmlformats.org/officeDocument/2006/relationships/image" Target="../media/image37.png"/><Relationship Id="rId26" Type="http://schemas.microsoft.com/office/2007/relationships/hdphoto" Target="../media/hdphoto13.wdp"/><Relationship Id="rId3" Type="http://schemas.openxmlformats.org/officeDocument/2006/relationships/image" Target="../media/image30.png"/><Relationship Id="rId21" Type="http://schemas.openxmlformats.org/officeDocument/2006/relationships/image" Target="../media/image39.png"/><Relationship Id="rId7" Type="http://schemas.microsoft.com/office/2007/relationships/hdphoto" Target="../media/hdphoto8.wdp"/><Relationship Id="rId12" Type="http://schemas.openxmlformats.org/officeDocument/2006/relationships/image" Target="../media/image34.png"/><Relationship Id="rId17" Type="http://schemas.openxmlformats.org/officeDocument/2006/relationships/slide" Target="slide8.xml"/><Relationship Id="rId25" Type="http://schemas.openxmlformats.org/officeDocument/2006/relationships/image" Target="../media/image42.png"/><Relationship Id="rId2" Type="http://schemas.openxmlformats.org/officeDocument/2006/relationships/image" Target="../media/image29.jpg"/><Relationship Id="rId16" Type="http://schemas.openxmlformats.org/officeDocument/2006/relationships/image" Target="../media/image36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slide" Target="slide5.xml"/><Relationship Id="rId24" Type="http://schemas.openxmlformats.org/officeDocument/2006/relationships/image" Target="../media/image41.png"/><Relationship Id="rId5" Type="http://schemas.openxmlformats.org/officeDocument/2006/relationships/slide" Target="slide6.xml"/><Relationship Id="rId15" Type="http://schemas.openxmlformats.org/officeDocument/2006/relationships/slide" Target="slide7.xml"/><Relationship Id="rId23" Type="http://schemas.openxmlformats.org/officeDocument/2006/relationships/image" Target="../media/image40.png"/><Relationship Id="rId28" Type="http://schemas.microsoft.com/office/2007/relationships/hdphoto" Target="../media/hdphoto14.wdp"/><Relationship Id="rId10" Type="http://schemas.microsoft.com/office/2007/relationships/hdphoto" Target="../media/hdphoto9.wdp"/><Relationship Id="rId19" Type="http://schemas.openxmlformats.org/officeDocument/2006/relationships/image" Target="../media/image38.png"/><Relationship Id="rId4" Type="http://schemas.microsoft.com/office/2007/relationships/hdphoto" Target="../media/hdphoto7.wdp"/><Relationship Id="rId9" Type="http://schemas.openxmlformats.org/officeDocument/2006/relationships/image" Target="../media/image33.png"/><Relationship Id="rId14" Type="http://schemas.openxmlformats.org/officeDocument/2006/relationships/image" Target="../media/image35.png"/><Relationship Id="rId22" Type="http://schemas.microsoft.com/office/2007/relationships/hdphoto" Target="../media/hdphoto12.wdp"/><Relationship Id="rId27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slide" Target="slide4.xml"/><Relationship Id="rId5" Type="http://schemas.openxmlformats.org/officeDocument/2006/relationships/image" Target="../media/image44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4.xml"/><Relationship Id="rId5" Type="http://schemas.openxmlformats.org/officeDocument/2006/relationships/image" Target="../media/image44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png"/><Relationship Id="rId5" Type="http://schemas.openxmlformats.org/officeDocument/2006/relationships/slide" Target="slide4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5.png"/><Relationship Id="rId5" Type="http://schemas.openxmlformats.org/officeDocument/2006/relationships/slide" Target="slide4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8670543" y="-557503"/>
            <a:ext cx="3630271" cy="4094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 rot="20166082">
            <a:off x="2229709" y="879887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1561564" y="712930"/>
            <a:ext cx="10214081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 rot="20336301">
            <a:off x="29855" y="667716"/>
            <a:ext cx="2602920" cy="902683"/>
          </a:xfrm>
          <a:prstGeom prst="rect">
            <a:avLst/>
          </a:prstGeom>
        </p:spPr>
      </p:pic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2055081" y="1553867"/>
            <a:ext cx="68071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KHOA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LỚP 5</a:t>
            </a:r>
            <a:endParaRPr kumimoji="0" lang="zh-CN" altLang="en-US" sz="3000" b="1" i="0" u="none" strike="noStrike" kern="1200" cap="none" spc="0" normalizeH="0" baseline="0" noProof="0" dirty="0">
              <a:ln w="0"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189527" y="768477"/>
            <a:ext cx="888860" cy="701160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889406" y="1936216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4871894" y="5661506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PA_组合 8"/>
          <p:cNvGrpSpPr/>
          <p:nvPr>
            <p:custDataLst>
              <p:tags r:id="rId10"/>
            </p:custDataLst>
          </p:nvPr>
        </p:nvGrpSpPr>
        <p:grpSpPr>
          <a:xfrm rot="20981850">
            <a:off x="3931957" y="5528476"/>
            <a:ext cx="963079" cy="283457"/>
            <a:chOff x="3868103" y="1618312"/>
            <a:chExt cx="5430545" cy="2101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8103" y="1618312"/>
              <a:ext cx="1264371" cy="21019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67507" y="1975499"/>
              <a:ext cx="1079474" cy="16284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014" y="2078098"/>
              <a:ext cx="409927" cy="15258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9182" y="2097969"/>
              <a:ext cx="924334" cy="159382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85497" y="2151876"/>
              <a:ext cx="913151" cy="1452060"/>
            </a:xfrm>
            <a:prstGeom prst="rect">
              <a:avLst/>
            </a:prstGeom>
          </p:spPr>
        </p:pic>
      </p:grpSp>
      <p:sp>
        <p:nvSpPr>
          <p:cNvPr id="25" name="文本框 1"/>
          <p:cNvSpPr txBox="1"/>
          <p:nvPr/>
        </p:nvSpPr>
        <p:spPr>
          <a:xfrm>
            <a:off x="94271" y="7451"/>
            <a:ext cx="761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0">
                  <a:noFill/>
                </a:ln>
                <a:solidFill>
                  <a:srgbClr val="2D2D8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TRƯỜNG TIỂU </a:t>
            </a:r>
            <a:r>
              <a:rPr kumimoji="0" lang="en-US" altLang="zh-CN" sz="4000" b="1" i="0" u="none" strike="noStrike" kern="1200" cap="none" spc="0" normalizeH="0" baseline="0" noProof="0">
                <a:ln w="0">
                  <a:noFill/>
                </a:ln>
                <a:solidFill>
                  <a:srgbClr val="2D2D8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HỌC </a:t>
            </a:r>
            <a:r>
              <a:rPr lang="en-US" altLang="zh-CN" sz="4000" b="1">
                <a:ln w="0">
                  <a:noFill/>
                </a:ln>
                <a:solidFill>
                  <a:srgbClr val="2D2D89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ĐỨC GIANG</a:t>
            </a:r>
            <a:endParaRPr kumimoji="0" lang="zh-CN" altLang="en-US" sz="4000" b="1" i="0" u="none" strike="noStrike" kern="1200" cap="none" spc="0" normalizeH="0" baseline="0" noProof="0" dirty="0">
              <a:ln w="0">
                <a:noFill/>
              </a:ln>
              <a:solidFill>
                <a:srgbClr val="2D2D8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WordArt 122">
            <a:extLst>
              <a:ext uri="{FF2B5EF4-FFF2-40B4-BE49-F238E27FC236}">
                <a16:creationId xmlns:a16="http://schemas.microsoft.com/office/drawing/2014/main" id="{B3A0FE85-B20F-430D-9E17-35B138B66A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2202" y="2891162"/>
            <a:ext cx="7634147" cy="1646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D9EDEE">
                    <a:lumMod val="75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宋体"/>
                <a:cs typeface="Times New Roman"/>
              </a:rPr>
              <a:t>SỰ CHUYỂN THỂ CỦA CHẤT</a:t>
            </a: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BE0E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宋体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2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6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7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1" grpId="1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6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7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1" grpId="1"/>
          <p:bldP spid="2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30" name="图片 1" descr="97e5c76d95dfebf73877221ff104468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2479" y="2951341"/>
            <a:ext cx="4851874" cy="4851874"/>
          </a:xfrm>
          <a:prstGeom prst="rect">
            <a:avLst/>
          </a:prstGeom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57124" y="44562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GB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GB" alt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457124" y="1023783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4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91" y="4209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40" y="38373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6" descr="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72" y="3841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5" descr="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21" y="44562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38916" descr="1-30">
            <a:extLst>
              <a:ext uri="{FF2B5EF4-FFF2-40B4-BE49-F238E27FC236}">
                <a16:creationId xmlns:a16="http://schemas.microsoft.com/office/drawing/2014/main" id="{DEE258A2-F68B-4DFD-96E0-6A8559EDEA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97718" y="92267"/>
            <a:ext cx="2992197" cy="476643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453043" y="138592"/>
            <a:ext cx="2289329" cy="2289329"/>
            <a:chOff x="9902671" y="-544642"/>
            <a:chExt cx="2289329" cy="2289329"/>
          </a:xfrm>
        </p:grpSpPr>
        <p:pic>
          <p:nvPicPr>
            <p:cNvPr id="31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32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pic>
        <p:nvPicPr>
          <p:cNvPr id="33" name="图片 38916" descr="1-30">
            <a:extLst>
              <a:ext uri="{FF2B5EF4-FFF2-40B4-BE49-F238E27FC236}">
                <a16:creationId xmlns:a16="http://schemas.microsoft.com/office/drawing/2014/main" id="{DEE258A2-F68B-4DFD-96E0-6A8559EDEA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38015" y="964735"/>
            <a:ext cx="2992197" cy="47664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38916" descr="1-30">
            <a:extLst>
              <a:ext uri="{FF2B5EF4-FFF2-40B4-BE49-F238E27FC236}">
                <a16:creationId xmlns:a16="http://schemas.microsoft.com/office/drawing/2014/main" id="{DEE258A2-F68B-4DFD-96E0-6A8559EDEA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9418" y="964735"/>
            <a:ext cx="2992197" cy="47664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38916" descr="1-30">
            <a:extLst>
              <a:ext uri="{FF2B5EF4-FFF2-40B4-BE49-F238E27FC236}">
                <a16:creationId xmlns:a16="http://schemas.microsoft.com/office/drawing/2014/main" id="{DEE258A2-F68B-4DFD-96E0-6A8559EDEA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01788" y="964735"/>
            <a:ext cx="2992197" cy="476643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585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22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12" name="图片 41994" descr="1-37">
            <a:extLst>
              <a:ext uri="{FF2B5EF4-FFF2-40B4-BE49-F238E27FC236}">
                <a16:creationId xmlns:a16="http://schemas.microsoft.com/office/drawing/2014/main" id="{BC26D207-F7BF-44CA-97BD-7CB18628B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10" y="2443712"/>
            <a:ext cx="4166186" cy="46638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38916" descr="1-30">
            <a:extLst>
              <a:ext uri="{FF2B5EF4-FFF2-40B4-BE49-F238E27FC236}">
                <a16:creationId xmlns:a16="http://schemas.microsoft.com/office/drawing/2014/main" id="{DEE258A2-F68B-4DFD-96E0-6A8559EDEA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5878" y="1530531"/>
            <a:ext cx="2992197" cy="47664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F0B11375-87CC-40F9-A8E1-3706A267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45" y="1606066"/>
            <a:ext cx="4948582" cy="1010545"/>
          </a:xfrm>
          <a:custGeom>
            <a:avLst/>
            <a:gdLst>
              <a:gd name="connsiteX0" fmla="*/ 0 w 9129713"/>
              <a:gd name="connsiteY0" fmla="*/ 0 h 492443"/>
              <a:gd name="connsiteX1" fmla="*/ 570607 w 9129713"/>
              <a:gd name="connsiteY1" fmla="*/ 0 h 492443"/>
              <a:gd name="connsiteX2" fmla="*/ 1141214 w 9129713"/>
              <a:gd name="connsiteY2" fmla="*/ 0 h 492443"/>
              <a:gd name="connsiteX3" fmla="*/ 1529227 w 9129713"/>
              <a:gd name="connsiteY3" fmla="*/ 0 h 492443"/>
              <a:gd name="connsiteX4" fmla="*/ 2191131 w 9129713"/>
              <a:gd name="connsiteY4" fmla="*/ 0 h 492443"/>
              <a:gd name="connsiteX5" fmla="*/ 2853035 w 9129713"/>
              <a:gd name="connsiteY5" fmla="*/ 0 h 492443"/>
              <a:gd name="connsiteX6" fmla="*/ 3241048 w 9129713"/>
              <a:gd name="connsiteY6" fmla="*/ 0 h 492443"/>
              <a:gd name="connsiteX7" fmla="*/ 3811655 w 9129713"/>
              <a:gd name="connsiteY7" fmla="*/ 0 h 492443"/>
              <a:gd name="connsiteX8" fmla="*/ 4564857 w 9129713"/>
              <a:gd name="connsiteY8" fmla="*/ 0 h 492443"/>
              <a:gd name="connsiteX9" fmla="*/ 5135464 w 9129713"/>
              <a:gd name="connsiteY9" fmla="*/ 0 h 492443"/>
              <a:gd name="connsiteX10" fmla="*/ 5706071 w 9129713"/>
              <a:gd name="connsiteY10" fmla="*/ 0 h 492443"/>
              <a:gd name="connsiteX11" fmla="*/ 6367975 w 9129713"/>
              <a:gd name="connsiteY11" fmla="*/ 0 h 492443"/>
              <a:gd name="connsiteX12" fmla="*/ 6664690 w 9129713"/>
              <a:gd name="connsiteY12" fmla="*/ 0 h 492443"/>
              <a:gd name="connsiteX13" fmla="*/ 7235298 w 9129713"/>
              <a:gd name="connsiteY13" fmla="*/ 0 h 492443"/>
              <a:gd name="connsiteX14" fmla="*/ 7897202 w 9129713"/>
              <a:gd name="connsiteY14" fmla="*/ 0 h 492443"/>
              <a:gd name="connsiteX15" fmla="*/ 8559106 w 9129713"/>
              <a:gd name="connsiteY15" fmla="*/ 0 h 492443"/>
              <a:gd name="connsiteX16" fmla="*/ 9129713 w 9129713"/>
              <a:gd name="connsiteY16" fmla="*/ 0 h 492443"/>
              <a:gd name="connsiteX17" fmla="*/ 9129713 w 9129713"/>
              <a:gd name="connsiteY17" fmla="*/ 492443 h 492443"/>
              <a:gd name="connsiteX18" fmla="*/ 8832997 w 9129713"/>
              <a:gd name="connsiteY18" fmla="*/ 492443 h 492443"/>
              <a:gd name="connsiteX19" fmla="*/ 8262390 w 9129713"/>
              <a:gd name="connsiteY19" fmla="*/ 492443 h 492443"/>
              <a:gd name="connsiteX20" fmla="*/ 7783080 w 9129713"/>
              <a:gd name="connsiteY20" fmla="*/ 492443 h 492443"/>
              <a:gd name="connsiteX21" fmla="*/ 7486365 w 9129713"/>
              <a:gd name="connsiteY21" fmla="*/ 492443 h 492443"/>
              <a:gd name="connsiteX22" fmla="*/ 7098352 w 9129713"/>
              <a:gd name="connsiteY22" fmla="*/ 492443 h 492443"/>
              <a:gd name="connsiteX23" fmla="*/ 6710339 w 9129713"/>
              <a:gd name="connsiteY23" fmla="*/ 492443 h 492443"/>
              <a:gd name="connsiteX24" fmla="*/ 6231029 w 9129713"/>
              <a:gd name="connsiteY24" fmla="*/ 492443 h 492443"/>
              <a:gd name="connsiteX25" fmla="*/ 5569125 w 9129713"/>
              <a:gd name="connsiteY25" fmla="*/ 492443 h 492443"/>
              <a:gd name="connsiteX26" fmla="*/ 5089815 w 9129713"/>
              <a:gd name="connsiteY26" fmla="*/ 492443 h 492443"/>
              <a:gd name="connsiteX27" fmla="*/ 4427911 w 9129713"/>
              <a:gd name="connsiteY27" fmla="*/ 492443 h 492443"/>
              <a:gd name="connsiteX28" fmla="*/ 3857304 w 9129713"/>
              <a:gd name="connsiteY28" fmla="*/ 492443 h 492443"/>
              <a:gd name="connsiteX29" fmla="*/ 3104102 w 9129713"/>
              <a:gd name="connsiteY29" fmla="*/ 492443 h 492443"/>
              <a:gd name="connsiteX30" fmla="*/ 2716090 w 9129713"/>
              <a:gd name="connsiteY30" fmla="*/ 492443 h 492443"/>
              <a:gd name="connsiteX31" fmla="*/ 2328077 w 9129713"/>
              <a:gd name="connsiteY31" fmla="*/ 492443 h 492443"/>
              <a:gd name="connsiteX32" fmla="*/ 1757470 w 9129713"/>
              <a:gd name="connsiteY32" fmla="*/ 492443 h 492443"/>
              <a:gd name="connsiteX33" fmla="*/ 1369457 w 9129713"/>
              <a:gd name="connsiteY33" fmla="*/ 492443 h 492443"/>
              <a:gd name="connsiteX34" fmla="*/ 890147 w 9129713"/>
              <a:gd name="connsiteY34" fmla="*/ 492443 h 492443"/>
              <a:gd name="connsiteX35" fmla="*/ 0 w 9129713"/>
              <a:gd name="connsiteY35" fmla="*/ 492443 h 492443"/>
              <a:gd name="connsiteX36" fmla="*/ 0 w 9129713"/>
              <a:gd name="connsiteY36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29713" h="492443" fill="none" extrusionOk="0">
                <a:moveTo>
                  <a:pt x="0" y="0"/>
                </a:moveTo>
                <a:cubicBezTo>
                  <a:pt x="223911" y="-53544"/>
                  <a:pt x="374945" y="6054"/>
                  <a:pt x="570607" y="0"/>
                </a:cubicBezTo>
                <a:cubicBezTo>
                  <a:pt x="766269" y="-6054"/>
                  <a:pt x="974934" y="2375"/>
                  <a:pt x="1141214" y="0"/>
                </a:cubicBezTo>
                <a:cubicBezTo>
                  <a:pt x="1307494" y="-2375"/>
                  <a:pt x="1346664" y="29015"/>
                  <a:pt x="1529227" y="0"/>
                </a:cubicBezTo>
                <a:cubicBezTo>
                  <a:pt x="1711790" y="-29015"/>
                  <a:pt x="1982081" y="24272"/>
                  <a:pt x="2191131" y="0"/>
                </a:cubicBezTo>
                <a:cubicBezTo>
                  <a:pt x="2400181" y="-24272"/>
                  <a:pt x="2602459" y="74223"/>
                  <a:pt x="2853035" y="0"/>
                </a:cubicBezTo>
                <a:cubicBezTo>
                  <a:pt x="3103611" y="-74223"/>
                  <a:pt x="3128720" y="34778"/>
                  <a:pt x="3241048" y="0"/>
                </a:cubicBezTo>
                <a:cubicBezTo>
                  <a:pt x="3353376" y="-34778"/>
                  <a:pt x="3527591" y="10182"/>
                  <a:pt x="3811655" y="0"/>
                </a:cubicBezTo>
                <a:cubicBezTo>
                  <a:pt x="4095719" y="-10182"/>
                  <a:pt x="4212969" y="83504"/>
                  <a:pt x="4564857" y="0"/>
                </a:cubicBezTo>
                <a:cubicBezTo>
                  <a:pt x="4916745" y="-83504"/>
                  <a:pt x="4897385" y="39621"/>
                  <a:pt x="5135464" y="0"/>
                </a:cubicBezTo>
                <a:cubicBezTo>
                  <a:pt x="5373543" y="-39621"/>
                  <a:pt x="5581078" y="62606"/>
                  <a:pt x="5706071" y="0"/>
                </a:cubicBezTo>
                <a:cubicBezTo>
                  <a:pt x="5831064" y="-62606"/>
                  <a:pt x="6074174" y="40081"/>
                  <a:pt x="6367975" y="0"/>
                </a:cubicBezTo>
                <a:cubicBezTo>
                  <a:pt x="6661776" y="-40081"/>
                  <a:pt x="6521279" y="30628"/>
                  <a:pt x="6664690" y="0"/>
                </a:cubicBezTo>
                <a:cubicBezTo>
                  <a:pt x="6808101" y="-30628"/>
                  <a:pt x="7106795" y="66437"/>
                  <a:pt x="7235298" y="0"/>
                </a:cubicBezTo>
                <a:cubicBezTo>
                  <a:pt x="7363801" y="-66437"/>
                  <a:pt x="7624032" y="68596"/>
                  <a:pt x="7897202" y="0"/>
                </a:cubicBezTo>
                <a:cubicBezTo>
                  <a:pt x="8170372" y="-68596"/>
                  <a:pt x="8324211" y="21036"/>
                  <a:pt x="8559106" y="0"/>
                </a:cubicBezTo>
                <a:cubicBezTo>
                  <a:pt x="8794001" y="-21036"/>
                  <a:pt x="8895032" y="52319"/>
                  <a:pt x="9129713" y="0"/>
                </a:cubicBezTo>
                <a:cubicBezTo>
                  <a:pt x="9186205" y="102687"/>
                  <a:pt x="9106760" y="372602"/>
                  <a:pt x="9129713" y="492443"/>
                </a:cubicBezTo>
                <a:cubicBezTo>
                  <a:pt x="9019909" y="505560"/>
                  <a:pt x="8942411" y="471350"/>
                  <a:pt x="8832997" y="492443"/>
                </a:cubicBezTo>
                <a:cubicBezTo>
                  <a:pt x="8723583" y="513536"/>
                  <a:pt x="8414223" y="458172"/>
                  <a:pt x="8262390" y="492443"/>
                </a:cubicBezTo>
                <a:cubicBezTo>
                  <a:pt x="8110557" y="526714"/>
                  <a:pt x="8020986" y="474366"/>
                  <a:pt x="7783080" y="492443"/>
                </a:cubicBezTo>
                <a:cubicBezTo>
                  <a:pt x="7545174" y="510520"/>
                  <a:pt x="7572161" y="464393"/>
                  <a:pt x="7486365" y="492443"/>
                </a:cubicBezTo>
                <a:cubicBezTo>
                  <a:pt x="7400569" y="520493"/>
                  <a:pt x="7257196" y="473876"/>
                  <a:pt x="7098352" y="492443"/>
                </a:cubicBezTo>
                <a:cubicBezTo>
                  <a:pt x="6939508" y="511010"/>
                  <a:pt x="6870785" y="454212"/>
                  <a:pt x="6710339" y="492443"/>
                </a:cubicBezTo>
                <a:cubicBezTo>
                  <a:pt x="6549893" y="530674"/>
                  <a:pt x="6367254" y="476629"/>
                  <a:pt x="6231029" y="492443"/>
                </a:cubicBezTo>
                <a:cubicBezTo>
                  <a:pt x="6094804" y="508257"/>
                  <a:pt x="5775415" y="422567"/>
                  <a:pt x="5569125" y="492443"/>
                </a:cubicBezTo>
                <a:cubicBezTo>
                  <a:pt x="5362835" y="562319"/>
                  <a:pt x="5240379" y="460680"/>
                  <a:pt x="5089815" y="492443"/>
                </a:cubicBezTo>
                <a:cubicBezTo>
                  <a:pt x="4939251" y="524206"/>
                  <a:pt x="4593777" y="489952"/>
                  <a:pt x="4427911" y="492443"/>
                </a:cubicBezTo>
                <a:cubicBezTo>
                  <a:pt x="4262045" y="494934"/>
                  <a:pt x="4103053" y="454480"/>
                  <a:pt x="3857304" y="492443"/>
                </a:cubicBezTo>
                <a:cubicBezTo>
                  <a:pt x="3611555" y="530406"/>
                  <a:pt x="3469929" y="445177"/>
                  <a:pt x="3104102" y="492443"/>
                </a:cubicBezTo>
                <a:cubicBezTo>
                  <a:pt x="2738275" y="539709"/>
                  <a:pt x="2840926" y="469348"/>
                  <a:pt x="2716090" y="492443"/>
                </a:cubicBezTo>
                <a:cubicBezTo>
                  <a:pt x="2591254" y="515538"/>
                  <a:pt x="2433399" y="446970"/>
                  <a:pt x="2328077" y="492443"/>
                </a:cubicBezTo>
                <a:cubicBezTo>
                  <a:pt x="2222755" y="537916"/>
                  <a:pt x="2027078" y="442723"/>
                  <a:pt x="1757470" y="492443"/>
                </a:cubicBezTo>
                <a:cubicBezTo>
                  <a:pt x="1487862" y="542163"/>
                  <a:pt x="1459055" y="455467"/>
                  <a:pt x="1369457" y="492443"/>
                </a:cubicBezTo>
                <a:cubicBezTo>
                  <a:pt x="1279859" y="529419"/>
                  <a:pt x="1040909" y="475164"/>
                  <a:pt x="890147" y="492443"/>
                </a:cubicBezTo>
                <a:cubicBezTo>
                  <a:pt x="739385" y="509722"/>
                  <a:pt x="373876" y="390867"/>
                  <a:pt x="0" y="492443"/>
                </a:cubicBezTo>
                <a:cubicBezTo>
                  <a:pt x="-49499" y="388589"/>
                  <a:pt x="9586" y="120302"/>
                  <a:pt x="0" y="0"/>
                </a:cubicBezTo>
                <a:close/>
              </a:path>
              <a:path w="9129713" h="492443" stroke="0" extrusionOk="0">
                <a:moveTo>
                  <a:pt x="0" y="0"/>
                </a:moveTo>
                <a:cubicBezTo>
                  <a:pt x="63389" y="-3898"/>
                  <a:pt x="214582" y="20518"/>
                  <a:pt x="296716" y="0"/>
                </a:cubicBezTo>
                <a:cubicBezTo>
                  <a:pt x="378850" y="-20518"/>
                  <a:pt x="461691" y="25288"/>
                  <a:pt x="593431" y="0"/>
                </a:cubicBezTo>
                <a:cubicBezTo>
                  <a:pt x="725171" y="-25288"/>
                  <a:pt x="844317" y="8434"/>
                  <a:pt x="1072741" y="0"/>
                </a:cubicBezTo>
                <a:cubicBezTo>
                  <a:pt x="1301165" y="-8434"/>
                  <a:pt x="1537206" y="52203"/>
                  <a:pt x="1734645" y="0"/>
                </a:cubicBezTo>
                <a:cubicBezTo>
                  <a:pt x="1932084" y="-52203"/>
                  <a:pt x="2037792" y="4091"/>
                  <a:pt x="2122658" y="0"/>
                </a:cubicBezTo>
                <a:cubicBezTo>
                  <a:pt x="2207524" y="-4091"/>
                  <a:pt x="2379197" y="44492"/>
                  <a:pt x="2601968" y="0"/>
                </a:cubicBezTo>
                <a:cubicBezTo>
                  <a:pt x="2824739" y="-44492"/>
                  <a:pt x="3123524" y="27055"/>
                  <a:pt x="3355170" y="0"/>
                </a:cubicBezTo>
                <a:cubicBezTo>
                  <a:pt x="3586816" y="-27055"/>
                  <a:pt x="3764042" y="8165"/>
                  <a:pt x="3925777" y="0"/>
                </a:cubicBezTo>
                <a:cubicBezTo>
                  <a:pt x="4087512" y="-8165"/>
                  <a:pt x="4110640" y="34882"/>
                  <a:pt x="4222492" y="0"/>
                </a:cubicBezTo>
                <a:cubicBezTo>
                  <a:pt x="4334345" y="-34882"/>
                  <a:pt x="4671436" y="34308"/>
                  <a:pt x="4884396" y="0"/>
                </a:cubicBezTo>
                <a:cubicBezTo>
                  <a:pt x="5097356" y="-34308"/>
                  <a:pt x="5283536" y="2795"/>
                  <a:pt x="5455004" y="0"/>
                </a:cubicBezTo>
                <a:cubicBezTo>
                  <a:pt x="5626472" y="-2795"/>
                  <a:pt x="5815788" y="65964"/>
                  <a:pt x="6116908" y="0"/>
                </a:cubicBezTo>
                <a:cubicBezTo>
                  <a:pt x="6418028" y="-65964"/>
                  <a:pt x="6516246" y="6408"/>
                  <a:pt x="6870109" y="0"/>
                </a:cubicBezTo>
                <a:cubicBezTo>
                  <a:pt x="7223972" y="-6408"/>
                  <a:pt x="7098305" y="30702"/>
                  <a:pt x="7166825" y="0"/>
                </a:cubicBezTo>
                <a:cubicBezTo>
                  <a:pt x="7235345" y="-30702"/>
                  <a:pt x="7587863" y="63491"/>
                  <a:pt x="7920026" y="0"/>
                </a:cubicBezTo>
                <a:cubicBezTo>
                  <a:pt x="8252189" y="-63491"/>
                  <a:pt x="8212203" y="45466"/>
                  <a:pt x="8490633" y="0"/>
                </a:cubicBezTo>
                <a:cubicBezTo>
                  <a:pt x="8769063" y="-45466"/>
                  <a:pt x="8897763" y="4925"/>
                  <a:pt x="9129713" y="0"/>
                </a:cubicBezTo>
                <a:cubicBezTo>
                  <a:pt x="9134500" y="180286"/>
                  <a:pt x="9115603" y="380244"/>
                  <a:pt x="9129713" y="492443"/>
                </a:cubicBezTo>
                <a:cubicBezTo>
                  <a:pt x="8974872" y="496510"/>
                  <a:pt x="8859656" y="447720"/>
                  <a:pt x="8741700" y="492443"/>
                </a:cubicBezTo>
                <a:cubicBezTo>
                  <a:pt x="8623744" y="537166"/>
                  <a:pt x="8423442" y="457278"/>
                  <a:pt x="8262390" y="492443"/>
                </a:cubicBezTo>
                <a:cubicBezTo>
                  <a:pt x="8101338" y="527608"/>
                  <a:pt x="7875310" y="427173"/>
                  <a:pt x="7600486" y="492443"/>
                </a:cubicBezTo>
                <a:cubicBezTo>
                  <a:pt x="7325662" y="557713"/>
                  <a:pt x="7303486" y="474143"/>
                  <a:pt x="7121176" y="492443"/>
                </a:cubicBezTo>
                <a:cubicBezTo>
                  <a:pt x="6938866" y="510743"/>
                  <a:pt x="6761886" y="460383"/>
                  <a:pt x="6641866" y="492443"/>
                </a:cubicBezTo>
                <a:cubicBezTo>
                  <a:pt x="6521846" y="524503"/>
                  <a:pt x="6281864" y="464663"/>
                  <a:pt x="5979962" y="492443"/>
                </a:cubicBezTo>
                <a:cubicBezTo>
                  <a:pt x="5678060" y="520223"/>
                  <a:pt x="5659300" y="432436"/>
                  <a:pt x="5409355" y="492443"/>
                </a:cubicBezTo>
                <a:cubicBezTo>
                  <a:pt x="5159410" y="552450"/>
                  <a:pt x="4932544" y="484852"/>
                  <a:pt x="4747451" y="492443"/>
                </a:cubicBezTo>
                <a:cubicBezTo>
                  <a:pt x="4562358" y="500034"/>
                  <a:pt x="4445616" y="475916"/>
                  <a:pt x="4268141" y="492443"/>
                </a:cubicBezTo>
                <a:cubicBezTo>
                  <a:pt x="4090666" y="508970"/>
                  <a:pt x="3925751" y="463745"/>
                  <a:pt x="3697534" y="492443"/>
                </a:cubicBezTo>
                <a:cubicBezTo>
                  <a:pt x="3469317" y="521141"/>
                  <a:pt x="3493331" y="491665"/>
                  <a:pt x="3309521" y="492443"/>
                </a:cubicBezTo>
                <a:cubicBezTo>
                  <a:pt x="3125711" y="493221"/>
                  <a:pt x="2878619" y="431623"/>
                  <a:pt x="2647617" y="492443"/>
                </a:cubicBezTo>
                <a:cubicBezTo>
                  <a:pt x="2416615" y="553263"/>
                  <a:pt x="2278536" y="461422"/>
                  <a:pt x="2077010" y="492443"/>
                </a:cubicBezTo>
                <a:cubicBezTo>
                  <a:pt x="1875484" y="523464"/>
                  <a:pt x="1625624" y="471870"/>
                  <a:pt x="1323808" y="492443"/>
                </a:cubicBezTo>
                <a:cubicBezTo>
                  <a:pt x="1021992" y="513016"/>
                  <a:pt x="1147664" y="467519"/>
                  <a:pt x="1027093" y="492443"/>
                </a:cubicBezTo>
                <a:cubicBezTo>
                  <a:pt x="906523" y="517367"/>
                  <a:pt x="348978" y="399110"/>
                  <a:pt x="0" y="492443"/>
                </a:cubicBezTo>
                <a:cubicBezTo>
                  <a:pt x="-39476" y="371666"/>
                  <a:pt x="47478" y="1016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327662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600" b="1" kern="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V="1">
            <a:off x="5734527" y="955595"/>
            <a:ext cx="907807" cy="102887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6642334" y="161474"/>
            <a:ext cx="2830001" cy="1067409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5946" y="1729743"/>
            <a:ext cx="5065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tồn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ở 3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</a:t>
            </a:r>
          </a:p>
        </p:txBody>
      </p:sp>
      <p:sp>
        <p:nvSpPr>
          <p:cNvPr id="34" name="Freeform 5"/>
          <p:cNvSpPr/>
          <p:nvPr/>
        </p:nvSpPr>
        <p:spPr bwMode="auto">
          <a:xfrm>
            <a:off x="7191329" y="1670652"/>
            <a:ext cx="2830001" cy="1067409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reeform 5"/>
          <p:cNvSpPr/>
          <p:nvPr/>
        </p:nvSpPr>
        <p:spPr bwMode="auto">
          <a:xfrm rot="10800000">
            <a:off x="5369520" y="3601295"/>
            <a:ext cx="2830001" cy="1067409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81713" y="3758634"/>
            <a:ext cx="204626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khí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829076" y="1926367"/>
            <a:ext cx="204626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lỏng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209426" y="383735"/>
            <a:ext cx="204626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rắn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 </a:t>
            </a: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5734527" y="2023004"/>
            <a:ext cx="1456802" cy="2915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5726662" y="1984474"/>
            <a:ext cx="1143064" cy="161682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94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5" grpId="0" animBg="1"/>
      <p:bldP spid="38" grpId="0"/>
      <p:bldP spid="39" grpId="0"/>
      <p:bldP spid="40" grpId="0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8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10136" y="609373"/>
            <a:ext cx="7936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ĐẶC ĐIỂM CỦA CHẤT RẮN, CHẤT LỎNG, CHẤT KHÍ</a:t>
            </a:r>
            <a:endParaRPr lang="en-US" alt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313642" y="1580812"/>
            <a:ext cx="3890370" cy="51911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2077014" y="2147904"/>
            <a:ext cx="9183925" cy="4209663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4153644" y="2841822"/>
            <a:ext cx="8653462" cy="26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F22F012-3000-43AE-87A5-03E8A0C6DDC3}"/>
              </a:ext>
            </a:extLst>
          </p:cNvPr>
          <p:cNvSpPr/>
          <p:nvPr/>
        </p:nvSpPr>
        <p:spPr>
          <a:xfrm>
            <a:off x="4153644" y="4327366"/>
            <a:ext cx="520700" cy="554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99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32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66042" y="394861"/>
            <a:ext cx="5534023" cy="1020087"/>
            <a:chOff x="1313642" y="420924"/>
            <a:chExt cx="9129713" cy="1020087"/>
          </a:xfrm>
        </p:grpSpPr>
        <p:sp>
          <p:nvSpPr>
            <p:cNvPr id="30" name="矩形 17">
              <a:extLst>
                <a:ext uri="{FF2B5EF4-FFF2-40B4-BE49-F238E27FC236}">
                  <a16:creationId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38" name="TextBox 2">
              <a:extLst>
                <a:ext uri="{FF2B5EF4-FFF2-40B4-BE49-F238E27FC236}">
                  <a16:creationId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01165" y="570419"/>
            <a:ext cx="4898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22F012-3000-43AE-87A5-03E8A0C6DDC3}"/>
              </a:ext>
            </a:extLst>
          </p:cNvPr>
          <p:cNvSpPr/>
          <p:nvPr/>
        </p:nvSpPr>
        <p:spPr>
          <a:xfrm>
            <a:off x="1466042" y="3822735"/>
            <a:ext cx="520700" cy="554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466042" y="1316276"/>
            <a:ext cx="8977313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0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464456" y="1571007"/>
            <a:ext cx="89789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Ô-xi,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图片 1" descr="97e5c76d95dfebf73877221ff104468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7419" y="3496234"/>
            <a:ext cx="4851874" cy="407155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F22F012-3000-43AE-87A5-03E8A0C6DDC3}"/>
              </a:ext>
            </a:extLst>
          </p:cNvPr>
          <p:cNvSpPr/>
          <p:nvPr/>
        </p:nvSpPr>
        <p:spPr>
          <a:xfrm>
            <a:off x="1477742" y="2254169"/>
            <a:ext cx="520700" cy="554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</a:endParaRPr>
          </a:p>
        </p:txBody>
      </p:sp>
      <p:sp>
        <p:nvSpPr>
          <p:cNvPr id="17" name="Freeform 8"/>
          <p:cNvSpPr/>
          <p:nvPr/>
        </p:nvSpPr>
        <p:spPr bwMode="auto">
          <a:xfrm>
            <a:off x="1245566" y="33258"/>
            <a:ext cx="6418836" cy="115008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318499" y="411854"/>
            <a:ext cx="3890370" cy="51911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35133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  <p:bldP spid="17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795130" y="0"/>
            <a:ext cx="11171583" cy="621294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-480453" y="4070963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7AAB5E52-E9BB-43C4-80E0-2DEE65D0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02" y="1640528"/>
            <a:ext cx="793672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altLang="en-US" sz="2400" b="1" u="sng" dirty="0">
                <a:solidFill>
                  <a:srgbClr val="002060"/>
                </a:solidFill>
                <a:latin typeface="Times New Roman" pitchFamily="18" charset="0"/>
              </a:rPr>
              <a:t>HOẠT ĐỘNG 2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</a:rPr>
              <a:t>ĐẶC ĐIỂM CỦA CHẤT RẮN, CHẤT LỎNG, CHẤT KHÍ</a:t>
            </a:r>
            <a:endParaRPr lang="en-US" altLang="en-US" sz="24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Horizontal Scroll 6"/>
          <p:cNvSpPr>
            <a:spLocks noChangeArrowheads="1"/>
          </p:cNvSpPr>
          <p:nvPr/>
        </p:nvSpPr>
        <p:spPr bwMode="auto">
          <a:xfrm>
            <a:off x="2977085" y="2354038"/>
            <a:ext cx="8763000" cy="4114800"/>
          </a:xfrm>
          <a:prstGeom prst="horizontalScroll">
            <a:avLst>
              <a:gd name="adj" fmla="val 12500"/>
            </a:avLst>
          </a:prstGeom>
          <a:noFill/>
          <a:ln w="9525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rắn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lỏng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chiếm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1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8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5"/>
          <p:cNvSpPr/>
          <p:nvPr/>
        </p:nvSpPr>
        <p:spPr bwMode="auto">
          <a:xfrm>
            <a:off x="979714" y="-43555"/>
            <a:ext cx="10633166" cy="1437584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rgbClr val="ED7D3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28170" y="551455"/>
            <a:ext cx="886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HOẠT ĐỘNG 3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SỰ CHUYỂN THỂ CỦA CHẤT LỎNG</a:t>
            </a:r>
            <a:endParaRPr lang="en-US" altLang="en-US" sz="24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" name="Picture 50" descr="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49" y="1989039"/>
            <a:ext cx="7391400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932124" y="5414418"/>
            <a:ext cx="81359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08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0800000">
            <a:off x="-1" y="6163536"/>
            <a:ext cx="12192000" cy="72382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9527" y="17005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HOẠT ĐỘNG 3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SỰ CHUYỂN THỂ CỦA CHẤT LỎNG</a:t>
            </a:r>
            <a:endParaRPr lang="en-US" altLang="en-US" sz="2400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77351" y="4220982"/>
            <a:ext cx="8669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50" descr="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72" y="989485"/>
            <a:ext cx="7511062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3846015" y="1876101"/>
            <a:ext cx="1851025" cy="522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11465" y="3524511"/>
            <a:ext cx="335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en-US" sz="2400" b="1" i="1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771965" y="1906201"/>
            <a:ext cx="1311275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 rot="1770744">
            <a:off x="4936989" y="1286762"/>
            <a:ext cx="364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 rot="4120124">
            <a:off x="7512585" y="1029165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400" b="1" i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i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i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400" b="1" i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8514334" y="785578"/>
            <a:ext cx="609600" cy="1570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29923" y="4823949"/>
            <a:ext cx="10238130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kumimoji="0" lang="en-US" alt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60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7" grpId="0"/>
          <p:bldP spid="19" grpId="0"/>
          <p:bldP spid="20" grpId="0"/>
          <p:bldP spid="22" grpId="0" animBg="1"/>
          <p:bldP spid="2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7" grpId="0"/>
          <p:bldP spid="19" grpId="0"/>
          <p:bldP spid="20" grpId="0"/>
          <p:bldP spid="22" grpId="0" animBg="1"/>
          <p:bldP spid="22" grpId="1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50" y="59164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DA3C6994-353C-4893-B6DD-C44E65AB1C25}"/>
              </a:ext>
            </a:extLst>
          </p:cNvPr>
          <p:cNvSpPr/>
          <p:nvPr/>
        </p:nvSpPr>
        <p:spPr>
          <a:xfrm>
            <a:off x="1958638" y="1287616"/>
            <a:ext cx="8558212" cy="2667000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hãy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nêu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ví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dụ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về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sự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chuyển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mà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914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70" y="0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93120233-0C3F-4F72-9669-07D8FB41875B}"/>
              </a:ext>
            </a:extLst>
          </p:cNvPr>
          <p:cNvSpPr/>
          <p:nvPr/>
        </p:nvSpPr>
        <p:spPr>
          <a:xfrm>
            <a:off x="2174652" y="1154951"/>
            <a:ext cx="8634412" cy="2590800"/>
          </a:xfrm>
          <a:prstGeom prst="cloud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Khi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chuyển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này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sang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khác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363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0" y="0"/>
            <a:ext cx="6184959" cy="2255398"/>
            <a:chOff x="306021" y="0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20364" y="0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522730"/>
              <a:ext cx="5359518" cy="49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kern="10" spc="-332" dirty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WordArt 3">
            <a:extLst>
              <a:ext uri="{FF2B5EF4-FFF2-40B4-BE49-F238E27FC236}">
                <a16:creationId xmlns:a16="http://schemas.microsoft.com/office/drawing/2014/main" id="{808887F4-4F92-4BF5-AAA3-1358DDD282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01859" y="2255398"/>
            <a:ext cx="4924425" cy="7508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vi-VN" sz="3692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Ai nhanh, </a:t>
            </a:r>
            <a:r>
              <a:rPr lang="vi-VN" sz="3692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đúng !</a:t>
            </a:r>
            <a:endParaRPr lang="en-US" sz="3692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487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71" y="59164"/>
            <a:ext cx="9056726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1988970" y="1371978"/>
            <a:ext cx="8305800" cy="2286000"/>
          </a:xfrm>
          <a:prstGeom prst="flowChartAlternateProcess">
            <a:avLst/>
          </a:prstGeom>
          <a:noFill/>
          <a:ln w="76200" cmpd="tri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0865" y="1196501"/>
            <a:ext cx="66437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4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936825" y="1301703"/>
            <a:ext cx="8610600" cy="4648200"/>
          </a:xfrm>
          <a:prstGeom prst="horizontalScroll">
            <a:avLst>
              <a:gd name="adj" fmla="val 12500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CA" altLang="en-US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00050" y="1987934"/>
            <a:ext cx="7772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600050" y="3441062"/>
            <a:ext cx="777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970918" y="628751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chất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" descr="97e5c76d95dfebf73877221ff104468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87" y="4341174"/>
            <a:ext cx="4851874" cy="2988947"/>
          </a:xfrm>
          <a:prstGeom prst="rect">
            <a:avLst/>
          </a:prstGeom>
        </p:spPr>
      </p:pic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936825" y="1301703"/>
            <a:ext cx="8610600" cy="4648200"/>
          </a:xfrm>
          <a:prstGeom prst="horizontalScroll">
            <a:avLst>
              <a:gd name="adj" fmla="val 12500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CA" altLang="en-US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600050" y="1987934"/>
            <a:ext cx="7772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600050" y="3441062"/>
            <a:ext cx="777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altLang="en-US" sz="2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图片 1" descr="97e5c76d95dfebf73877221ff104468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13" y="4356505"/>
            <a:ext cx="4851874" cy="298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23230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8" grpId="0" animBg="1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 descr="97e5c76d95dfebf73877221ff104468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275" y="3869053"/>
            <a:ext cx="4851874" cy="2988947"/>
          </a:xfrm>
          <a:prstGeom prst="rect">
            <a:avLst/>
          </a:prstGeom>
        </p:spPr>
      </p:pic>
      <p:sp>
        <p:nvSpPr>
          <p:cNvPr id="14" name="Cloud Callout 13">
            <a:extLst>
              <a:ext uri="{FF2B5EF4-FFF2-40B4-BE49-F238E27FC236}">
                <a16:creationId xmlns:a16="http://schemas.microsoft.com/office/drawing/2014/main" id="{29098771-6683-4C9E-828C-A4952F6C4EA8}"/>
              </a:ext>
            </a:extLst>
          </p:cNvPr>
          <p:cNvSpPr/>
          <p:nvPr/>
        </p:nvSpPr>
        <p:spPr>
          <a:xfrm>
            <a:off x="1685365" y="994954"/>
            <a:ext cx="8610600" cy="3124200"/>
          </a:xfrm>
          <a:prstGeom prst="cloudCallout">
            <a:avLst>
              <a:gd name="adj1" fmla="val 31138"/>
              <a:gd name="adj2" fmla="val 26786"/>
            </a:avLst>
          </a:prstGeom>
          <a:noFill/>
          <a:ln w="25400" cap="flat" cmpd="sng" algn="ctr">
            <a:solidFill>
              <a:srgbClr val="0000C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rắn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sang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lỏng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lỏng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sang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33163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ình ảnh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52600"/>
            <a:ext cx="2743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ình ảnh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2743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ình ảnh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1752600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90700" y="4876800"/>
            <a:ext cx="2209800" cy="1169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876800" y="4876800"/>
            <a:ext cx="2476500" cy="116998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270875" y="4953000"/>
            <a:ext cx="1981200" cy="1169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003675" y="53276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7391400" y="54102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000250" y="682624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21559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1000" y="4541465"/>
            <a:ext cx="1997075" cy="985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62799" y="4450977"/>
            <a:ext cx="2895600" cy="1738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FF"/>
              </a:buClr>
              <a:buSzPct val="70000"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Aft>
                <a:spcPct val="0"/>
              </a:spcAft>
              <a:buClr>
                <a:srgbClr val="0000FF"/>
              </a:buClr>
              <a:buSzPct val="70000"/>
              <a:buNone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ct val="0"/>
              </a:spcAft>
              <a:buClr>
                <a:srgbClr val="0000FF"/>
              </a:buClr>
              <a:buSzPct val="70000"/>
              <a:buNone/>
            </a:pP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Picture 22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49" y="1769690"/>
            <a:ext cx="2762250" cy="2574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3" descr="Th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62" y="1768102"/>
            <a:ext cx="27559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19549" y="448889"/>
            <a:ext cx="91630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00" y="1760165"/>
            <a:ext cx="2760663" cy="256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548999" y="4531940"/>
            <a:ext cx="1917700" cy="9858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3754749" y="4944689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7648887" y="4919289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88016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10" grpId="0" build="p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662840" y="548323"/>
            <a:ext cx="89550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1878014"/>
            <a:ext cx="5791200" cy="38528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55817" y="5740266"/>
            <a:ext cx="8285366" cy="74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41994" descr="1-37">
            <a:extLst>
              <a:ext uri="{FF2B5EF4-FFF2-40B4-BE49-F238E27FC236}">
                <a16:creationId xmlns:a16="http://schemas.microsoft.com/office/drawing/2014/main" id="{BC26D207-F7BF-44CA-97BD-7CB18628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2443712"/>
            <a:ext cx="2459627" cy="466381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61366019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057400" y="2205038"/>
            <a:ext cx="8142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008438" y="2997201"/>
            <a:ext cx="2773362" cy="6080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008438" y="3789363"/>
            <a:ext cx="2773362" cy="6080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Muối.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008438" y="4581526"/>
            <a:ext cx="2849562" cy="6080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alt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87714" y="1412875"/>
            <a:ext cx="5545137" cy="6858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186" name="Oval 10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895600" y="3048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500056" y="2846388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PA_组合 25"/>
          <p:cNvGrpSpPr/>
          <p:nvPr>
            <p:custDataLst>
              <p:tags r:id="rId1"/>
            </p:custDataLst>
          </p:nvPr>
        </p:nvGrpSpPr>
        <p:grpSpPr>
          <a:xfrm rot="332723">
            <a:off x="7895612" y="2387981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17" name="图片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537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0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0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0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0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0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0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0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0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0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0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0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0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178" grpId="0"/>
          <p:bldP spid="50179" grpId="0" animBg="1"/>
          <p:bldP spid="50180" grpId="0" animBg="1"/>
          <p:bldP spid="50181" grpId="0" animBg="1"/>
          <p:bldP spid="50182" grpId="0" animBg="1"/>
          <p:bldP spid="50183" grpId="0" animBg="1"/>
          <p:bldP spid="50183" grpId="1" animBg="1"/>
          <p:bldP spid="50184" grpId="0" animBg="1"/>
          <p:bldP spid="50184" grpId="1" animBg="1"/>
          <p:bldP spid="50185" grpId="0" animBg="1"/>
          <p:bldP spid="50185" grpId="1" animBg="1"/>
          <p:bldP spid="50186" grpId="0" animBg="1"/>
          <p:bldP spid="50186" grpId="1" animBg="1"/>
          <p:bldP spid="50187" grpId="0" animBg="1"/>
          <p:bldP spid="5018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0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0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0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0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0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0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0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0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0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0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0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0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178" grpId="0"/>
          <p:bldP spid="50179" grpId="0" animBg="1"/>
          <p:bldP spid="50180" grpId="0" animBg="1"/>
          <p:bldP spid="50181" grpId="0" animBg="1"/>
          <p:bldP spid="50182" grpId="0" animBg="1"/>
          <p:bldP spid="50183" grpId="0" animBg="1"/>
          <p:bldP spid="50183" grpId="1" animBg="1"/>
          <p:bldP spid="50184" grpId="0" animBg="1"/>
          <p:bldP spid="50184" grpId="1" animBg="1"/>
          <p:bldP spid="50185" grpId="0" animBg="1"/>
          <p:bldP spid="50185" grpId="1" animBg="1"/>
          <p:bldP spid="50186" grpId="0" animBg="1"/>
          <p:bldP spid="50186" grpId="1" animBg="1"/>
          <p:bldP spid="50187" grpId="0" animBg="1"/>
          <p:bldP spid="50187" grpId="1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224338" y="4319005"/>
            <a:ext cx="3243262" cy="6080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224338" y="3644901"/>
            <a:ext cx="3243262" cy="6080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224338" y="5229226"/>
            <a:ext cx="3243262" cy="608013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Nước.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3287714" y="1412875"/>
            <a:ext cx="5545137" cy="685800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194265" y="2205389"/>
            <a:ext cx="8142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895600" y="3048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281226" y="5222270"/>
            <a:ext cx="3248547" cy="6080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PA_组合 25"/>
          <p:cNvGrpSpPr/>
          <p:nvPr>
            <p:custDataLst>
              <p:tags r:id="rId1"/>
            </p:custDataLst>
          </p:nvPr>
        </p:nvGrpSpPr>
        <p:grpSpPr>
          <a:xfrm rot="332723">
            <a:off x="-278936" y="1673400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13" name="图片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0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7" dur="500"/>
                                            <p:tgtEl>
                                              <p:spTgt spid="51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0" fill="hold"/>
                                            <p:tgtEl>
                                              <p:spTgt spid="51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0" fill="hold"/>
                                            <p:tgtEl>
                                              <p:spTgt spid="51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5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8" dur="500"/>
                                            <p:tgtEl>
                                              <p:spTgt spid="51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3" dur="500"/>
                                            <p:tgtEl>
                                              <p:spTgt spid="51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32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33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4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202" grpId="0" animBg="1"/>
          <p:bldP spid="51202" grpId="1" animBg="1"/>
          <p:bldP spid="51203" grpId="0" animBg="1"/>
          <p:bldP spid="51204" grpId="0" animBg="1"/>
          <p:bldP spid="5120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7" dur="500"/>
                                            <p:tgtEl>
                                              <p:spTgt spid="51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0" fill="hold"/>
                                            <p:tgtEl>
                                              <p:spTgt spid="51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0" fill="hold"/>
                                            <p:tgtEl>
                                              <p:spTgt spid="51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5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8" dur="500"/>
                                            <p:tgtEl>
                                              <p:spTgt spid="51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3" dur="500"/>
                                            <p:tgtEl>
                                              <p:spTgt spid="51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32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33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4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202" grpId="0" animBg="1"/>
          <p:bldP spid="51202" grpId="1" animBg="1"/>
          <p:bldP spid="51203" grpId="0" animBg="1"/>
          <p:bldP spid="51204" grpId="0" animBg="1"/>
          <p:bldP spid="51209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351088" y="2205038"/>
            <a:ext cx="854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3 :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413251" y="5486401"/>
            <a:ext cx="2773363" cy="60801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Nhôm</a:t>
            </a:r>
            <a:r>
              <a:rPr lang="en-US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419601" y="3505201"/>
            <a:ext cx="2773363" cy="60801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Ô - xi.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419601" y="4495801"/>
            <a:ext cx="2849563" cy="60801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3287714" y="1412875"/>
            <a:ext cx="5545137" cy="6858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B,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2940253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895600" y="3048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18" name="PA_组合 25"/>
          <p:cNvGrpSpPr/>
          <p:nvPr>
            <p:custDataLst>
              <p:tags r:id="rId1"/>
            </p:custDataLst>
          </p:nvPr>
        </p:nvGrpSpPr>
        <p:grpSpPr>
          <a:xfrm rot="332723">
            <a:off x="8135579" y="2281617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9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83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2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22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2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2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2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2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2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2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2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2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226" grpId="0"/>
          <p:bldP spid="52227" grpId="0" animBg="1"/>
          <p:bldP spid="52228" grpId="0" animBg="1"/>
          <p:bldP spid="52229" grpId="0" animBg="1"/>
          <p:bldP spid="52230" grpId="0" animBg="1"/>
          <p:bldP spid="52231" grpId="0" animBg="1"/>
          <p:bldP spid="52231" grpId="1" animBg="1"/>
          <p:bldP spid="52232" grpId="0" animBg="1"/>
          <p:bldP spid="52232" grpId="1" animBg="1"/>
          <p:bldP spid="52233" grpId="0" animBg="1"/>
          <p:bldP spid="52233" grpId="1" animBg="1"/>
          <p:bldP spid="52234" grpId="0" animBg="1"/>
          <p:bldP spid="52234" grpId="1" animBg="1"/>
          <p:bldP spid="52235" grpId="0" animBg="1"/>
          <p:bldP spid="5223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2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22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2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2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2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2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2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2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2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2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226" grpId="0"/>
          <p:bldP spid="52227" grpId="0" animBg="1"/>
          <p:bldP spid="52228" grpId="0" animBg="1"/>
          <p:bldP spid="52229" grpId="0" animBg="1"/>
          <p:bldP spid="52230" grpId="0" animBg="1"/>
          <p:bldP spid="52231" grpId="0" animBg="1"/>
          <p:bldP spid="52231" grpId="1" animBg="1"/>
          <p:bldP spid="52232" grpId="0" animBg="1"/>
          <p:bldP spid="52232" grpId="1" animBg="1"/>
          <p:bldP spid="52233" grpId="0" animBg="1"/>
          <p:bldP spid="52233" grpId="1" animBg="1"/>
          <p:bldP spid="52234" grpId="0" animBg="1"/>
          <p:bldP spid="52234" grpId="1" animBg="1"/>
          <p:bldP spid="52235" grpId="0" animBg="1"/>
          <p:bldP spid="52235" grpId="1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057400" y="2205039"/>
            <a:ext cx="81422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4: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876801" y="5410201"/>
            <a:ext cx="2773363" cy="608013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C. Dầu ăn.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876801" y="3581401"/>
            <a:ext cx="2773363" cy="608013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alt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Sáp</a:t>
            </a:r>
            <a:r>
              <a:rPr lang="en-US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876800" y="4495801"/>
            <a:ext cx="2819400" cy="608013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 Xăng.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3287714" y="1412875"/>
            <a:ext cx="5545137" cy="68580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253582" y="497209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15" name="PA_组合 25"/>
          <p:cNvGrpSpPr/>
          <p:nvPr>
            <p:custDataLst>
              <p:tags r:id="rId1"/>
            </p:custDataLst>
          </p:nvPr>
        </p:nvGrpSpPr>
        <p:grpSpPr>
          <a:xfrm rot="332723">
            <a:off x="7994590" y="2281617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17" name="图片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50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3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3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3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3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3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3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3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32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32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3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32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32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250" grpId="0"/>
          <p:bldP spid="53251" grpId="0" animBg="1"/>
          <p:bldP spid="53252" grpId="0" animBg="1"/>
          <p:bldP spid="53253" grpId="0" animBg="1"/>
          <p:bldP spid="53254" grpId="0" animBg="1"/>
          <p:bldP spid="53255" grpId="0" animBg="1"/>
          <p:bldP spid="53255" grpId="1" animBg="1"/>
          <p:bldP spid="53256" grpId="0" animBg="1"/>
          <p:bldP spid="53256" grpId="1" animBg="1"/>
          <p:bldP spid="53257" grpId="0" animBg="1"/>
          <p:bldP spid="53257" grpId="1" animBg="1"/>
          <p:bldP spid="53258" grpId="0" animBg="1"/>
          <p:bldP spid="53258" grpId="1" animBg="1"/>
          <p:bldP spid="53259" grpId="0" animBg="1"/>
          <p:bldP spid="532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3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3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3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3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3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3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3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32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32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3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32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32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250" grpId="0"/>
          <p:bldP spid="53251" grpId="0" animBg="1"/>
          <p:bldP spid="53252" grpId="0" animBg="1"/>
          <p:bldP spid="53253" grpId="0" animBg="1"/>
          <p:bldP spid="53254" grpId="0" animBg="1"/>
          <p:bldP spid="53255" grpId="0" animBg="1"/>
          <p:bldP spid="53255" grpId="1" animBg="1"/>
          <p:bldP spid="53256" grpId="0" animBg="1"/>
          <p:bldP spid="53256" grpId="1" animBg="1"/>
          <p:bldP spid="53257" grpId="0" animBg="1"/>
          <p:bldP spid="53257" grpId="1" animBg="1"/>
          <p:bldP spid="53258" grpId="0" animBg="1"/>
          <p:bldP spid="53258" grpId="1" animBg="1"/>
          <p:bldP spid="53259" grpId="0" animBg="1"/>
          <p:bldP spid="53259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540812" y="2342302"/>
            <a:ext cx="3424091" cy="44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2732" y="-149905"/>
            <a:ext cx="5308200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72" y="4623693"/>
            <a:ext cx="2315720" cy="22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05" y="2514600"/>
            <a:ext cx="5134468" cy="44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330201"/>
            <a:ext cx="3556000" cy="29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11153" y="1106373"/>
            <a:ext cx="2860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351088" y="2205039"/>
            <a:ext cx="85455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5 :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419601" y="3581401"/>
            <a:ext cx="2773363" cy="608013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Thép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419601" y="5410201"/>
            <a:ext cx="2773363" cy="608013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381500" y="4480420"/>
            <a:ext cx="2849563" cy="608013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Thủy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3287714" y="1412875"/>
            <a:ext cx="5545137" cy="68580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895600" y="3048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15" name="PA_组合 25"/>
          <p:cNvGrpSpPr/>
          <p:nvPr>
            <p:custDataLst>
              <p:tags r:id="rId1"/>
            </p:custDataLst>
          </p:nvPr>
        </p:nvGrpSpPr>
        <p:grpSpPr>
          <a:xfrm rot="332723">
            <a:off x="-748551" y="808417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17" name="图片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054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4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4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42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4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4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4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42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4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4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42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4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274" grpId="0"/>
          <p:bldP spid="54275" grpId="0" animBg="1"/>
          <p:bldP spid="54276" grpId="0" animBg="1"/>
          <p:bldP spid="54277" grpId="0" animBg="1"/>
          <p:bldP spid="54278" grpId="0" animBg="1"/>
          <p:bldP spid="54279" grpId="0" animBg="1"/>
          <p:bldP spid="54279" grpId="1" animBg="1"/>
          <p:bldP spid="54280" grpId="0" animBg="1"/>
          <p:bldP spid="54280" grpId="1" animBg="1"/>
          <p:bldP spid="54281" grpId="0" animBg="1"/>
          <p:bldP spid="54281" grpId="1" animBg="1"/>
          <p:bldP spid="54282" grpId="0" animBg="1"/>
          <p:bldP spid="54282" grpId="1" animBg="1"/>
          <p:bldP spid="54283" grpId="0" animBg="1"/>
          <p:bldP spid="5428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4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4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42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4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4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4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42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4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4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42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4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274" grpId="0"/>
          <p:bldP spid="54275" grpId="0" animBg="1"/>
          <p:bldP spid="54276" grpId="0" animBg="1"/>
          <p:bldP spid="54277" grpId="0" animBg="1"/>
          <p:bldP spid="54278" grpId="0" animBg="1"/>
          <p:bldP spid="54279" grpId="0" animBg="1"/>
          <p:bldP spid="54279" grpId="1" animBg="1"/>
          <p:bldP spid="54280" grpId="0" animBg="1"/>
          <p:bldP spid="54280" grpId="1" animBg="1"/>
          <p:bldP spid="54281" grpId="0" animBg="1"/>
          <p:bldP spid="54281" grpId="1" animBg="1"/>
          <p:bldP spid="54282" grpId="0" animBg="1"/>
          <p:bldP spid="54282" grpId="1" animBg="1"/>
          <p:bldP spid="54283" grpId="0" animBg="1"/>
          <p:bldP spid="54283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1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6" y="4393303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813" y="4239669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75248 0.0361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id="{B8DBF683-A95A-47CB-BF5A-5B72EF2B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784451" y="2556726"/>
            <a:ext cx="3756047" cy="35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626926" y="-289806"/>
            <a:ext cx="11416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ray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B1025798-4BA6-4703-8FA1-58BC3FEF8DD2}"/>
              </a:ext>
            </a:extLst>
          </p:cNvPr>
          <p:cNvSpPr/>
          <p:nvPr/>
        </p:nvSpPr>
        <p:spPr>
          <a:xfrm>
            <a:off x="4328939" y="1926712"/>
            <a:ext cx="3534122" cy="71508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.VnTime" panose="020B7200000000000000" pitchFamily="34" charset="0"/>
              </a:rPr>
              <a:t>a)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Nhôm</a:t>
            </a:r>
            <a:r>
              <a:rPr lang="en-US" altLang="en-US" sz="4000" b="1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  <a:endParaRPr lang="en-US" altLang="en-US" sz="4000" b="1" dirty="0">
              <a:solidFill>
                <a:srgbClr val="0000FF"/>
              </a:solidFill>
              <a:latin typeface="VNI-Vari" pitchFamily="2" charset="0"/>
            </a:endParaRP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414998"/>
            <a:ext cx="2666694" cy="59250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Thép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97972"/>
            <a:ext cx="2679423" cy="6537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.VnTime" panose="020B7200000000000000" pitchFamily="34" charset="0"/>
              </a:rPr>
              <a:t>c)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8025312" y="3397972"/>
            <a:ext cx="715963" cy="6778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49834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Time" panose="020B7200000000000000"/>
                <a:ea typeface="宋体"/>
                <a:cs typeface="Arial" panose="020B0604020202020204" pitchFamily="34" charset="0"/>
              </a:rPr>
              <a:t>c)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Time" panose="020B7200000000000000"/>
              <a:ea typeface="宋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73606 0.00625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7" grpId="0" animBg="1"/>
      <p:bldP spid="22" grpId="0" animBg="1"/>
      <p:bldP spid="2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B9CF2E3D-19CD-491B-9540-7F23C7C7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7" y="3421217"/>
            <a:ext cx="2130959" cy="2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327717"/>
            <a:ext cx="2666694" cy="59250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b)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Gạch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6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10691"/>
            <a:ext cx="2679423" cy="12054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c)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Thủy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tinh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id="{1090C053-1666-44C7-A0C5-A232B15448BF}"/>
              </a:ext>
            </a:extLst>
          </p:cNvPr>
          <p:cNvSpPr/>
          <p:nvPr/>
        </p:nvSpPr>
        <p:spPr>
          <a:xfrm>
            <a:off x="4328939" y="1967641"/>
            <a:ext cx="3534122" cy="71508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a)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Ngói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419860" y="3290895"/>
            <a:ext cx="715963" cy="6778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defTabSz="4983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b) 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anose="020B7200000000000000"/>
              <a:ea typeface="宋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60208 -0.00254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14" grpId="0" animBg="1"/>
      <p:bldP spid="19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ADMIN\Desktop\Giai cuu con vat\elephant-cartoon-clip-art.png">
            <a:extLst>
              <a:ext uri="{FF2B5EF4-FFF2-40B4-BE49-F238E27FC236}">
                <a16:creationId xmlns:a16="http://schemas.microsoft.com/office/drawing/2014/main" id="{ED1B83FA-3146-4144-A20F-12986DB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916" y="2024906"/>
            <a:ext cx="5017365" cy="51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7" name="Rectangle: Rounded Corners 9">
            <a:extLst>
              <a:ext uri="{FF2B5EF4-FFF2-40B4-BE49-F238E27FC236}">
                <a16:creationId xmlns:a16="http://schemas.microsoft.com/office/drawing/2014/main" id="{B6F25C51-1214-4A09-9068-2F5B6C9C66C3}"/>
              </a:ext>
            </a:extLst>
          </p:cNvPr>
          <p:cNvSpPr/>
          <p:nvPr/>
        </p:nvSpPr>
        <p:spPr>
          <a:xfrm>
            <a:off x="3331029" y="1837307"/>
            <a:ext cx="5192511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254793" y="2945841"/>
            <a:ext cx="4604590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090115" y="2602659"/>
            <a:ext cx="3799220" cy="132802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C.Thể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7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1846341" y="239808"/>
            <a:ext cx="910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BF22F012-3000-43AE-87A5-03E8A0C6DDC3}"/>
              </a:ext>
            </a:extLst>
          </p:cNvPr>
          <p:cNvSpPr/>
          <p:nvPr/>
        </p:nvSpPr>
        <p:spPr>
          <a:xfrm>
            <a:off x="8202057" y="2749347"/>
            <a:ext cx="520700" cy="554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48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75247 0.03611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16" grpId="0" animBg="1"/>
      <p:bldP spid="30" grpId="0" animBg="1"/>
      <p:bldP spid="31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:\Users\ADMIN\Desktop\Giai cuu con vat\bear  mother and baby cartoon image 5.png">
            <a:extLst>
              <a:ext uri="{FF2B5EF4-FFF2-40B4-BE49-F238E27FC236}">
                <a16:creationId xmlns:a16="http://schemas.microsoft.com/office/drawing/2014/main" id="{A47C3CFE-05EF-4099-9514-2B02765C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36" y="2259359"/>
            <a:ext cx="4323566" cy="5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597708" y="112577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id="{2774E676-496B-4246-910B-2E0A6601E05B}"/>
              </a:ext>
            </a:extLst>
          </p:cNvPr>
          <p:cNvSpPr/>
          <p:nvPr/>
        </p:nvSpPr>
        <p:spPr>
          <a:xfrm>
            <a:off x="1509058" y="1946087"/>
            <a:ext cx="9548947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xếp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hợp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DF8B9DC8-E0DD-41C2-A2BF-A8308768D98E}"/>
              </a:ext>
            </a:extLst>
          </p:cNvPr>
          <p:cNvSpPr/>
          <p:nvPr/>
        </p:nvSpPr>
        <p:spPr>
          <a:xfrm>
            <a:off x="4628471" y="3703141"/>
            <a:ext cx="3310122" cy="6129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rắn</a:t>
            </a:r>
            <a:endParaRPr lang="en-US" altLang="en-US" sz="3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157798" y="93144"/>
            <a:ext cx="10174620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1157798" y="186911"/>
            <a:ext cx="10593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cát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nhôm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dầu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cồn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xăng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ni-tơ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đá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hơi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ô-xi,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muối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990386" y="4796208"/>
            <a:ext cx="2666694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lỏng</a:t>
            </a:r>
            <a:endParaRPr lang="en-US" altLang="en-US" sz="36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571779" y="4719577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khí</a:t>
            </a:r>
            <a:endParaRPr lang="en-US" altLang="en-US" sz="36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2148 0.02107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6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19" grpId="0" animBg="1"/>
      <p:bldP spid="20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44" y="-374579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42750" y="68397"/>
            <a:ext cx="8610600" cy="49160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Đánh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dấu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cột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bảng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dưới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đây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phù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hợp</a:t>
            </a:r>
            <a:endParaRPr lang="en-US" altLang="en-US" sz="2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oup 86">
            <a:extLst>
              <a:ext uri="{FF2B5EF4-FFF2-40B4-BE49-F238E27FC236}">
                <a16:creationId xmlns:a16="http://schemas.microsoft.com/office/drawing/2014/main" id="{34858B38-E1EE-4DAA-A0FA-77BB72ACA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39539"/>
              </p:ext>
            </p:extLst>
          </p:nvPr>
        </p:nvGraphicFramePr>
        <p:xfrm>
          <a:off x="3476861" y="885168"/>
          <a:ext cx="8610600" cy="5995992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Cồn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Ô-xi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Dầu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Ni-tơ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342508" y="1377647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709815" y="1898211"/>
            <a:ext cx="4048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342508" y="2292047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0709815" y="2816133"/>
            <a:ext cx="4048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373168" y="3206447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545013" y="3631404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545012" y="416747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373168" y="4578047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545011" y="5016102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0709815" y="5526953"/>
            <a:ext cx="4048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0709815" y="6063022"/>
            <a:ext cx="4048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8545011" y="6400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513002" y="68397"/>
            <a:ext cx="86106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" name="图片 31748" descr="1-18">
            <a:extLst>
              <a:ext uri="{FF2B5EF4-FFF2-40B4-BE49-F238E27FC236}">
                <a16:creationId xmlns:a16="http://schemas.microsoft.com/office/drawing/2014/main" id="{5C048EE1-8FE6-4CC8-81C6-5F407D3BC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5" y="0"/>
            <a:ext cx="4104149" cy="688116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728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9" grpId="0"/>
      <p:bldP spid="23" grpId="0"/>
      <p:bldP spid="24" grpId="0"/>
      <p:bldP spid="25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1225</Words>
  <Application>Microsoft Office PowerPoint</Application>
  <PresentationFormat>Widescreen</PresentationFormat>
  <Paragraphs>191</Paragraphs>
  <Slides>30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Wingdings</vt:lpstr>
      <vt:lpstr>等线</vt:lpstr>
      <vt:lpstr>Calibri</vt:lpstr>
      <vt:lpstr>Microsoft YaHei</vt:lpstr>
      <vt:lpstr>Coiny</vt:lpstr>
      <vt:lpstr>Calibri Light</vt:lpstr>
      <vt:lpstr>Century Gothic</vt:lpstr>
      <vt:lpstr>VNI-Vari</vt:lpstr>
      <vt:lpstr>Arial</vt:lpstr>
      <vt:lpstr>Garamond</vt:lpstr>
      <vt:lpstr>Times New Roman</vt:lpstr>
      <vt:lpstr>.VnTime</vt:lpstr>
      <vt:lpstr>Comic Sans MS</vt:lpstr>
      <vt:lpstr>Office 主题</vt:lpstr>
      <vt:lpstr>1_Office Theme</vt:lpstr>
      <vt:lpstr>默认设计模板</vt:lpstr>
      <vt:lpstr>1_默认设计模板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</cp:lastModifiedBy>
  <cp:revision>35</cp:revision>
  <dcterms:created xsi:type="dcterms:W3CDTF">2021-12-17T08:10:09Z</dcterms:created>
  <dcterms:modified xsi:type="dcterms:W3CDTF">2022-01-19T14:14:41Z</dcterms:modified>
</cp:coreProperties>
</file>