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9" r:id="rId2"/>
    <p:sldId id="298" r:id="rId3"/>
    <p:sldId id="284" r:id="rId4"/>
    <p:sldId id="301" r:id="rId5"/>
    <p:sldId id="306" r:id="rId6"/>
    <p:sldId id="314" r:id="rId7"/>
    <p:sldId id="33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38F12-888A-411F-8951-1C3F4FC42FB8}" type="datetimeFigureOut">
              <a:rPr lang="en-SG" smtClean="0"/>
              <a:pPr/>
              <a:t>11/5/2021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8969-3DF4-4A96-8BB7-13B301EAA5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212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46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11/5/2021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862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11/5/2021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7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11/5/2021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817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43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11/5/2021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036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11/5/2021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20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11/5/2021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807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11/5/2021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215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11/5/2021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638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11/5/2021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020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11/5/2021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189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11/5/2021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972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/>
              <a:pPr/>
              <a:t>11/5/2021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56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931354" y="219184"/>
            <a:ext cx="9220200" cy="196231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32654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604659" y="415511"/>
            <a:ext cx="56028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CHÀO MỪNG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ĐẾN VỚI GIỜ HỌC ONLINE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MÔN TOÁN</a:t>
            </a:r>
            <a:endParaRPr kumimoji="0" lang="en-US" sz="3200" b="1" i="0" u="none" strike="noStrike" kern="1200" cap="none" spc="0" normalizeH="0" baseline="0" noProof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</a:endParaRPr>
          </a:p>
        </p:txBody>
      </p:sp>
      <p:sp>
        <p:nvSpPr>
          <p:cNvPr id="13" name="文本框 6"/>
          <p:cNvSpPr txBox="1"/>
          <p:nvPr/>
        </p:nvSpPr>
        <p:spPr>
          <a:xfrm>
            <a:off x="54796" y="2778692"/>
            <a:ext cx="117536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39: </a:t>
            </a:r>
          </a:p>
          <a:p>
            <a:pPr algn="ctr"/>
            <a:r>
              <a:rPr lang="en-US" altLang="zh-CN" sz="44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CÁC SỐ VÀ PHÉP TÍNH </a:t>
            </a:r>
            <a:endParaRPr lang="vi-VN" altLang="zh-CN" sz="4400" b="1" dirty="0" smtClean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4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 </a:t>
            </a:r>
            <a:r>
              <a:rPr lang="en-US" altLang="zh-CN" sz="44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PHẠM VI 100(</a:t>
            </a:r>
            <a:r>
              <a:rPr lang="en-US" altLang="zh-CN" sz="4400" b="1" dirty="0" err="1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44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33960" y="5447484"/>
            <a:ext cx="4144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rgbClr val="0070C0"/>
                </a:solidFill>
              </a:rPr>
              <a:t>(Trang 98 &amp; 99)</a:t>
            </a:r>
            <a:endParaRPr lang="en-SG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5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16955" r="77822" b="79551"/>
          <a:stretch/>
        </p:blipFill>
        <p:spPr>
          <a:xfrm>
            <a:off x="304800" y="0"/>
            <a:ext cx="3482109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5" t="24268" r="12721" b="62110"/>
          <a:stretch/>
        </p:blipFill>
        <p:spPr>
          <a:xfrm>
            <a:off x="0" y="1628775"/>
            <a:ext cx="12393706" cy="537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3065" y="2299066"/>
            <a:ext cx="420866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C00000"/>
                </a:solidFill>
              </a:rPr>
              <a:t>1</a:t>
            </a:r>
            <a:endParaRPr lang="en-SG" sz="7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25" y="5072063"/>
            <a:ext cx="4143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C00000"/>
                </a:solidFill>
              </a:rPr>
              <a:t>7</a:t>
            </a:r>
            <a:endParaRPr lang="en-SG" sz="7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4788" y="2171701"/>
            <a:ext cx="4286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2171701"/>
            <a:ext cx="60007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2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5236" y="2171700"/>
            <a:ext cx="57150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7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5072063"/>
            <a:ext cx="4143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7719" y="3671890"/>
            <a:ext cx="39220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87113" y="3657602"/>
            <a:ext cx="4571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4</a:t>
            </a:r>
            <a:endParaRPr lang="en-SG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6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45485" r="10274" b="12151"/>
          <a:stretch/>
        </p:blipFill>
        <p:spPr>
          <a:xfrm>
            <a:off x="157621" y="252421"/>
            <a:ext cx="11476774" cy="627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50639" r="9876" b="20667"/>
          <a:stretch/>
        </p:blipFill>
        <p:spPr>
          <a:xfrm>
            <a:off x="53788" y="968983"/>
            <a:ext cx="12192000" cy="61501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943" y="156754"/>
            <a:ext cx="1165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2.   </a:t>
            </a:r>
            <a:r>
              <a:rPr lang="en-US" sz="4000" dirty="0" err="1">
                <a:solidFill>
                  <a:schemeClr val="accent2"/>
                </a:solidFill>
              </a:rPr>
              <a:t>a,</a:t>
            </a:r>
            <a:r>
              <a:rPr lang="en-US" sz="4000" dirty="0" err="1"/>
              <a:t>Kết</a:t>
            </a:r>
            <a:r>
              <a:rPr lang="en-US" sz="4000" dirty="0"/>
              <a:t> </a:t>
            </a:r>
            <a:r>
              <a:rPr lang="en-US" sz="4000" dirty="0" err="1"/>
              <a:t>quả</a:t>
            </a:r>
            <a:r>
              <a:rPr lang="en-US" sz="4000" dirty="0"/>
              <a:t> </a:t>
            </a:r>
            <a:r>
              <a:rPr lang="en-US" sz="4000" dirty="0" err="1"/>
              <a:t>phép</a:t>
            </a:r>
            <a:r>
              <a:rPr lang="en-US" sz="4000" dirty="0"/>
              <a:t> </a:t>
            </a:r>
            <a:r>
              <a:rPr lang="en-US" sz="4000" dirty="0" err="1"/>
              <a:t>tính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mỗi</a:t>
            </a:r>
            <a:r>
              <a:rPr lang="en-US" sz="4000" dirty="0"/>
              <a:t> </a:t>
            </a:r>
            <a:r>
              <a:rPr lang="en-US" sz="4000" dirty="0" err="1"/>
              <a:t>ngôi</a:t>
            </a:r>
            <a:r>
              <a:rPr lang="en-US" sz="4000" dirty="0"/>
              <a:t> </a:t>
            </a:r>
            <a:r>
              <a:rPr lang="en-US" sz="4000" dirty="0" err="1"/>
              <a:t>sao</a:t>
            </a:r>
            <a:r>
              <a:rPr lang="en-US" sz="4000" dirty="0"/>
              <a:t>.</a:t>
            </a:r>
            <a:endParaRPr lang="en-SG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9629775" y="864640"/>
            <a:ext cx="2400300" cy="2150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25" name="TextBox 24"/>
          <p:cNvSpPr txBox="1"/>
          <p:nvPr/>
        </p:nvSpPr>
        <p:spPr>
          <a:xfrm>
            <a:off x="7788368" y="3010156"/>
            <a:ext cx="1271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26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40020" y="5193433"/>
            <a:ext cx="1169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40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96718" y="2341721"/>
            <a:ext cx="1048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26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30948" y="4960954"/>
            <a:ext cx="109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26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43736" y="5376452"/>
            <a:ext cx="1058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40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94478" y="5608932"/>
            <a:ext cx="987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55</a:t>
            </a:r>
            <a:endParaRPr lang="en-SG" sz="4800" b="1" dirty="0">
              <a:solidFill>
                <a:srgbClr val="C00000"/>
              </a:solidFill>
            </a:endParaRPr>
          </a:p>
        </p:txBody>
      </p:sp>
      <p:pic>
        <p:nvPicPr>
          <p:cNvPr id="17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778" y="-167345"/>
            <a:ext cx="1667222" cy="144626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5943" y="187531"/>
            <a:ext cx="1194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n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</a:t>
            </a:r>
            <a:endParaRPr lang="en-SG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105091" y="3841153"/>
            <a:ext cx="3388473" cy="2480134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350101" y="4341606"/>
            <a:ext cx="2728564" cy="2277039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857313" y="4051900"/>
            <a:ext cx="3172762" cy="205864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1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23377 0.189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58884 0.128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76181 0.481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56007 0.5386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3.33333E-6 L -0.29117 0.607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3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02643 0.5388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7" grpId="0"/>
      <p:bldP spid="29" grpId="0"/>
      <p:bldP spid="30" grpId="0"/>
      <p:bldP spid="18" grpId="0"/>
      <p:bldP spid="3" grpId="0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6212" r="9904" b="85957"/>
          <a:stretch/>
        </p:blipFill>
        <p:spPr>
          <a:xfrm>
            <a:off x="230281" y="88778"/>
            <a:ext cx="11801476" cy="1792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1370" y="3518027"/>
            <a:ext cx="874294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SG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2" t="14791" r="37646" b="81684"/>
          <a:stretch/>
        </p:blipFill>
        <p:spPr>
          <a:xfrm>
            <a:off x="580325" y="2051450"/>
            <a:ext cx="11101388" cy="1337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5" t="25396" r="10583" b="50406"/>
          <a:stretch/>
        </p:blipFill>
        <p:spPr>
          <a:xfrm>
            <a:off x="230281" y="4356846"/>
            <a:ext cx="11867126" cy="2753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8982" y="2222899"/>
            <a:ext cx="18288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3531" y="2222899"/>
            <a:ext cx="17430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2356" y="2222899"/>
            <a:ext cx="1757363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31444" y="2222899"/>
            <a:ext cx="16287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12131" y="2227381"/>
            <a:ext cx="17430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FB8053-3416-4A4D-811E-7EE8643BC3AF}"/>
              </a:ext>
            </a:extLst>
          </p:cNvPr>
          <p:cNvSpPr txBox="1"/>
          <p:nvPr/>
        </p:nvSpPr>
        <p:spPr>
          <a:xfrm>
            <a:off x="1853835" y="3556805"/>
            <a:ext cx="874294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198C3F-34FF-4FE2-92CE-8DD123D9C631}"/>
              </a:ext>
            </a:extLst>
          </p:cNvPr>
          <p:cNvCxnSpPr/>
          <p:nvPr/>
        </p:nvCxnSpPr>
        <p:spPr>
          <a:xfrm>
            <a:off x="3764226" y="876442"/>
            <a:ext cx="24476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14B593-CF72-41EB-86AD-BABD44912FF1}"/>
              </a:ext>
            </a:extLst>
          </p:cNvPr>
          <p:cNvCxnSpPr/>
          <p:nvPr/>
        </p:nvCxnSpPr>
        <p:spPr>
          <a:xfrm>
            <a:off x="4366627" y="1349669"/>
            <a:ext cx="24476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4A3449-6AC7-4988-9A41-3D134FF1B311}"/>
              </a:ext>
            </a:extLst>
          </p:cNvPr>
          <p:cNvCxnSpPr>
            <a:cxnSpLocks/>
          </p:cNvCxnSpPr>
          <p:nvPr/>
        </p:nvCxnSpPr>
        <p:spPr>
          <a:xfrm>
            <a:off x="7127680" y="1336160"/>
            <a:ext cx="48075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28F16BE-4B77-4B9A-9EF9-22E3683D1B72}"/>
              </a:ext>
            </a:extLst>
          </p:cNvPr>
          <p:cNvCxnSpPr>
            <a:cxnSpLocks/>
          </p:cNvCxnSpPr>
          <p:nvPr/>
        </p:nvCxnSpPr>
        <p:spPr>
          <a:xfrm>
            <a:off x="929195" y="1766257"/>
            <a:ext cx="21012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59719" y="879638"/>
            <a:ext cx="390029" cy="41774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400691" y="918416"/>
            <a:ext cx="390029" cy="41774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205709" y="860721"/>
            <a:ext cx="390029" cy="41774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8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53333" r="8696" b="14732"/>
          <a:stretch/>
        </p:blipFill>
        <p:spPr>
          <a:xfrm>
            <a:off x="94456" y="360217"/>
            <a:ext cx="12097544" cy="6440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88771" y="-66882"/>
            <a:ext cx="4344683" cy="584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61882" r="51179" b="34561"/>
          <a:stretch/>
        </p:blipFill>
        <p:spPr>
          <a:xfrm>
            <a:off x="701820" y="1854487"/>
            <a:ext cx="9143999" cy="1057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2728" y="3057944"/>
            <a:ext cx="6191505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8536" y="1972975"/>
            <a:ext cx="145044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SG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3493" y="1982196"/>
            <a:ext cx="14001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+</a:t>
            </a:r>
            <a:endParaRPr lang="en-SG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6651" y="2000668"/>
            <a:ext cx="140758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35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77527" y="1963724"/>
            <a:ext cx="12287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67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90243" y="2037885"/>
            <a:ext cx="14001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=</a:t>
            </a:r>
            <a:endParaRPr lang="en-SG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90B792-4BEE-4808-A455-F3974752C08A}"/>
              </a:ext>
            </a:extLst>
          </p:cNvPr>
          <p:cNvCxnSpPr/>
          <p:nvPr/>
        </p:nvCxnSpPr>
        <p:spPr>
          <a:xfrm>
            <a:off x="4839855" y="960582"/>
            <a:ext cx="24476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A8C7FE-2D15-4D18-A4CE-D5BAFAF405A5}"/>
              </a:ext>
            </a:extLst>
          </p:cNvPr>
          <p:cNvCxnSpPr/>
          <p:nvPr/>
        </p:nvCxnSpPr>
        <p:spPr>
          <a:xfrm>
            <a:off x="7749310" y="923637"/>
            <a:ext cx="24476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29CB607-57C2-463D-A27C-6E340F2C7430}"/>
              </a:ext>
            </a:extLst>
          </p:cNvPr>
          <p:cNvCxnSpPr>
            <a:cxnSpLocks/>
          </p:cNvCxnSpPr>
          <p:nvPr/>
        </p:nvCxnSpPr>
        <p:spPr>
          <a:xfrm>
            <a:off x="1671782" y="1339273"/>
            <a:ext cx="91347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71782" y="960582"/>
            <a:ext cx="390029" cy="41774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38439" y="1003292"/>
            <a:ext cx="390029" cy="41774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06651" y="1019000"/>
            <a:ext cx="390029" cy="41774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4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4" y="119967"/>
            <a:ext cx="12060814" cy="673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114</Words>
  <Application>Microsoft Office PowerPoint</Application>
  <PresentationFormat>Widescreen</PresentationFormat>
  <Paragraphs>37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微软雅黑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Hường Phạm</dc:creator>
  <cp:lastModifiedBy>Admin</cp:lastModifiedBy>
  <cp:revision>116</cp:revision>
  <dcterms:created xsi:type="dcterms:W3CDTF">2020-08-15T03:21:16Z</dcterms:created>
  <dcterms:modified xsi:type="dcterms:W3CDTF">2021-05-11T04:34:57Z</dcterms:modified>
</cp:coreProperties>
</file>