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6" r:id="rId2"/>
    <p:sldId id="262" r:id="rId3"/>
    <p:sldId id="288" r:id="rId4"/>
    <p:sldId id="289" r:id="rId5"/>
    <p:sldId id="290" r:id="rId6"/>
    <p:sldId id="291" r:id="rId7"/>
    <p:sldId id="29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9D995B-64F2-4CF9-A92F-B287FA4FDEF7}">
          <p14:sldIdLst>
            <p14:sldId id="296"/>
          </p14:sldIdLst>
        </p14:section>
        <p14:section name="Tiết 1" id="{2BE1F020-3175-466D-90C4-BFB6139FB704}">
          <p14:sldIdLst>
            <p14:sldId id="262"/>
            <p14:sldId id="288"/>
            <p14:sldId id="289"/>
            <p14:sldId id="290"/>
            <p14:sldId id="291"/>
          </p14:sldIdLst>
        </p14:section>
        <p14:section name="Tiết 2" id="{39A621E1-1765-4740-8C94-6000456BC6BE}">
          <p14:sldIdLst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48C7DF"/>
    <a:srgbClr val="D3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8410-10B1-4ECE-B553-D6CE5635630F}" type="datetimeFigureOut">
              <a:rPr lang="en-GB" smtClean="0"/>
              <a:pPr/>
              <a:t>04/06/2021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879AE-F5A5-4694-BCE2-B5BC40F8D4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5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4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r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bg-clou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bg-tre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bg-flow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bg-white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6" name="tex02"/>
          <p:cNvSpPr txBox="1"/>
          <p:nvPr/>
        </p:nvSpPr>
        <p:spPr>
          <a:xfrm>
            <a:off x="2859564" y="3385987"/>
            <a:ext cx="6597832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 TẬP HÌNH HỌC </a:t>
            </a:r>
            <a:endParaRPr lang="en-GB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vi-VN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 ĐO LƯỜNG</a:t>
            </a:r>
          </a:p>
        </p:txBody>
      </p:sp>
      <p:sp>
        <p:nvSpPr>
          <p:cNvPr id="98" name="text01"/>
          <p:cNvSpPr/>
          <p:nvPr/>
        </p:nvSpPr>
        <p:spPr>
          <a:xfrm>
            <a:off x="5144421" y="2307793"/>
            <a:ext cx="2028119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40</a:t>
            </a:r>
            <a:endParaRPr lang="zh-CN" altLang="en-US" sz="4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light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hangrao0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tree-left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hangrao0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tree-right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bg03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bg02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bg0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text01"/>
          <p:cNvSpPr/>
          <p:nvPr/>
        </p:nvSpPr>
        <p:spPr>
          <a:xfrm>
            <a:off x="3658939" y="5164101"/>
            <a:ext cx="5088765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Trang</a:t>
            </a:r>
            <a:r>
              <a:rPr lang="en-US" altLang="zh-CN" sz="5333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100 &amp; 101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6" grpId="0"/>
      <p:bldP spid="98" grpId="0"/>
      <p:bldP spid="92" grpId="0" animBg="1"/>
      <p:bldP spid="111" grpId="0" animBg="1"/>
      <p:bldP spid="112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1FA82B6-B950-4C2C-9557-BEC1A8DB2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533" y="1124065"/>
            <a:ext cx="6719276" cy="228825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927830" y="370227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525050" y="390532"/>
            <a:ext cx="7691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106F32-636B-4710-AA57-AAA477824A54}"/>
              </a:ext>
            </a:extLst>
          </p:cNvPr>
          <p:cNvSpPr txBox="1"/>
          <p:nvPr/>
        </p:nvSpPr>
        <p:spPr>
          <a:xfrm>
            <a:off x="1616490" y="3356338"/>
            <a:ext cx="7983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305E03-60FF-42D3-805A-9159F26A4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533" y="3923702"/>
            <a:ext cx="7841936" cy="250878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3324221" y="2652505"/>
            <a:ext cx="688660" cy="6596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340358" y="2668400"/>
            <a:ext cx="688660" cy="6596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3511782" y="5658807"/>
            <a:ext cx="688660" cy="6596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7234696" y="5658807"/>
            <a:ext cx="688660" cy="6596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64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2C919E-1C8C-4C3B-8F65-E737AEC80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1" y="56818"/>
            <a:ext cx="5064430" cy="68011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1ED355-B87E-4B6C-83BF-AA9D5A323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38" y="850675"/>
            <a:ext cx="3076755" cy="589141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297990" y="250570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800266" y="106515"/>
            <a:ext cx="7005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432583-9DA9-4974-965D-76C0C700EAE9}"/>
              </a:ext>
            </a:extLst>
          </p:cNvPr>
          <p:cNvSpPr/>
          <p:nvPr/>
        </p:nvSpPr>
        <p:spPr>
          <a:xfrm>
            <a:off x="3506651" y="1989644"/>
            <a:ext cx="872794" cy="749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FB7F9E-3367-487D-AA22-2850ACEEFBCB}"/>
              </a:ext>
            </a:extLst>
          </p:cNvPr>
          <p:cNvSpPr/>
          <p:nvPr/>
        </p:nvSpPr>
        <p:spPr>
          <a:xfrm>
            <a:off x="3430194" y="3231838"/>
            <a:ext cx="872794" cy="749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8859A3-7C92-434A-848D-3E32C5A0DFC3}"/>
              </a:ext>
            </a:extLst>
          </p:cNvPr>
          <p:cNvSpPr/>
          <p:nvPr/>
        </p:nvSpPr>
        <p:spPr>
          <a:xfrm>
            <a:off x="3430194" y="4402008"/>
            <a:ext cx="872794" cy="749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52E29A-4674-4FDF-9F3B-51FC88E89BB5}"/>
              </a:ext>
            </a:extLst>
          </p:cNvPr>
          <p:cNvSpPr/>
          <p:nvPr/>
        </p:nvSpPr>
        <p:spPr>
          <a:xfrm>
            <a:off x="3430194" y="5644202"/>
            <a:ext cx="872794" cy="749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60069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 animBg="1"/>
      <p:bldP spid="19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355564" y="209026"/>
            <a:ext cx="578804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952783" y="229331"/>
            <a:ext cx="6855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Lấy 9 que tính xếp thành hình bên.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E880-D127-4639-991C-865CD9D1A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517" y="2264570"/>
            <a:ext cx="3984727" cy="33137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C618E7-D18D-45B9-B4ED-5CE5A97436B6}"/>
              </a:ext>
            </a:extLst>
          </p:cNvPr>
          <p:cNvSpPr/>
          <p:nvPr/>
        </p:nvSpPr>
        <p:spPr>
          <a:xfrm rot="5400000">
            <a:off x="306673" y="4134703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BFEFDC-CB46-46E4-9BD7-564DBFB217A0}"/>
              </a:ext>
            </a:extLst>
          </p:cNvPr>
          <p:cNvSpPr/>
          <p:nvPr/>
        </p:nvSpPr>
        <p:spPr>
          <a:xfrm rot="5400000">
            <a:off x="732553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A2F1D-CDB1-4974-B409-AE5654E0FCA6}"/>
              </a:ext>
            </a:extLst>
          </p:cNvPr>
          <p:cNvSpPr/>
          <p:nvPr/>
        </p:nvSpPr>
        <p:spPr>
          <a:xfrm rot="5400000">
            <a:off x="1158433" y="413470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477E67-0D20-498C-B7DA-6862E47AAFCE}"/>
              </a:ext>
            </a:extLst>
          </p:cNvPr>
          <p:cNvSpPr/>
          <p:nvPr/>
        </p:nvSpPr>
        <p:spPr>
          <a:xfrm rot="5400000">
            <a:off x="1584313" y="41347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7C1744-0442-4F85-9C0C-B30F2FE44EC8}"/>
              </a:ext>
            </a:extLst>
          </p:cNvPr>
          <p:cNvSpPr/>
          <p:nvPr/>
        </p:nvSpPr>
        <p:spPr>
          <a:xfrm rot="5400000">
            <a:off x="2010193" y="4134707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9FF2FF-CA05-4761-A4AB-486C944ED458}"/>
              </a:ext>
            </a:extLst>
          </p:cNvPr>
          <p:cNvSpPr/>
          <p:nvPr/>
        </p:nvSpPr>
        <p:spPr>
          <a:xfrm rot="5400000">
            <a:off x="2436073" y="4134708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A6E1CE-2EB1-4A8A-A774-CBD08B264D1E}"/>
              </a:ext>
            </a:extLst>
          </p:cNvPr>
          <p:cNvSpPr/>
          <p:nvPr/>
        </p:nvSpPr>
        <p:spPr>
          <a:xfrm rot="5400000">
            <a:off x="2861953" y="413470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12E32B-B277-4F66-A1AF-FCCFA25A0097}"/>
              </a:ext>
            </a:extLst>
          </p:cNvPr>
          <p:cNvSpPr/>
          <p:nvPr/>
        </p:nvSpPr>
        <p:spPr>
          <a:xfrm rot="5400000">
            <a:off x="3287833" y="41347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BAA6AF-26C6-4DAC-B213-D769770F3E61}"/>
              </a:ext>
            </a:extLst>
          </p:cNvPr>
          <p:cNvSpPr/>
          <p:nvPr/>
        </p:nvSpPr>
        <p:spPr>
          <a:xfrm rot="5400000">
            <a:off x="3713714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196369-40DE-4887-BC54-F82FC98D944D}"/>
              </a:ext>
            </a:extLst>
          </p:cNvPr>
          <p:cNvSpPr/>
          <p:nvPr/>
        </p:nvSpPr>
        <p:spPr>
          <a:xfrm rot="7200000">
            <a:off x="7929978" y="308480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9CFDBA-F729-4A5E-8252-EE4DA63FAA86}"/>
              </a:ext>
            </a:extLst>
          </p:cNvPr>
          <p:cNvSpPr/>
          <p:nvPr/>
        </p:nvSpPr>
        <p:spPr>
          <a:xfrm rot="3600000">
            <a:off x="8773688" y="308480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DE924BC-F8A4-4873-9F4A-B21B54CB8066}"/>
              </a:ext>
            </a:extLst>
          </p:cNvPr>
          <p:cNvSpPr/>
          <p:nvPr/>
        </p:nvSpPr>
        <p:spPr>
          <a:xfrm>
            <a:off x="8355394" y="38093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CBB9B2-B3D7-475F-9789-A4CC01379367}"/>
              </a:ext>
            </a:extLst>
          </p:cNvPr>
          <p:cNvSpPr/>
          <p:nvPr/>
        </p:nvSpPr>
        <p:spPr>
          <a:xfrm rot="7200000">
            <a:off x="7123594" y="4533811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FBC6F2-3E4A-4968-B501-D9AFC04C9C37}"/>
              </a:ext>
            </a:extLst>
          </p:cNvPr>
          <p:cNvSpPr/>
          <p:nvPr/>
        </p:nvSpPr>
        <p:spPr>
          <a:xfrm rot="3493855">
            <a:off x="7956967" y="454061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0654B7-3D1B-440E-B999-8C977AF13C58}"/>
              </a:ext>
            </a:extLst>
          </p:cNvPr>
          <p:cNvSpPr/>
          <p:nvPr/>
        </p:nvSpPr>
        <p:spPr>
          <a:xfrm>
            <a:off x="7551412" y="522577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BA3C0D7-13B5-4A10-9D4E-37C40A9D3F06}"/>
              </a:ext>
            </a:extLst>
          </p:cNvPr>
          <p:cNvSpPr/>
          <p:nvPr/>
        </p:nvSpPr>
        <p:spPr>
          <a:xfrm rot="7200000">
            <a:off x="8822812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A1A2C5F-EBA1-441B-B27E-2AB6B9E5C372}"/>
              </a:ext>
            </a:extLst>
          </p:cNvPr>
          <p:cNvSpPr/>
          <p:nvPr/>
        </p:nvSpPr>
        <p:spPr>
          <a:xfrm rot="3600000">
            <a:off x="9647090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EA287AD-F767-4681-82FD-68E181F36E8A}"/>
              </a:ext>
            </a:extLst>
          </p:cNvPr>
          <p:cNvSpPr/>
          <p:nvPr/>
        </p:nvSpPr>
        <p:spPr>
          <a:xfrm>
            <a:off x="9218748" y="524492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A27FC8-C075-483B-B699-DD7FFDCCE222}"/>
              </a:ext>
            </a:extLst>
          </p:cNvPr>
          <p:cNvSpPr txBox="1"/>
          <p:nvPr/>
        </p:nvSpPr>
        <p:spPr>
          <a:xfrm>
            <a:off x="959908" y="916015"/>
            <a:ext cx="6413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Hình bên có mấy hình tam giác?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FCABD1-F8F1-47D5-A1B5-5C074F342D9D}"/>
              </a:ext>
            </a:extLst>
          </p:cNvPr>
          <p:cNvSpPr/>
          <p:nvPr/>
        </p:nvSpPr>
        <p:spPr>
          <a:xfrm>
            <a:off x="8804723" y="3027233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34AAB78-A404-40DA-B562-0107E0D3C503}"/>
              </a:ext>
            </a:extLst>
          </p:cNvPr>
          <p:cNvSpPr/>
          <p:nvPr/>
        </p:nvSpPr>
        <p:spPr>
          <a:xfrm>
            <a:off x="7940069" y="447606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4EE691A-3B90-4DAE-A120-ABE4281023F3}"/>
              </a:ext>
            </a:extLst>
          </p:cNvPr>
          <p:cNvSpPr/>
          <p:nvPr/>
        </p:nvSpPr>
        <p:spPr>
          <a:xfrm>
            <a:off x="8764347" y="4024480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F1FF795-1C09-4B5F-B293-186CEA2FD45E}"/>
              </a:ext>
            </a:extLst>
          </p:cNvPr>
          <p:cNvSpPr/>
          <p:nvPr/>
        </p:nvSpPr>
        <p:spPr>
          <a:xfrm>
            <a:off x="9690848" y="446038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CF9BA03-E742-4DF4-9ACD-EA5E67CACB2C}"/>
              </a:ext>
            </a:extLst>
          </p:cNvPr>
          <p:cNvSpPr/>
          <p:nvPr/>
        </p:nvSpPr>
        <p:spPr>
          <a:xfrm>
            <a:off x="7160106" y="2097390"/>
            <a:ext cx="3881059" cy="3345740"/>
          </a:xfrm>
          <a:prstGeom prst="triangle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53CBEED-4C40-490B-B8F2-99A387771CFA}"/>
              </a:ext>
            </a:extLst>
          </p:cNvPr>
          <p:cNvSpPr/>
          <p:nvPr/>
        </p:nvSpPr>
        <p:spPr>
          <a:xfrm>
            <a:off x="10468588" y="3333366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B1EBCC-DC88-46B3-BDB8-31727DDDC190}"/>
              </a:ext>
            </a:extLst>
          </p:cNvPr>
          <p:cNvSpPr txBox="1"/>
          <p:nvPr/>
        </p:nvSpPr>
        <p:spPr>
          <a:xfrm>
            <a:off x="968735" y="1565482"/>
            <a:ext cx="6971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Nhấc ra 2 que tính để hình còn lại có 2 hình tam giác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88114DF-3C7C-4381-8327-DB3A896818A0}"/>
              </a:ext>
            </a:extLst>
          </p:cNvPr>
          <p:cNvGrpSpPr/>
          <p:nvPr/>
        </p:nvGrpSpPr>
        <p:grpSpPr>
          <a:xfrm>
            <a:off x="488915" y="3773627"/>
            <a:ext cx="3174555" cy="2961639"/>
            <a:chOff x="468441" y="1014754"/>
            <a:chExt cx="3174555" cy="296163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90D2D99-AAEC-4B72-A391-50F888E3DDB3}"/>
                </a:ext>
              </a:extLst>
            </p:cNvPr>
            <p:cNvSpPr/>
            <p:nvPr/>
          </p:nvSpPr>
          <p:spPr>
            <a:xfrm rot="7200000">
              <a:off x="847007" y="172045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07CB145-7095-40F5-A7BA-C2390DC7D634}"/>
                </a:ext>
              </a:extLst>
            </p:cNvPr>
            <p:cNvSpPr/>
            <p:nvPr/>
          </p:nvSpPr>
          <p:spPr>
            <a:xfrm rot="3600000">
              <a:off x="1690717" y="172045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B264A24-015C-4D8E-9B56-EDB71A458ADB}"/>
                </a:ext>
              </a:extLst>
            </p:cNvPr>
            <p:cNvSpPr/>
            <p:nvPr/>
          </p:nvSpPr>
          <p:spPr>
            <a:xfrm>
              <a:off x="1272423" y="244496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40CC0ED-13B5-454B-B385-3E8A4A71E26F}"/>
                </a:ext>
              </a:extLst>
            </p:cNvPr>
            <p:cNvSpPr/>
            <p:nvPr/>
          </p:nvSpPr>
          <p:spPr>
            <a:xfrm rot="7200000">
              <a:off x="40623" y="316946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1C5D2DB-DC85-4AB4-A4E6-634323B2F4CB}"/>
                </a:ext>
              </a:extLst>
            </p:cNvPr>
            <p:cNvSpPr/>
            <p:nvPr/>
          </p:nvSpPr>
          <p:spPr>
            <a:xfrm>
              <a:off x="468441" y="3861436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C29155D-1182-434A-8566-DBD808A6DB10}"/>
                </a:ext>
              </a:extLst>
            </p:cNvPr>
            <p:cNvSpPr/>
            <p:nvPr/>
          </p:nvSpPr>
          <p:spPr>
            <a:xfrm rot="3600000">
              <a:off x="2564119" y="316946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8E5D9BA-D2DA-403D-8DCA-D2D513943908}"/>
                </a:ext>
              </a:extLst>
            </p:cNvPr>
            <p:cNvSpPr/>
            <p:nvPr/>
          </p:nvSpPr>
          <p:spPr>
            <a:xfrm>
              <a:off x="2135777" y="38805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8043496-6988-4F9B-9D5F-1544C5179086}"/>
              </a:ext>
            </a:extLst>
          </p:cNvPr>
          <p:cNvGrpSpPr/>
          <p:nvPr/>
        </p:nvGrpSpPr>
        <p:grpSpPr>
          <a:xfrm>
            <a:off x="4327944" y="3754483"/>
            <a:ext cx="3174555" cy="2961639"/>
            <a:chOff x="4307470" y="995610"/>
            <a:chExt cx="3174555" cy="296163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3C42378-A47A-4803-B8A2-48391A66432E}"/>
                </a:ext>
              </a:extLst>
            </p:cNvPr>
            <p:cNvSpPr/>
            <p:nvPr/>
          </p:nvSpPr>
          <p:spPr>
            <a:xfrm rot="7200000">
              <a:off x="4686036" y="170131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46A9965-8696-4578-976C-2B21C8150DAE}"/>
                </a:ext>
              </a:extLst>
            </p:cNvPr>
            <p:cNvSpPr/>
            <p:nvPr/>
          </p:nvSpPr>
          <p:spPr>
            <a:xfrm rot="3600000">
              <a:off x="5529746" y="170131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21E2DD1-0B4D-4057-856B-F7F1B50FE541}"/>
                </a:ext>
              </a:extLst>
            </p:cNvPr>
            <p:cNvSpPr/>
            <p:nvPr/>
          </p:nvSpPr>
          <p:spPr>
            <a:xfrm rot="7200000">
              <a:off x="3879652" y="315032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2582103-BDDE-43FF-A753-2AC142BC5F29}"/>
                </a:ext>
              </a:extLst>
            </p:cNvPr>
            <p:cNvSpPr/>
            <p:nvPr/>
          </p:nvSpPr>
          <p:spPr>
            <a:xfrm>
              <a:off x="4307470" y="3842292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6A4846A-DE59-4A27-95EA-F54A64D3F60B}"/>
                </a:ext>
              </a:extLst>
            </p:cNvPr>
            <p:cNvSpPr/>
            <p:nvPr/>
          </p:nvSpPr>
          <p:spPr>
            <a:xfrm rot="7200000">
              <a:off x="5578870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534C93B-A34A-4E32-A487-2A91AFBDC6B8}"/>
                </a:ext>
              </a:extLst>
            </p:cNvPr>
            <p:cNvSpPr/>
            <p:nvPr/>
          </p:nvSpPr>
          <p:spPr>
            <a:xfrm rot="3600000">
              <a:off x="6403148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116E1B6-8D58-4D1F-8BB3-A0A50EBDFF63}"/>
                </a:ext>
              </a:extLst>
            </p:cNvPr>
            <p:cNvSpPr/>
            <p:nvPr/>
          </p:nvSpPr>
          <p:spPr>
            <a:xfrm>
              <a:off x="5974806" y="386143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12996CF-095A-4357-921D-07F139A7CD16}"/>
              </a:ext>
            </a:extLst>
          </p:cNvPr>
          <p:cNvGrpSpPr/>
          <p:nvPr/>
        </p:nvGrpSpPr>
        <p:grpSpPr>
          <a:xfrm>
            <a:off x="8166973" y="3735339"/>
            <a:ext cx="3174555" cy="2963034"/>
            <a:chOff x="8146499" y="976466"/>
            <a:chExt cx="3174555" cy="296303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F2C3E49-71A2-4229-9C97-9953115C5FA6}"/>
                </a:ext>
              </a:extLst>
            </p:cNvPr>
            <p:cNvSpPr/>
            <p:nvPr/>
          </p:nvSpPr>
          <p:spPr>
            <a:xfrm rot="7200000">
              <a:off x="8525065" y="168216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B8AF6D4-5C7A-4617-9A89-CEB98D8A4EE5}"/>
                </a:ext>
              </a:extLst>
            </p:cNvPr>
            <p:cNvSpPr/>
            <p:nvPr/>
          </p:nvSpPr>
          <p:spPr>
            <a:xfrm rot="3600000">
              <a:off x="9368775" y="168217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8B0BC6A-D68E-43BA-B78C-A53906DBCE93}"/>
                </a:ext>
              </a:extLst>
            </p:cNvPr>
            <p:cNvSpPr/>
            <p:nvPr/>
          </p:nvSpPr>
          <p:spPr>
            <a:xfrm rot="7200000">
              <a:off x="7718681" y="3131180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4802FED-55F5-4EB8-87C1-0CF73FB7AE5F}"/>
                </a:ext>
              </a:extLst>
            </p:cNvPr>
            <p:cNvSpPr/>
            <p:nvPr/>
          </p:nvSpPr>
          <p:spPr>
            <a:xfrm rot="3493855">
              <a:off x="8552054" y="313798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1C6B40D-841D-49FA-81D5-D0CCE7BFB5CF}"/>
                </a:ext>
              </a:extLst>
            </p:cNvPr>
            <p:cNvSpPr/>
            <p:nvPr/>
          </p:nvSpPr>
          <p:spPr>
            <a:xfrm>
              <a:off x="8146499" y="382314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F4187C9-DB7A-4228-A350-E14DF06F9C46}"/>
                </a:ext>
              </a:extLst>
            </p:cNvPr>
            <p:cNvSpPr/>
            <p:nvPr/>
          </p:nvSpPr>
          <p:spPr>
            <a:xfrm rot="3600000">
              <a:off x="10242177" y="31311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03E64E2-9A7F-408C-B357-12F363EDBDDA}"/>
                </a:ext>
              </a:extLst>
            </p:cNvPr>
            <p:cNvSpPr/>
            <p:nvPr/>
          </p:nvSpPr>
          <p:spPr>
            <a:xfrm>
              <a:off x="9813835" y="384229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6284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08633 -0.30394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8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9" grpId="0" animBg="1"/>
      <p:bldP spid="9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11" grpId="0" animBg="1"/>
      <p:bldP spid="11" grpId="1" animBg="1"/>
      <p:bldP spid="41" grpId="0" animBg="1"/>
      <p:bldP spid="41" grpId="1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470630" y="405145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067850" y="425450"/>
            <a:ext cx="6563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“?”.</a:t>
            </a:r>
            <a:endParaRPr lang="en-GB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97A4CE-5000-4A88-A572-C5BF188B1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05" y="1106985"/>
            <a:ext cx="11118212" cy="523575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23683" y="5369579"/>
            <a:ext cx="688660" cy="6596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9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771076" y="39208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368296" y="412387"/>
            <a:ext cx="5687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GB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GB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“?”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42C1C-AAF2-469B-9491-6DB3E7AF1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22" y="871912"/>
            <a:ext cx="10905255" cy="596495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6367866" y="5722276"/>
            <a:ext cx="688660" cy="6596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29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4" y="119967"/>
            <a:ext cx="12060814" cy="673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148</Words>
  <Application>Microsoft Office PowerPoint</Application>
  <PresentationFormat>Widescreen</PresentationFormat>
  <Paragraphs>29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81</cp:revision>
  <dcterms:created xsi:type="dcterms:W3CDTF">2020-08-06T10:05:22Z</dcterms:created>
  <dcterms:modified xsi:type="dcterms:W3CDTF">2021-06-04T14:59:48Z</dcterms:modified>
</cp:coreProperties>
</file>