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7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47"/>
    <a:srgbClr val="11E1DC"/>
    <a:srgbClr val="6DFFE3"/>
    <a:srgbClr val="FF66FF"/>
    <a:srgbClr val="FFDD4B"/>
    <a:srgbClr val="8BFF8B"/>
    <a:srgbClr val="00FFCC"/>
    <a:srgbClr val="43FF43"/>
    <a:srgbClr val="FF6600"/>
    <a:srgbClr val="4FF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3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2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0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0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8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9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0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6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1BB2F-F10A-4A8F-830B-D31D20C8AAF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5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2213311"/>
            <a:ext cx="7772400" cy="153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4400" b="1">
              <a:solidFill>
                <a:schemeClr val="tx2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3572308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2640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926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3569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720179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432990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908050" y="2243125"/>
            <a:ext cx="7315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NHIỆT LIỆT CHÀO MỪNG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CÁC BẠN HỌC SINH ĐẾN VỚI TIẾT HỌC TRỰC TUYẾN NGÀY HÔM NAY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73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02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80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9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6578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4261098"/>
            <a:ext cx="1755913" cy="2596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38" y="3500486"/>
            <a:ext cx="1755913" cy="25969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4563" y="4261098"/>
            <a:ext cx="1755913" cy="25969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44" y="3500486"/>
            <a:ext cx="1755913" cy="25969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3957" y="3863532"/>
            <a:ext cx="1755913" cy="25969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05664" y="1038136"/>
            <a:ext cx="731430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 CÁC EM HỌC SINH </a:t>
            </a:r>
          </a:p>
          <a:p>
            <a:pPr algn="ctr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CHĂM NGOAN, HỌC GIỎI !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30" y="4440465"/>
            <a:ext cx="1755913" cy="25969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8091" y="4062315"/>
            <a:ext cx="1755913" cy="25969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663" y="2890391"/>
            <a:ext cx="10141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67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9907">
            <a:off x="647700" y="256525"/>
            <a:ext cx="7848600" cy="7315200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1416674"/>
                <a:gd name="adj2" fmla="val 5401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Ôn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phép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tính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phạm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vi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1034" y="2971800"/>
            <a:ext cx="34819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T1-tr94+95)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7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199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1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8839"/>
            <a:ext cx="9910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Số?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990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" y="2133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" y="3276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" y="4419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9273" y="5562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05641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5641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0" y="1066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087437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3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096962"/>
            <a:ext cx="152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4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096962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096962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096962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209801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09801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0" y="2220191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8" y="3363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8" y="4506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06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06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38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38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49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38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49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4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99125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99125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5699125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6264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6264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66654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77" y="3396816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91" y="2209801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3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250353"/>
            <a:ext cx="152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4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2250353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250353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250353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168309"/>
              </p:ext>
            </p:extLst>
          </p:nvPr>
        </p:nvGraphicFramePr>
        <p:xfrm>
          <a:off x="3429000" y="990600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7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Chục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Đơn</a:t>
                      </a:r>
                      <a:r>
                        <a:rPr lang="en-US" sz="2400" b="1" baseline="0" smtClean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Viết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Đọc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3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5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35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Ba mươi</a:t>
                      </a:r>
                      <a:r>
                        <a:rPr lang="en-US" sz="2800" b="1" baseline="0" smtClean="0"/>
                        <a:t> lăm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71604"/>
              </p:ext>
            </p:extLst>
          </p:nvPr>
        </p:nvGraphicFramePr>
        <p:xfrm>
          <a:off x="3429001" y="2183477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7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Chục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Đơn</a:t>
                      </a:r>
                      <a:r>
                        <a:rPr lang="en-US" sz="2400" b="1" baseline="0" smtClean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Viết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Đọc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4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4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Bốn</a:t>
                      </a:r>
                      <a:r>
                        <a:rPr lang="en-US" sz="2800" b="1" baseline="0" smtClean="0"/>
                        <a:t> </a:t>
                      </a:r>
                      <a:r>
                        <a:rPr lang="en-US" sz="2800" b="1" smtClean="0"/>
                        <a:t>mươi</a:t>
                      </a:r>
                      <a:r>
                        <a:rPr lang="en-US" sz="2800" b="1" baseline="0" smtClean="0"/>
                        <a:t> tư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44002"/>
              </p:ext>
            </p:extLst>
          </p:nvPr>
        </p:nvGraphicFramePr>
        <p:xfrm>
          <a:off x="3429001" y="3317152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7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Chục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Đơn</a:t>
                      </a:r>
                      <a:r>
                        <a:rPr lang="en-US" sz="2400" b="1" baseline="0" smtClean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Viết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Đọc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61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Sáu</a:t>
                      </a:r>
                      <a:r>
                        <a:rPr lang="en-US" sz="2800" b="1" baseline="0" smtClean="0"/>
                        <a:t> mươi mốt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151708"/>
              </p:ext>
            </p:extLst>
          </p:nvPr>
        </p:nvGraphicFramePr>
        <p:xfrm>
          <a:off x="3429001" y="4455622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7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Chục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Đơn</a:t>
                      </a:r>
                      <a:r>
                        <a:rPr lang="en-US" sz="2400" b="1" baseline="0" smtClean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Viết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Đọc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8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0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Tám</a:t>
                      </a:r>
                      <a:r>
                        <a:rPr lang="en-US" sz="2800" b="1" baseline="0" smtClean="0"/>
                        <a:t> mươi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590097"/>
              </p:ext>
            </p:extLst>
          </p:nvPr>
        </p:nvGraphicFramePr>
        <p:xfrm>
          <a:off x="3429001" y="5580610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7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Chục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Đơn</a:t>
                      </a:r>
                      <a:r>
                        <a:rPr lang="en-US" sz="2400" b="1" baseline="0" smtClean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Viết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Đọc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53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Năm</a:t>
                      </a:r>
                      <a:r>
                        <a:rPr lang="en-US" sz="2800" b="1" baseline="0" smtClean="0"/>
                        <a:t> mươi ba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" name="Rectangle 61"/>
          <p:cNvSpPr/>
          <p:nvPr/>
        </p:nvSpPr>
        <p:spPr>
          <a:xfrm>
            <a:off x="5867400" y="2653146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44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710545" y="3789219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1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25836" y="4925291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80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81400" y="6050973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5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724400" y="6047511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3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581400" y="3785754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6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9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199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58839"/>
            <a:ext cx="9910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41520" y="1254707"/>
            <a:ext cx="381000" cy="381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83152" y="2498890"/>
            <a:ext cx="1447800" cy="1447800"/>
          </a:xfrm>
          <a:prstGeom prst="ellipse">
            <a:avLst/>
          </a:prstGeom>
          <a:solidFill>
            <a:srgbClr val="8BFF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25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flipV="1">
            <a:off x="1846613" y="1378013"/>
            <a:ext cx="1120877" cy="1120877"/>
          </a:xfrm>
          <a:prstGeom prst="ellipse">
            <a:avLst/>
          </a:prstGeom>
          <a:solidFill>
            <a:srgbClr val="FF66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48818" y="2250785"/>
            <a:ext cx="381000" cy="381000"/>
          </a:xfrm>
          <a:prstGeom prst="ellipse">
            <a:avLst/>
          </a:prstGeom>
          <a:solidFill>
            <a:srgbClr val="8BFF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20796" y="2257031"/>
            <a:ext cx="381000" cy="381000"/>
          </a:xfrm>
          <a:prstGeom prst="ellipse">
            <a:avLst/>
          </a:prstGeom>
          <a:solidFill>
            <a:srgbClr val="8BFF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5587" y="2567453"/>
            <a:ext cx="190500" cy="190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70374" y="1584490"/>
            <a:ext cx="855778" cy="9273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8104851">
            <a:off x="2114136" y="1850712"/>
            <a:ext cx="533400" cy="463680"/>
          </a:xfrm>
          <a:prstGeom prst="arc">
            <a:avLst>
              <a:gd name="adj1" fmla="val 16811081"/>
              <a:gd name="adj2" fmla="val 213689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3495149" flipV="1">
            <a:off x="2359329" y="1791360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3495149" flipV="1">
            <a:off x="2016783" y="1791359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77509" y="1862698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58597" y="1863634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47993" y="1869881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28641" y="1870817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42417" y="1894476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55179" y="1894475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500728" y="1588719"/>
            <a:ext cx="274320" cy="1143000"/>
          </a:xfrm>
          <a:custGeom>
            <a:avLst/>
            <a:gdLst>
              <a:gd name="connsiteX0" fmla="*/ 45720 w 274320"/>
              <a:gd name="connsiteY0" fmla="*/ 0 h 1143000"/>
              <a:gd name="connsiteX1" fmla="*/ 49530 w 274320"/>
              <a:gd name="connsiteY1" fmla="*/ 19050 h 1143000"/>
              <a:gd name="connsiteX2" fmla="*/ 57150 w 274320"/>
              <a:gd name="connsiteY2" fmla="*/ 38100 h 1143000"/>
              <a:gd name="connsiteX3" fmla="*/ 60960 w 274320"/>
              <a:gd name="connsiteY3" fmla="*/ 60960 h 1143000"/>
              <a:gd name="connsiteX4" fmla="*/ 64770 w 274320"/>
              <a:gd name="connsiteY4" fmla="*/ 80010 h 1143000"/>
              <a:gd name="connsiteX5" fmla="*/ 68580 w 274320"/>
              <a:gd name="connsiteY5" fmla="*/ 91440 h 1143000"/>
              <a:gd name="connsiteX6" fmla="*/ 76200 w 274320"/>
              <a:gd name="connsiteY6" fmla="*/ 118110 h 1143000"/>
              <a:gd name="connsiteX7" fmla="*/ 83820 w 274320"/>
              <a:gd name="connsiteY7" fmla="*/ 160020 h 1143000"/>
              <a:gd name="connsiteX8" fmla="*/ 91440 w 274320"/>
              <a:gd name="connsiteY8" fmla="*/ 171450 h 1143000"/>
              <a:gd name="connsiteX9" fmla="*/ 99060 w 274320"/>
              <a:gd name="connsiteY9" fmla="*/ 190500 h 1143000"/>
              <a:gd name="connsiteX10" fmla="*/ 106680 w 274320"/>
              <a:gd name="connsiteY10" fmla="*/ 213360 h 1143000"/>
              <a:gd name="connsiteX11" fmla="*/ 110490 w 274320"/>
              <a:gd name="connsiteY11" fmla="*/ 224790 h 1143000"/>
              <a:gd name="connsiteX12" fmla="*/ 118110 w 274320"/>
              <a:gd name="connsiteY12" fmla="*/ 240030 h 1143000"/>
              <a:gd name="connsiteX13" fmla="*/ 129540 w 274320"/>
              <a:gd name="connsiteY13" fmla="*/ 270510 h 1143000"/>
              <a:gd name="connsiteX14" fmla="*/ 137160 w 274320"/>
              <a:gd name="connsiteY14" fmla="*/ 281940 h 1143000"/>
              <a:gd name="connsiteX15" fmla="*/ 144780 w 274320"/>
              <a:gd name="connsiteY15" fmla="*/ 300990 h 1143000"/>
              <a:gd name="connsiteX16" fmla="*/ 152400 w 274320"/>
              <a:gd name="connsiteY16" fmla="*/ 312420 h 1143000"/>
              <a:gd name="connsiteX17" fmla="*/ 156210 w 274320"/>
              <a:gd name="connsiteY17" fmla="*/ 323850 h 1143000"/>
              <a:gd name="connsiteX18" fmla="*/ 182880 w 274320"/>
              <a:gd name="connsiteY18" fmla="*/ 361950 h 1143000"/>
              <a:gd name="connsiteX19" fmla="*/ 186690 w 274320"/>
              <a:gd name="connsiteY19" fmla="*/ 373380 h 1143000"/>
              <a:gd name="connsiteX20" fmla="*/ 190500 w 274320"/>
              <a:gd name="connsiteY20" fmla="*/ 392430 h 1143000"/>
              <a:gd name="connsiteX21" fmla="*/ 201930 w 274320"/>
              <a:gd name="connsiteY21" fmla="*/ 403860 h 1143000"/>
              <a:gd name="connsiteX22" fmla="*/ 209550 w 274320"/>
              <a:gd name="connsiteY22" fmla="*/ 415290 h 1143000"/>
              <a:gd name="connsiteX23" fmla="*/ 217170 w 274320"/>
              <a:gd name="connsiteY23" fmla="*/ 445770 h 1143000"/>
              <a:gd name="connsiteX24" fmla="*/ 232410 w 274320"/>
              <a:gd name="connsiteY24" fmla="*/ 476250 h 1143000"/>
              <a:gd name="connsiteX25" fmla="*/ 240030 w 274320"/>
              <a:gd name="connsiteY25" fmla="*/ 518160 h 1143000"/>
              <a:gd name="connsiteX26" fmla="*/ 247650 w 274320"/>
              <a:gd name="connsiteY26" fmla="*/ 563880 h 1143000"/>
              <a:gd name="connsiteX27" fmla="*/ 251460 w 274320"/>
              <a:gd name="connsiteY27" fmla="*/ 609600 h 1143000"/>
              <a:gd name="connsiteX28" fmla="*/ 255270 w 274320"/>
              <a:gd name="connsiteY28" fmla="*/ 621030 h 1143000"/>
              <a:gd name="connsiteX29" fmla="*/ 262890 w 274320"/>
              <a:gd name="connsiteY29" fmla="*/ 655320 h 1143000"/>
              <a:gd name="connsiteX30" fmla="*/ 266700 w 274320"/>
              <a:gd name="connsiteY30" fmla="*/ 716280 h 1143000"/>
              <a:gd name="connsiteX31" fmla="*/ 274320 w 274320"/>
              <a:gd name="connsiteY31" fmla="*/ 750570 h 1143000"/>
              <a:gd name="connsiteX32" fmla="*/ 270510 w 274320"/>
              <a:gd name="connsiteY32" fmla="*/ 883920 h 1143000"/>
              <a:gd name="connsiteX33" fmla="*/ 266700 w 274320"/>
              <a:gd name="connsiteY33" fmla="*/ 906780 h 1143000"/>
              <a:gd name="connsiteX34" fmla="*/ 259080 w 274320"/>
              <a:gd name="connsiteY34" fmla="*/ 918210 h 1143000"/>
              <a:gd name="connsiteX35" fmla="*/ 247650 w 274320"/>
              <a:gd name="connsiteY35" fmla="*/ 967740 h 1143000"/>
              <a:gd name="connsiteX36" fmla="*/ 240030 w 274320"/>
              <a:gd name="connsiteY36" fmla="*/ 979170 h 1143000"/>
              <a:gd name="connsiteX37" fmla="*/ 217170 w 274320"/>
              <a:gd name="connsiteY37" fmla="*/ 1024890 h 1143000"/>
              <a:gd name="connsiteX38" fmla="*/ 209550 w 274320"/>
              <a:gd name="connsiteY38" fmla="*/ 1036320 h 1143000"/>
              <a:gd name="connsiteX39" fmla="*/ 198120 w 274320"/>
              <a:gd name="connsiteY39" fmla="*/ 1043940 h 1143000"/>
              <a:gd name="connsiteX40" fmla="*/ 175260 w 274320"/>
              <a:gd name="connsiteY40" fmla="*/ 1062990 h 1143000"/>
              <a:gd name="connsiteX41" fmla="*/ 163830 w 274320"/>
              <a:gd name="connsiteY41" fmla="*/ 1066800 h 1143000"/>
              <a:gd name="connsiteX42" fmla="*/ 140970 w 274320"/>
              <a:gd name="connsiteY42" fmla="*/ 1082040 h 1143000"/>
              <a:gd name="connsiteX43" fmla="*/ 110490 w 274320"/>
              <a:gd name="connsiteY43" fmla="*/ 1093470 h 1143000"/>
              <a:gd name="connsiteX44" fmla="*/ 83820 w 274320"/>
              <a:gd name="connsiteY44" fmla="*/ 1101090 h 1143000"/>
              <a:gd name="connsiteX45" fmla="*/ 64770 w 274320"/>
              <a:gd name="connsiteY45" fmla="*/ 1108710 h 1143000"/>
              <a:gd name="connsiteX46" fmla="*/ 41910 w 274320"/>
              <a:gd name="connsiteY46" fmla="*/ 1116330 h 1143000"/>
              <a:gd name="connsiteX47" fmla="*/ 30480 w 274320"/>
              <a:gd name="connsiteY47" fmla="*/ 1120140 h 1143000"/>
              <a:gd name="connsiteX48" fmla="*/ 19050 w 274320"/>
              <a:gd name="connsiteY48" fmla="*/ 1131570 h 1143000"/>
              <a:gd name="connsiteX49" fmla="*/ 0 w 274320"/>
              <a:gd name="connsiteY49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4320" h="1143000">
                <a:moveTo>
                  <a:pt x="45720" y="0"/>
                </a:moveTo>
                <a:cubicBezTo>
                  <a:pt x="46990" y="6350"/>
                  <a:pt x="47669" y="12847"/>
                  <a:pt x="49530" y="19050"/>
                </a:cubicBezTo>
                <a:cubicBezTo>
                  <a:pt x="51495" y="25601"/>
                  <a:pt x="55350" y="31502"/>
                  <a:pt x="57150" y="38100"/>
                </a:cubicBezTo>
                <a:cubicBezTo>
                  <a:pt x="59183" y="45553"/>
                  <a:pt x="59578" y="53359"/>
                  <a:pt x="60960" y="60960"/>
                </a:cubicBezTo>
                <a:cubicBezTo>
                  <a:pt x="62118" y="67331"/>
                  <a:pt x="63199" y="73728"/>
                  <a:pt x="64770" y="80010"/>
                </a:cubicBezTo>
                <a:cubicBezTo>
                  <a:pt x="65744" y="83906"/>
                  <a:pt x="67477" y="87578"/>
                  <a:pt x="68580" y="91440"/>
                </a:cubicBezTo>
                <a:cubicBezTo>
                  <a:pt x="78148" y="124928"/>
                  <a:pt x="67065" y="90705"/>
                  <a:pt x="76200" y="118110"/>
                </a:cubicBezTo>
                <a:cubicBezTo>
                  <a:pt x="77083" y="124290"/>
                  <a:pt x="79971" y="151038"/>
                  <a:pt x="83820" y="160020"/>
                </a:cubicBezTo>
                <a:cubicBezTo>
                  <a:pt x="85624" y="164229"/>
                  <a:pt x="89392" y="167354"/>
                  <a:pt x="91440" y="171450"/>
                </a:cubicBezTo>
                <a:cubicBezTo>
                  <a:pt x="94499" y="177567"/>
                  <a:pt x="96723" y="184073"/>
                  <a:pt x="99060" y="190500"/>
                </a:cubicBezTo>
                <a:cubicBezTo>
                  <a:pt x="101805" y="198049"/>
                  <a:pt x="104140" y="205740"/>
                  <a:pt x="106680" y="213360"/>
                </a:cubicBezTo>
                <a:cubicBezTo>
                  <a:pt x="107950" y="217170"/>
                  <a:pt x="108694" y="221198"/>
                  <a:pt x="110490" y="224790"/>
                </a:cubicBezTo>
                <a:cubicBezTo>
                  <a:pt x="113030" y="229870"/>
                  <a:pt x="115873" y="234810"/>
                  <a:pt x="118110" y="240030"/>
                </a:cubicBezTo>
                <a:cubicBezTo>
                  <a:pt x="128002" y="263112"/>
                  <a:pt x="113753" y="238937"/>
                  <a:pt x="129540" y="270510"/>
                </a:cubicBezTo>
                <a:cubicBezTo>
                  <a:pt x="131588" y="274606"/>
                  <a:pt x="135112" y="277844"/>
                  <a:pt x="137160" y="281940"/>
                </a:cubicBezTo>
                <a:cubicBezTo>
                  <a:pt x="140219" y="288057"/>
                  <a:pt x="141721" y="294873"/>
                  <a:pt x="144780" y="300990"/>
                </a:cubicBezTo>
                <a:cubicBezTo>
                  <a:pt x="146828" y="305086"/>
                  <a:pt x="150352" y="308324"/>
                  <a:pt x="152400" y="312420"/>
                </a:cubicBezTo>
                <a:cubicBezTo>
                  <a:pt x="154196" y="316012"/>
                  <a:pt x="154217" y="320363"/>
                  <a:pt x="156210" y="323850"/>
                </a:cubicBezTo>
                <a:cubicBezTo>
                  <a:pt x="163165" y="336022"/>
                  <a:pt x="178496" y="348798"/>
                  <a:pt x="182880" y="361950"/>
                </a:cubicBezTo>
                <a:cubicBezTo>
                  <a:pt x="184150" y="365760"/>
                  <a:pt x="185716" y="369484"/>
                  <a:pt x="186690" y="373380"/>
                </a:cubicBezTo>
                <a:cubicBezTo>
                  <a:pt x="188261" y="379662"/>
                  <a:pt x="187604" y="386638"/>
                  <a:pt x="190500" y="392430"/>
                </a:cubicBezTo>
                <a:cubicBezTo>
                  <a:pt x="192910" y="397249"/>
                  <a:pt x="198481" y="399721"/>
                  <a:pt x="201930" y="403860"/>
                </a:cubicBezTo>
                <a:cubicBezTo>
                  <a:pt x="204861" y="407378"/>
                  <a:pt x="207010" y="411480"/>
                  <a:pt x="209550" y="415290"/>
                </a:cubicBezTo>
                <a:cubicBezTo>
                  <a:pt x="210999" y="422536"/>
                  <a:pt x="213265" y="437960"/>
                  <a:pt x="217170" y="445770"/>
                </a:cubicBezTo>
                <a:cubicBezTo>
                  <a:pt x="228964" y="469357"/>
                  <a:pt x="222522" y="443290"/>
                  <a:pt x="232410" y="476250"/>
                </a:cubicBezTo>
                <a:cubicBezTo>
                  <a:pt x="234582" y="483489"/>
                  <a:pt x="238917" y="512038"/>
                  <a:pt x="240030" y="518160"/>
                </a:cubicBezTo>
                <a:cubicBezTo>
                  <a:pt x="244168" y="540917"/>
                  <a:pt x="244912" y="537870"/>
                  <a:pt x="247650" y="563880"/>
                </a:cubicBezTo>
                <a:cubicBezTo>
                  <a:pt x="249251" y="579089"/>
                  <a:pt x="249439" y="594441"/>
                  <a:pt x="251460" y="609600"/>
                </a:cubicBezTo>
                <a:cubicBezTo>
                  <a:pt x="251991" y="613581"/>
                  <a:pt x="254167" y="617168"/>
                  <a:pt x="255270" y="621030"/>
                </a:cubicBezTo>
                <a:cubicBezTo>
                  <a:pt x="258857" y="633585"/>
                  <a:pt x="260271" y="642226"/>
                  <a:pt x="262890" y="655320"/>
                </a:cubicBezTo>
                <a:cubicBezTo>
                  <a:pt x="264160" y="675640"/>
                  <a:pt x="264770" y="696012"/>
                  <a:pt x="266700" y="716280"/>
                </a:cubicBezTo>
                <a:cubicBezTo>
                  <a:pt x="267444" y="724094"/>
                  <a:pt x="272249" y="742285"/>
                  <a:pt x="274320" y="750570"/>
                </a:cubicBezTo>
                <a:cubicBezTo>
                  <a:pt x="273050" y="795020"/>
                  <a:pt x="272677" y="839505"/>
                  <a:pt x="270510" y="883920"/>
                </a:cubicBezTo>
                <a:cubicBezTo>
                  <a:pt x="270134" y="891636"/>
                  <a:pt x="269143" y="899451"/>
                  <a:pt x="266700" y="906780"/>
                </a:cubicBezTo>
                <a:cubicBezTo>
                  <a:pt x="265252" y="911124"/>
                  <a:pt x="261620" y="914400"/>
                  <a:pt x="259080" y="918210"/>
                </a:cubicBezTo>
                <a:cubicBezTo>
                  <a:pt x="257323" y="930506"/>
                  <a:pt x="255257" y="956329"/>
                  <a:pt x="247650" y="967740"/>
                </a:cubicBezTo>
                <a:cubicBezTo>
                  <a:pt x="245110" y="971550"/>
                  <a:pt x="241890" y="974986"/>
                  <a:pt x="240030" y="979170"/>
                </a:cubicBezTo>
                <a:cubicBezTo>
                  <a:pt x="218998" y="1026492"/>
                  <a:pt x="248856" y="977362"/>
                  <a:pt x="217170" y="1024890"/>
                </a:cubicBezTo>
                <a:cubicBezTo>
                  <a:pt x="214630" y="1028700"/>
                  <a:pt x="213360" y="1033780"/>
                  <a:pt x="209550" y="1036320"/>
                </a:cubicBezTo>
                <a:cubicBezTo>
                  <a:pt x="205740" y="1038860"/>
                  <a:pt x="201638" y="1041009"/>
                  <a:pt x="198120" y="1043940"/>
                </a:cubicBezTo>
                <a:cubicBezTo>
                  <a:pt x="185481" y="1054473"/>
                  <a:pt x="189449" y="1055895"/>
                  <a:pt x="175260" y="1062990"/>
                </a:cubicBezTo>
                <a:cubicBezTo>
                  <a:pt x="171668" y="1064786"/>
                  <a:pt x="167341" y="1064850"/>
                  <a:pt x="163830" y="1066800"/>
                </a:cubicBezTo>
                <a:cubicBezTo>
                  <a:pt x="155824" y="1071248"/>
                  <a:pt x="149855" y="1079819"/>
                  <a:pt x="140970" y="1082040"/>
                </a:cubicBezTo>
                <a:cubicBezTo>
                  <a:pt x="112873" y="1089064"/>
                  <a:pt x="138383" y="1081516"/>
                  <a:pt x="110490" y="1093470"/>
                </a:cubicBezTo>
                <a:cubicBezTo>
                  <a:pt x="97648" y="1098974"/>
                  <a:pt x="98320" y="1096257"/>
                  <a:pt x="83820" y="1101090"/>
                </a:cubicBezTo>
                <a:cubicBezTo>
                  <a:pt x="77332" y="1103253"/>
                  <a:pt x="71197" y="1106373"/>
                  <a:pt x="64770" y="1108710"/>
                </a:cubicBezTo>
                <a:cubicBezTo>
                  <a:pt x="57221" y="1111455"/>
                  <a:pt x="49530" y="1113790"/>
                  <a:pt x="41910" y="1116330"/>
                </a:cubicBezTo>
                <a:lnTo>
                  <a:pt x="30480" y="1120140"/>
                </a:lnTo>
                <a:cubicBezTo>
                  <a:pt x="26670" y="1123950"/>
                  <a:pt x="23533" y="1128581"/>
                  <a:pt x="19050" y="1131570"/>
                </a:cubicBezTo>
                <a:cubicBezTo>
                  <a:pt x="-10626" y="1151354"/>
                  <a:pt x="23731" y="1119269"/>
                  <a:pt x="0" y="1143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003061" y="1607350"/>
            <a:ext cx="341251" cy="1173480"/>
          </a:xfrm>
          <a:custGeom>
            <a:avLst/>
            <a:gdLst>
              <a:gd name="connsiteX0" fmla="*/ 341251 w 341251"/>
              <a:gd name="connsiteY0" fmla="*/ 0 h 1173480"/>
              <a:gd name="connsiteX1" fmla="*/ 318391 w 341251"/>
              <a:gd name="connsiteY1" fmla="*/ 19050 h 1173480"/>
              <a:gd name="connsiteX2" fmla="*/ 314581 w 341251"/>
              <a:gd name="connsiteY2" fmla="*/ 38100 h 1173480"/>
              <a:gd name="connsiteX3" fmla="*/ 306961 w 341251"/>
              <a:gd name="connsiteY3" fmla="*/ 57150 h 1173480"/>
              <a:gd name="connsiteX4" fmla="*/ 299341 w 341251"/>
              <a:gd name="connsiteY4" fmla="*/ 72390 h 1173480"/>
              <a:gd name="connsiteX5" fmla="*/ 295531 w 341251"/>
              <a:gd name="connsiteY5" fmla="*/ 83820 h 1173480"/>
              <a:gd name="connsiteX6" fmla="*/ 287911 w 341251"/>
              <a:gd name="connsiteY6" fmla="*/ 95250 h 1173480"/>
              <a:gd name="connsiteX7" fmla="*/ 272671 w 341251"/>
              <a:gd name="connsiteY7" fmla="*/ 133350 h 1173480"/>
              <a:gd name="connsiteX8" fmla="*/ 268861 w 341251"/>
              <a:gd name="connsiteY8" fmla="*/ 148590 h 1173480"/>
              <a:gd name="connsiteX9" fmla="*/ 261241 w 341251"/>
              <a:gd name="connsiteY9" fmla="*/ 160020 h 1173480"/>
              <a:gd name="connsiteX10" fmla="*/ 246001 w 341251"/>
              <a:gd name="connsiteY10" fmla="*/ 186690 h 1173480"/>
              <a:gd name="connsiteX11" fmla="*/ 242191 w 341251"/>
              <a:gd name="connsiteY11" fmla="*/ 198120 h 1173480"/>
              <a:gd name="connsiteX12" fmla="*/ 230761 w 341251"/>
              <a:gd name="connsiteY12" fmla="*/ 220980 h 1173480"/>
              <a:gd name="connsiteX13" fmla="*/ 226951 w 341251"/>
              <a:gd name="connsiteY13" fmla="*/ 247650 h 1173480"/>
              <a:gd name="connsiteX14" fmla="*/ 219331 w 341251"/>
              <a:gd name="connsiteY14" fmla="*/ 266700 h 1173480"/>
              <a:gd name="connsiteX15" fmla="*/ 215521 w 341251"/>
              <a:gd name="connsiteY15" fmla="*/ 278130 h 1173480"/>
              <a:gd name="connsiteX16" fmla="*/ 200281 w 341251"/>
              <a:gd name="connsiteY16" fmla="*/ 308610 h 1173480"/>
              <a:gd name="connsiteX17" fmla="*/ 185041 w 341251"/>
              <a:gd name="connsiteY17" fmla="*/ 342900 h 1173480"/>
              <a:gd name="connsiteX18" fmla="*/ 181231 w 341251"/>
              <a:gd name="connsiteY18" fmla="*/ 365760 h 1173480"/>
              <a:gd name="connsiteX19" fmla="*/ 169801 w 341251"/>
              <a:gd name="connsiteY19" fmla="*/ 392430 h 1173480"/>
              <a:gd name="connsiteX20" fmla="*/ 165991 w 341251"/>
              <a:gd name="connsiteY20" fmla="*/ 403860 h 1173480"/>
              <a:gd name="connsiteX21" fmla="*/ 158371 w 341251"/>
              <a:gd name="connsiteY21" fmla="*/ 419100 h 1173480"/>
              <a:gd name="connsiteX22" fmla="*/ 150751 w 341251"/>
              <a:gd name="connsiteY22" fmla="*/ 438150 h 1173480"/>
              <a:gd name="connsiteX23" fmla="*/ 143131 w 341251"/>
              <a:gd name="connsiteY23" fmla="*/ 453390 h 1173480"/>
              <a:gd name="connsiteX24" fmla="*/ 124081 w 341251"/>
              <a:gd name="connsiteY24" fmla="*/ 499110 h 1173480"/>
              <a:gd name="connsiteX25" fmla="*/ 116461 w 341251"/>
              <a:gd name="connsiteY25" fmla="*/ 521970 h 1173480"/>
              <a:gd name="connsiteX26" fmla="*/ 105031 w 341251"/>
              <a:gd name="connsiteY26" fmla="*/ 533400 h 1173480"/>
              <a:gd name="connsiteX27" fmla="*/ 101221 w 341251"/>
              <a:gd name="connsiteY27" fmla="*/ 556260 h 1173480"/>
              <a:gd name="connsiteX28" fmla="*/ 85981 w 341251"/>
              <a:gd name="connsiteY28" fmla="*/ 579120 h 1173480"/>
              <a:gd name="connsiteX29" fmla="*/ 82171 w 341251"/>
              <a:gd name="connsiteY29" fmla="*/ 598170 h 1173480"/>
              <a:gd name="connsiteX30" fmla="*/ 74551 w 341251"/>
              <a:gd name="connsiteY30" fmla="*/ 621030 h 1173480"/>
              <a:gd name="connsiteX31" fmla="*/ 70741 w 341251"/>
              <a:gd name="connsiteY31" fmla="*/ 640080 h 1173480"/>
              <a:gd name="connsiteX32" fmla="*/ 59311 w 341251"/>
              <a:gd name="connsiteY32" fmla="*/ 655320 h 1173480"/>
              <a:gd name="connsiteX33" fmla="*/ 44071 w 341251"/>
              <a:gd name="connsiteY33" fmla="*/ 701040 h 1173480"/>
              <a:gd name="connsiteX34" fmla="*/ 36451 w 341251"/>
              <a:gd name="connsiteY34" fmla="*/ 742950 h 1173480"/>
              <a:gd name="connsiteX35" fmla="*/ 32641 w 341251"/>
              <a:gd name="connsiteY35" fmla="*/ 754380 h 1173480"/>
              <a:gd name="connsiteX36" fmla="*/ 21211 w 341251"/>
              <a:gd name="connsiteY36" fmla="*/ 792480 h 1173480"/>
              <a:gd name="connsiteX37" fmla="*/ 13591 w 341251"/>
              <a:gd name="connsiteY37" fmla="*/ 819150 h 1173480"/>
              <a:gd name="connsiteX38" fmla="*/ 5971 w 341251"/>
              <a:gd name="connsiteY38" fmla="*/ 834390 h 1173480"/>
              <a:gd name="connsiteX39" fmla="*/ 5971 w 341251"/>
              <a:gd name="connsiteY39" fmla="*/ 944880 h 1173480"/>
              <a:gd name="connsiteX40" fmla="*/ 21211 w 341251"/>
              <a:gd name="connsiteY40" fmla="*/ 967740 h 1173480"/>
              <a:gd name="connsiteX41" fmla="*/ 36451 w 341251"/>
              <a:gd name="connsiteY41" fmla="*/ 1002030 h 1173480"/>
              <a:gd name="connsiteX42" fmla="*/ 44071 w 341251"/>
              <a:gd name="connsiteY42" fmla="*/ 1013460 h 1173480"/>
              <a:gd name="connsiteX43" fmla="*/ 51691 w 341251"/>
              <a:gd name="connsiteY43" fmla="*/ 1032510 h 1173480"/>
              <a:gd name="connsiteX44" fmla="*/ 66931 w 341251"/>
              <a:gd name="connsiteY44" fmla="*/ 1055370 h 1173480"/>
              <a:gd name="connsiteX45" fmla="*/ 93601 w 341251"/>
              <a:gd name="connsiteY45" fmla="*/ 1093470 h 1173480"/>
              <a:gd name="connsiteX46" fmla="*/ 105031 w 341251"/>
              <a:gd name="connsiteY46" fmla="*/ 1104900 h 1173480"/>
              <a:gd name="connsiteX47" fmla="*/ 131701 w 341251"/>
              <a:gd name="connsiteY47" fmla="*/ 1135380 h 1173480"/>
              <a:gd name="connsiteX48" fmla="*/ 150751 w 341251"/>
              <a:gd name="connsiteY48" fmla="*/ 1158240 h 1173480"/>
              <a:gd name="connsiteX49" fmla="*/ 158371 w 341251"/>
              <a:gd name="connsiteY49" fmla="*/ 1169670 h 1173480"/>
              <a:gd name="connsiteX50" fmla="*/ 162181 w 341251"/>
              <a:gd name="connsiteY50" fmla="*/ 11734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1251" h="1173480">
                <a:moveTo>
                  <a:pt x="341251" y="0"/>
                </a:moveTo>
                <a:cubicBezTo>
                  <a:pt x="333631" y="6350"/>
                  <a:pt x="324079" y="10924"/>
                  <a:pt x="318391" y="19050"/>
                </a:cubicBezTo>
                <a:cubicBezTo>
                  <a:pt x="314677" y="24355"/>
                  <a:pt x="316442" y="31897"/>
                  <a:pt x="314581" y="38100"/>
                </a:cubicBezTo>
                <a:cubicBezTo>
                  <a:pt x="312616" y="44651"/>
                  <a:pt x="309739" y="50900"/>
                  <a:pt x="306961" y="57150"/>
                </a:cubicBezTo>
                <a:cubicBezTo>
                  <a:pt x="304654" y="62340"/>
                  <a:pt x="301578" y="67170"/>
                  <a:pt x="299341" y="72390"/>
                </a:cubicBezTo>
                <a:cubicBezTo>
                  <a:pt x="297759" y="76081"/>
                  <a:pt x="297327" y="80228"/>
                  <a:pt x="295531" y="83820"/>
                </a:cubicBezTo>
                <a:cubicBezTo>
                  <a:pt x="293483" y="87916"/>
                  <a:pt x="289830" y="91092"/>
                  <a:pt x="287911" y="95250"/>
                </a:cubicBezTo>
                <a:cubicBezTo>
                  <a:pt x="282179" y="107669"/>
                  <a:pt x="275988" y="120080"/>
                  <a:pt x="272671" y="133350"/>
                </a:cubicBezTo>
                <a:cubicBezTo>
                  <a:pt x="271401" y="138430"/>
                  <a:pt x="270924" y="143777"/>
                  <a:pt x="268861" y="148590"/>
                </a:cubicBezTo>
                <a:cubicBezTo>
                  <a:pt x="267057" y="152799"/>
                  <a:pt x="263289" y="155924"/>
                  <a:pt x="261241" y="160020"/>
                </a:cubicBezTo>
                <a:cubicBezTo>
                  <a:pt x="246696" y="189110"/>
                  <a:pt x="273639" y="149839"/>
                  <a:pt x="246001" y="186690"/>
                </a:cubicBezTo>
                <a:cubicBezTo>
                  <a:pt x="244731" y="190500"/>
                  <a:pt x="243822" y="194450"/>
                  <a:pt x="242191" y="198120"/>
                </a:cubicBezTo>
                <a:cubicBezTo>
                  <a:pt x="238731" y="205905"/>
                  <a:pt x="233266" y="212837"/>
                  <a:pt x="230761" y="220980"/>
                </a:cubicBezTo>
                <a:cubicBezTo>
                  <a:pt x="228120" y="229563"/>
                  <a:pt x="229129" y="238938"/>
                  <a:pt x="226951" y="247650"/>
                </a:cubicBezTo>
                <a:cubicBezTo>
                  <a:pt x="225292" y="254285"/>
                  <a:pt x="221732" y="260296"/>
                  <a:pt x="219331" y="266700"/>
                </a:cubicBezTo>
                <a:cubicBezTo>
                  <a:pt x="217921" y="270460"/>
                  <a:pt x="217183" y="274474"/>
                  <a:pt x="215521" y="278130"/>
                </a:cubicBezTo>
                <a:cubicBezTo>
                  <a:pt x="210821" y="288471"/>
                  <a:pt x="203873" y="297834"/>
                  <a:pt x="200281" y="308610"/>
                </a:cubicBezTo>
                <a:cubicBezTo>
                  <a:pt x="193777" y="328122"/>
                  <a:pt x="198267" y="316448"/>
                  <a:pt x="185041" y="342900"/>
                </a:cubicBezTo>
                <a:cubicBezTo>
                  <a:pt x="183771" y="350520"/>
                  <a:pt x="183503" y="358377"/>
                  <a:pt x="181231" y="365760"/>
                </a:cubicBezTo>
                <a:cubicBezTo>
                  <a:pt x="178387" y="375004"/>
                  <a:pt x="173393" y="383450"/>
                  <a:pt x="169801" y="392430"/>
                </a:cubicBezTo>
                <a:cubicBezTo>
                  <a:pt x="168309" y="396159"/>
                  <a:pt x="167573" y="400169"/>
                  <a:pt x="165991" y="403860"/>
                </a:cubicBezTo>
                <a:cubicBezTo>
                  <a:pt x="163754" y="409080"/>
                  <a:pt x="160678" y="413910"/>
                  <a:pt x="158371" y="419100"/>
                </a:cubicBezTo>
                <a:cubicBezTo>
                  <a:pt x="155593" y="425350"/>
                  <a:pt x="153529" y="431900"/>
                  <a:pt x="150751" y="438150"/>
                </a:cubicBezTo>
                <a:cubicBezTo>
                  <a:pt x="148444" y="443340"/>
                  <a:pt x="145407" y="448187"/>
                  <a:pt x="143131" y="453390"/>
                </a:cubicBezTo>
                <a:cubicBezTo>
                  <a:pt x="136513" y="468516"/>
                  <a:pt x="129302" y="483447"/>
                  <a:pt x="124081" y="499110"/>
                </a:cubicBezTo>
                <a:cubicBezTo>
                  <a:pt x="121541" y="506730"/>
                  <a:pt x="120362" y="514949"/>
                  <a:pt x="116461" y="521970"/>
                </a:cubicBezTo>
                <a:cubicBezTo>
                  <a:pt x="113844" y="526680"/>
                  <a:pt x="108841" y="529590"/>
                  <a:pt x="105031" y="533400"/>
                </a:cubicBezTo>
                <a:cubicBezTo>
                  <a:pt x="103761" y="541020"/>
                  <a:pt x="104358" y="549201"/>
                  <a:pt x="101221" y="556260"/>
                </a:cubicBezTo>
                <a:cubicBezTo>
                  <a:pt x="80986" y="601789"/>
                  <a:pt x="95941" y="539279"/>
                  <a:pt x="85981" y="579120"/>
                </a:cubicBezTo>
                <a:cubicBezTo>
                  <a:pt x="84410" y="585402"/>
                  <a:pt x="83875" y="591922"/>
                  <a:pt x="82171" y="598170"/>
                </a:cubicBezTo>
                <a:cubicBezTo>
                  <a:pt x="80058" y="605919"/>
                  <a:pt x="76126" y="613154"/>
                  <a:pt x="74551" y="621030"/>
                </a:cubicBezTo>
                <a:cubicBezTo>
                  <a:pt x="73281" y="627380"/>
                  <a:pt x="73371" y="634162"/>
                  <a:pt x="70741" y="640080"/>
                </a:cubicBezTo>
                <a:cubicBezTo>
                  <a:pt x="68162" y="645883"/>
                  <a:pt x="63121" y="650240"/>
                  <a:pt x="59311" y="655320"/>
                </a:cubicBezTo>
                <a:cubicBezTo>
                  <a:pt x="50313" y="691310"/>
                  <a:pt x="56375" y="676433"/>
                  <a:pt x="44071" y="701040"/>
                </a:cubicBezTo>
                <a:cubicBezTo>
                  <a:pt x="41531" y="715010"/>
                  <a:pt x="39426" y="729066"/>
                  <a:pt x="36451" y="742950"/>
                </a:cubicBezTo>
                <a:cubicBezTo>
                  <a:pt x="35610" y="746877"/>
                  <a:pt x="33429" y="750442"/>
                  <a:pt x="32641" y="754380"/>
                </a:cubicBezTo>
                <a:cubicBezTo>
                  <a:pt x="25636" y="789404"/>
                  <a:pt x="35111" y="771630"/>
                  <a:pt x="21211" y="792480"/>
                </a:cubicBezTo>
                <a:cubicBezTo>
                  <a:pt x="19278" y="800214"/>
                  <a:pt x="16871" y="811498"/>
                  <a:pt x="13591" y="819150"/>
                </a:cubicBezTo>
                <a:cubicBezTo>
                  <a:pt x="11354" y="824370"/>
                  <a:pt x="8511" y="829310"/>
                  <a:pt x="5971" y="834390"/>
                </a:cubicBezTo>
                <a:cubicBezTo>
                  <a:pt x="-32" y="876409"/>
                  <a:pt x="-3737" y="890518"/>
                  <a:pt x="5971" y="944880"/>
                </a:cubicBezTo>
                <a:cubicBezTo>
                  <a:pt x="7581" y="953895"/>
                  <a:pt x="17810" y="959237"/>
                  <a:pt x="21211" y="967740"/>
                </a:cubicBezTo>
                <a:cubicBezTo>
                  <a:pt x="26654" y="981348"/>
                  <a:pt x="29332" y="989572"/>
                  <a:pt x="36451" y="1002030"/>
                </a:cubicBezTo>
                <a:cubicBezTo>
                  <a:pt x="38723" y="1006006"/>
                  <a:pt x="42023" y="1009364"/>
                  <a:pt x="44071" y="1013460"/>
                </a:cubicBezTo>
                <a:cubicBezTo>
                  <a:pt x="47130" y="1019577"/>
                  <a:pt x="48416" y="1026506"/>
                  <a:pt x="51691" y="1032510"/>
                </a:cubicBezTo>
                <a:cubicBezTo>
                  <a:pt x="56076" y="1040550"/>
                  <a:pt x="61851" y="1047750"/>
                  <a:pt x="66931" y="1055370"/>
                </a:cubicBezTo>
                <a:cubicBezTo>
                  <a:pt x="75449" y="1068147"/>
                  <a:pt x="83571" y="1081769"/>
                  <a:pt x="93601" y="1093470"/>
                </a:cubicBezTo>
                <a:cubicBezTo>
                  <a:pt x="97108" y="1097561"/>
                  <a:pt x="101723" y="1100647"/>
                  <a:pt x="105031" y="1104900"/>
                </a:cubicBezTo>
                <a:cubicBezTo>
                  <a:pt x="128966" y="1135673"/>
                  <a:pt x="109574" y="1120628"/>
                  <a:pt x="131701" y="1135380"/>
                </a:cubicBezTo>
                <a:cubicBezTo>
                  <a:pt x="148048" y="1168075"/>
                  <a:pt x="129210" y="1136699"/>
                  <a:pt x="150751" y="1158240"/>
                </a:cubicBezTo>
                <a:cubicBezTo>
                  <a:pt x="153989" y="1161478"/>
                  <a:pt x="155624" y="1166007"/>
                  <a:pt x="158371" y="1169670"/>
                </a:cubicBezTo>
                <a:cubicBezTo>
                  <a:pt x="159449" y="1171107"/>
                  <a:pt x="160911" y="1172210"/>
                  <a:pt x="162181" y="11734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475996" y="1515127"/>
            <a:ext cx="122009" cy="115718"/>
          </a:xfrm>
          <a:custGeom>
            <a:avLst/>
            <a:gdLst>
              <a:gd name="connsiteX0" fmla="*/ 20922 w 122009"/>
              <a:gd name="connsiteY0" fmla="*/ 5012 h 115718"/>
              <a:gd name="connsiteX1" fmla="*/ 13302 w 122009"/>
              <a:gd name="connsiteY1" fmla="*/ 73592 h 115718"/>
              <a:gd name="connsiteX2" fmla="*/ 9492 w 122009"/>
              <a:gd name="connsiteY2" fmla="*/ 96452 h 115718"/>
              <a:gd name="connsiteX3" fmla="*/ 1872 w 122009"/>
              <a:gd name="connsiteY3" fmla="*/ 115502 h 115718"/>
              <a:gd name="connsiteX4" fmla="*/ 13302 w 122009"/>
              <a:gd name="connsiteY4" fmla="*/ 111692 h 115718"/>
              <a:gd name="connsiteX5" fmla="*/ 24732 w 122009"/>
              <a:gd name="connsiteY5" fmla="*/ 104072 h 115718"/>
              <a:gd name="connsiteX6" fmla="*/ 55212 w 122009"/>
              <a:gd name="connsiteY6" fmla="*/ 96452 h 115718"/>
              <a:gd name="connsiteX7" fmla="*/ 97122 w 122009"/>
              <a:gd name="connsiteY7" fmla="*/ 88832 h 115718"/>
              <a:gd name="connsiteX8" fmla="*/ 108552 w 122009"/>
              <a:gd name="connsiteY8" fmla="*/ 85022 h 115718"/>
              <a:gd name="connsiteX9" fmla="*/ 116172 w 122009"/>
              <a:gd name="connsiteY9" fmla="*/ 58352 h 115718"/>
              <a:gd name="connsiteX10" fmla="*/ 100932 w 122009"/>
              <a:gd name="connsiteY10" fmla="*/ 50732 h 115718"/>
              <a:gd name="connsiteX11" fmla="*/ 70452 w 122009"/>
              <a:gd name="connsiteY11" fmla="*/ 43112 h 115718"/>
              <a:gd name="connsiteX12" fmla="*/ 59022 w 122009"/>
              <a:gd name="connsiteY12" fmla="*/ 35492 h 115718"/>
              <a:gd name="connsiteX13" fmla="*/ 51402 w 122009"/>
              <a:gd name="connsiteY13" fmla="*/ 24062 h 115718"/>
              <a:gd name="connsiteX14" fmla="*/ 20922 w 122009"/>
              <a:gd name="connsiteY14" fmla="*/ 5012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09" h="115718">
                <a:moveTo>
                  <a:pt x="20922" y="5012"/>
                </a:moveTo>
                <a:cubicBezTo>
                  <a:pt x="14572" y="13267"/>
                  <a:pt x="16155" y="50769"/>
                  <a:pt x="13302" y="73592"/>
                </a:cubicBezTo>
                <a:cubicBezTo>
                  <a:pt x="12344" y="81257"/>
                  <a:pt x="11525" y="88999"/>
                  <a:pt x="9492" y="96452"/>
                </a:cubicBezTo>
                <a:cubicBezTo>
                  <a:pt x="7692" y="103050"/>
                  <a:pt x="-4616" y="117665"/>
                  <a:pt x="1872" y="115502"/>
                </a:cubicBezTo>
                <a:cubicBezTo>
                  <a:pt x="5682" y="114232"/>
                  <a:pt x="9710" y="113488"/>
                  <a:pt x="13302" y="111692"/>
                </a:cubicBezTo>
                <a:cubicBezTo>
                  <a:pt x="17398" y="109644"/>
                  <a:pt x="20429" y="105637"/>
                  <a:pt x="24732" y="104072"/>
                </a:cubicBezTo>
                <a:cubicBezTo>
                  <a:pt x="34574" y="100493"/>
                  <a:pt x="45052" y="98992"/>
                  <a:pt x="55212" y="96452"/>
                </a:cubicBezTo>
                <a:cubicBezTo>
                  <a:pt x="79164" y="90464"/>
                  <a:pt x="65268" y="93383"/>
                  <a:pt x="97122" y="88832"/>
                </a:cubicBezTo>
                <a:cubicBezTo>
                  <a:pt x="100932" y="87562"/>
                  <a:pt x="104960" y="86818"/>
                  <a:pt x="108552" y="85022"/>
                </a:cubicBezTo>
                <a:cubicBezTo>
                  <a:pt x="120538" y="79029"/>
                  <a:pt x="127714" y="74511"/>
                  <a:pt x="116172" y="58352"/>
                </a:cubicBezTo>
                <a:cubicBezTo>
                  <a:pt x="112871" y="53730"/>
                  <a:pt x="106152" y="52969"/>
                  <a:pt x="100932" y="50732"/>
                </a:cubicBezTo>
                <a:cubicBezTo>
                  <a:pt x="90681" y="46339"/>
                  <a:pt x="81633" y="45348"/>
                  <a:pt x="70452" y="43112"/>
                </a:cubicBezTo>
                <a:cubicBezTo>
                  <a:pt x="66642" y="40572"/>
                  <a:pt x="62260" y="38730"/>
                  <a:pt x="59022" y="35492"/>
                </a:cubicBezTo>
                <a:cubicBezTo>
                  <a:pt x="55784" y="32254"/>
                  <a:pt x="55212" y="26602"/>
                  <a:pt x="51402" y="24062"/>
                </a:cubicBezTo>
                <a:cubicBezTo>
                  <a:pt x="9271" y="-4025"/>
                  <a:pt x="27272" y="-3243"/>
                  <a:pt x="20922" y="50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219038" y="1546292"/>
            <a:ext cx="148590" cy="80527"/>
          </a:xfrm>
          <a:custGeom>
            <a:avLst/>
            <a:gdLst>
              <a:gd name="connsiteX0" fmla="*/ 133350 w 148590"/>
              <a:gd name="connsiteY0" fmla="*/ 517 h 80527"/>
              <a:gd name="connsiteX1" fmla="*/ 91440 w 148590"/>
              <a:gd name="connsiteY1" fmla="*/ 8137 h 80527"/>
              <a:gd name="connsiteX2" fmla="*/ 57150 w 148590"/>
              <a:gd name="connsiteY2" fmla="*/ 15757 h 80527"/>
              <a:gd name="connsiteX3" fmla="*/ 22860 w 148590"/>
              <a:gd name="connsiteY3" fmla="*/ 27187 h 80527"/>
              <a:gd name="connsiteX4" fmla="*/ 0 w 148590"/>
              <a:gd name="connsiteY4" fmla="*/ 34807 h 80527"/>
              <a:gd name="connsiteX5" fmla="*/ 45720 w 148590"/>
              <a:gd name="connsiteY5" fmla="*/ 38617 h 80527"/>
              <a:gd name="connsiteX6" fmla="*/ 76200 w 148590"/>
              <a:gd name="connsiteY6" fmla="*/ 46237 h 80527"/>
              <a:gd name="connsiteX7" fmla="*/ 91440 w 148590"/>
              <a:gd name="connsiteY7" fmla="*/ 50047 h 80527"/>
              <a:gd name="connsiteX8" fmla="*/ 102870 w 148590"/>
              <a:gd name="connsiteY8" fmla="*/ 53857 h 80527"/>
              <a:gd name="connsiteX9" fmla="*/ 125730 w 148590"/>
              <a:gd name="connsiteY9" fmla="*/ 69097 h 80527"/>
              <a:gd name="connsiteX10" fmla="*/ 148590 w 148590"/>
              <a:gd name="connsiteY10" fmla="*/ 80527 h 80527"/>
              <a:gd name="connsiteX11" fmla="*/ 144780 w 148590"/>
              <a:gd name="connsiteY11" fmla="*/ 23377 h 80527"/>
              <a:gd name="connsiteX12" fmla="*/ 133350 w 148590"/>
              <a:gd name="connsiteY12" fmla="*/ 517 h 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0" h="80527">
                <a:moveTo>
                  <a:pt x="133350" y="517"/>
                </a:moveTo>
                <a:cubicBezTo>
                  <a:pt x="124460" y="-2023"/>
                  <a:pt x="102090" y="5474"/>
                  <a:pt x="91440" y="8137"/>
                </a:cubicBezTo>
                <a:cubicBezTo>
                  <a:pt x="53923" y="17516"/>
                  <a:pt x="120054" y="5273"/>
                  <a:pt x="57150" y="15757"/>
                </a:cubicBezTo>
                <a:cubicBezTo>
                  <a:pt x="29208" y="29728"/>
                  <a:pt x="55358" y="18324"/>
                  <a:pt x="22860" y="27187"/>
                </a:cubicBezTo>
                <a:cubicBezTo>
                  <a:pt x="15111" y="29300"/>
                  <a:pt x="0" y="34807"/>
                  <a:pt x="0" y="34807"/>
                </a:cubicBezTo>
                <a:cubicBezTo>
                  <a:pt x="15240" y="36077"/>
                  <a:pt x="30596" y="36348"/>
                  <a:pt x="45720" y="38617"/>
                </a:cubicBezTo>
                <a:cubicBezTo>
                  <a:pt x="56077" y="40171"/>
                  <a:pt x="66040" y="43697"/>
                  <a:pt x="76200" y="46237"/>
                </a:cubicBezTo>
                <a:cubicBezTo>
                  <a:pt x="81280" y="47507"/>
                  <a:pt x="86472" y="48391"/>
                  <a:pt x="91440" y="50047"/>
                </a:cubicBezTo>
                <a:cubicBezTo>
                  <a:pt x="95250" y="51317"/>
                  <a:pt x="99359" y="51907"/>
                  <a:pt x="102870" y="53857"/>
                </a:cubicBezTo>
                <a:cubicBezTo>
                  <a:pt x="110876" y="58305"/>
                  <a:pt x="125730" y="69097"/>
                  <a:pt x="125730" y="69097"/>
                </a:cubicBezTo>
                <a:cubicBezTo>
                  <a:pt x="143510" y="95767"/>
                  <a:pt x="135890" y="99577"/>
                  <a:pt x="148590" y="80527"/>
                </a:cubicBezTo>
                <a:cubicBezTo>
                  <a:pt x="147320" y="61477"/>
                  <a:pt x="147480" y="42277"/>
                  <a:pt x="144780" y="23377"/>
                </a:cubicBezTo>
                <a:cubicBezTo>
                  <a:pt x="143644" y="15426"/>
                  <a:pt x="142240" y="3057"/>
                  <a:pt x="133350" y="5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161888" y="948639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5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116105" y="682955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20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947506" y="841848"/>
            <a:ext cx="381000" cy="3810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89138" y="2086031"/>
            <a:ext cx="1447800" cy="1447800"/>
          </a:xfrm>
          <a:prstGeom prst="ellipse">
            <a:avLst/>
          </a:prstGeom>
          <a:solidFill>
            <a:srgbClr val="FFDD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37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flipV="1">
            <a:off x="6252599" y="965154"/>
            <a:ext cx="1120877" cy="1120877"/>
          </a:xfrm>
          <a:prstGeom prst="ellipse">
            <a:avLst/>
          </a:prstGeom>
          <a:solidFill>
            <a:srgbClr val="FF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081018" y="1871797"/>
            <a:ext cx="381000" cy="381000"/>
          </a:xfrm>
          <a:prstGeom prst="ellipse">
            <a:avLst/>
          </a:prstGeom>
          <a:solidFill>
            <a:srgbClr val="FFDD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152996" y="1878043"/>
            <a:ext cx="381000" cy="381000"/>
          </a:xfrm>
          <a:prstGeom prst="ellipse">
            <a:avLst/>
          </a:prstGeom>
          <a:solidFill>
            <a:srgbClr val="FFDD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717787" y="2188465"/>
            <a:ext cx="190500" cy="190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76360" y="1171631"/>
            <a:ext cx="855778" cy="9273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8104851">
            <a:off x="6546336" y="1471724"/>
            <a:ext cx="533400" cy="463680"/>
          </a:xfrm>
          <a:prstGeom prst="arc">
            <a:avLst>
              <a:gd name="adj1" fmla="val 16811081"/>
              <a:gd name="adj2" fmla="val 213689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13495149" flipV="1">
            <a:off x="6791529" y="1412372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13495149" flipV="1">
            <a:off x="6448983" y="1412371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509709" y="1483710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890797" y="1484646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80193" y="1490893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60841" y="1491829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974617" y="1515488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587379" y="1515487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932928" y="1209731"/>
            <a:ext cx="274320" cy="1143000"/>
          </a:xfrm>
          <a:custGeom>
            <a:avLst/>
            <a:gdLst>
              <a:gd name="connsiteX0" fmla="*/ 45720 w 274320"/>
              <a:gd name="connsiteY0" fmla="*/ 0 h 1143000"/>
              <a:gd name="connsiteX1" fmla="*/ 49530 w 274320"/>
              <a:gd name="connsiteY1" fmla="*/ 19050 h 1143000"/>
              <a:gd name="connsiteX2" fmla="*/ 57150 w 274320"/>
              <a:gd name="connsiteY2" fmla="*/ 38100 h 1143000"/>
              <a:gd name="connsiteX3" fmla="*/ 60960 w 274320"/>
              <a:gd name="connsiteY3" fmla="*/ 60960 h 1143000"/>
              <a:gd name="connsiteX4" fmla="*/ 64770 w 274320"/>
              <a:gd name="connsiteY4" fmla="*/ 80010 h 1143000"/>
              <a:gd name="connsiteX5" fmla="*/ 68580 w 274320"/>
              <a:gd name="connsiteY5" fmla="*/ 91440 h 1143000"/>
              <a:gd name="connsiteX6" fmla="*/ 76200 w 274320"/>
              <a:gd name="connsiteY6" fmla="*/ 118110 h 1143000"/>
              <a:gd name="connsiteX7" fmla="*/ 83820 w 274320"/>
              <a:gd name="connsiteY7" fmla="*/ 160020 h 1143000"/>
              <a:gd name="connsiteX8" fmla="*/ 91440 w 274320"/>
              <a:gd name="connsiteY8" fmla="*/ 171450 h 1143000"/>
              <a:gd name="connsiteX9" fmla="*/ 99060 w 274320"/>
              <a:gd name="connsiteY9" fmla="*/ 190500 h 1143000"/>
              <a:gd name="connsiteX10" fmla="*/ 106680 w 274320"/>
              <a:gd name="connsiteY10" fmla="*/ 213360 h 1143000"/>
              <a:gd name="connsiteX11" fmla="*/ 110490 w 274320"/>
              <a:gd name="connsiteY11" fmla="*/ 224790 h 1143000"/>
              <a:gd name="connsiteX12" fmla="*/ 118110 w 274320"/>
              <a:gd name="connsiteY12" fmla="*/ 240030 h 1143000"/>
              <a:gd name="connsiteX13" fmla="*/ 129540 w 274320"/>
              <a:gd name="connsiteY13" fmla="*/ 270510 h 1143000"/>
              <a:gd name="connsiteX14" fmla="*/ 137160 w 274320"/>
              <a:gd name="connsiteY14" fmla="*/ 281940 h 1143000"/>
              <a:gd name="connsiteX15" fmla="*/ 144780 w 274320"/>
              <a:gd name="connsiteY15" fmla="*/ 300990 h 1143000"/>
              <a:gd name="connsiteX16" fmla="*/ 152400 w 274320"/>
              <a:gd name="connsiteY16" fmla="*/ 312420 h 1143000"/>
              <a:gd name="connsiteX17" fmla="*/ 156210 w 274320"/>
              <a:gd name="connsiteY17" fmla="*/ 323850 h 1143000"/>
              <a:gd name="connsiteX18" fmla="*/ 182880 w 274320"/>
              <a:gd name="connsiteY18" fmla="*/ 361950 h 1143000"/>
              <a:gd name="connsiteX19" fmla="*/ 186690 w 274320"/>
              <a:gd name="connsiteY19" fmla="*/ 373380 h 1143000"/>
              <a:gd name="connsiteX20" fmla="*/ 190500 w 274320"/>
              <a:gd name="connsiteY20" fmla="*/ 392430 h 1143000"/>
              <a:gd name="connsiteX21" fmla="*/ 201930 w 274320"/>
              <a:gd name="connsiteY21" fmla="*/ 403860 h 1143000"/>
              <a:gd name="connsiteX22" fmla="*/ 209550 w 274320"/>
              <a:gd name="connsiteY22" fmla="*/ 415290 h 1143000"/>
              <a:gd name="connsiteX23" fmla="*/ 217170 w 274320"/>
              <a:gd name="connsiteY23" fmla="*/ 445770 h 1143000"/>
              <a:gd name="connsiteX24" fmla="*/ 232410 w 274320"/>
              <a:gd name="connsiteY24" fmla="*/ 476250 h 1143000"/>
              <a:gd name="connsiteX25" fmla="*/ 240030 w 274320"/>
              <a:gd name="connsiteY25" fmla="*/ 518160 h 1143000"/>
              <a:gd name="connsiteX26" fmla="*/ 247650 w 274320"/>
              <a:gd name="connsiteY26" fmla="*/ 563880 h 1143000"/>
              <a:gd name="connsiteX27" fmla="*/ 251460 w 274320"/>
              <a:gd name="connsiteY27" fmla="*/ 609600 h 1143000"/>
              <a:gd name="connsiteX28" fmla="*/ 255270 w 274320"/>
              <a:gd name="connsiteY28" fmla="*/ 621030 h 1143000"/>
              <a:gd name="connsiteX29" fmla="*/ 262890 w 274320"/>
              <a:gd name="connsiteY29" fmla="*/ 655320 h 1143000"/>
              <a:gd name="connsiteX30" fmla="*/ 266700 w 274320"/>
              <a:gd name="connsiteY30" fmla="*/ 716280 h 1143000"/>
              <a:gd name="connsiteX31" fmla="*/ 274320 w 274320"/>
              <a:gd name="connsiteY31" fmla="*/ 750570 h 1143000"/>
              <a:gd name="connsiteX32" fmla="*/ 270510 w 274320"/>
              <a:gd name="connsiteY32" fmla="*/ 883920 h 1143000"/>
              <a:gd name="connsiteX33" fmla="*/ 266700 w 274320"/>
              <a:gd name="connsiteY33" fmla="*/ 906780 h 1143000"/>
              <a:gd name="connsiteX34" fmla="*/ 259080 w 274320"/>
              <a:gd name="connsiteY34" fmla="*/ 918210 h 1143000"/>
              <a:gd name="connsiteX35" fmla="*/ 247650 w 274320"/>
              <a:gd name="connsiteY35" fmla="*/ 967740 h 1143000"/>
              <a:gd name="connsiteX36" fmla="*/ 240030 w 274320"/>
              <a:gd name="connsiteY36" fmla="*/ 979170 h 1143000"/>
              <a:gd name="connsiteX37" fmla="*/ 217170 w 274320"/>
              <a:gd name="connsiteY37" fmla="*/ 1024890 h 1143000"/>
              <a:gd name="connsiteX38" fmla="*/ 209550 w 274320"/>
              <a:gd name="connsiteY38" fmla="*/ 1036320 h 1143000"/>
              <a:gd name="connsiteX39" fmla="*/ 198120 w 274320"/>
              <a:gd name="connsiteY39" fmla="*/ 1043940 h 1143000"/>
              <a:gd name="connsiteX40" fmla="*/ 175260 w 274320"/>
              <a:gd name="connsiteY40" fmla="*/ 1062990 h 1143000"/>
              <a:gd name="connsiteX41" fmla="*/ 163830 w 274320"/>
              <a:gd name="connsiteY41" fmla="*/ 1066800 h 1143000"/>
              <a:gd name="connsiteX42" fmla="*/ 140970 w 274320"/>
              <a:gd name="connsiteY42" fmla="*/ 1082040 h 1143000"/>
              <a:gd name="connsiteX43" fmla="*/ 110490 w 274320"/>
              <a:gd name="connsiteY43" fmla="*/ 1093470 h 1143000"/>
              <a:gd name="connsiteX44" fmla="*/ 83820 w 274320"/>
              <a:gd name="connsiteY44" fmla="*/ 1101090 h 1143000"/>
              <a:gd name="connsiteX45" fmla="*/ 64770 w 274320"/>
              <a:gd name="connsiteY45" fmla="*/ 1108710 h 1143000"/>
              <a:gd name="connsiteX46" fmla="*/ 41910 w 274320"/>
              <a:gd name="connsiteY46" fmla="*/ 1116330 h 1143000"/>
              <a:gd name="connsiteX47" fmla="*/ 30480 w 274320"/>
              <a:gd name="connsiteY47" fmla="*/ 1120140 h 1143000"/>
              <a:gd name="connsiteX48" fmla="*/ 19050 w 274320"/>
              <a:gd name="connsiteY48" fmla="*/ 1131570 h 1143000"/>
              <a:gd name="connsiteX49" fmla="*/ 0 w 274320"/>
              <a:gd name="connsiteY49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4320" h="1143000">
                <a:moveTo>
                  <a:pt x="45720" y="0"/>
                </a:moveTo>
                <a:cubicBezTo>
                  <a:pt x="46990" y="6350"/>
                  <a:pt x="47669" y="12847"/>
                  <a:pt x="49530" y="19050"/>
                </a:cubicBezTo>
                <a:cubicBezTo>
                  <a:pt x="51495" y="25601"/>
                  <a:pt x="55350" y="31502"/>
                  <a:pt x="57150" y="38100"/>
                </a:cubicBezTo>
                <a:cubicBezTo>
                  <a:pt x="59183" y="45553"/>
                  <a:pt x="59578" y="53359"/>
                  <a:pt x="60960" y="60960"/>
                </a:cubicBezTo>
                <a:cubicBezTo>
                  <a:pt x="62118" y="67331"/>
                  <a:pt x="63199" y="73728"/>
                  <a:pt x="64770" y="80010"/>
                </a:cubicBezTo>
                <a:cubicBezTo>
                  <a:pt x="65744" y="83906"/>
                  <a:pt x="67477" y="87578"/>
                  <a:pt x="68580" y="91440"/>
                </a:cubicBezTo>
                <a:cubicBezTo>
                  <a:pt x="78148" y="124928"/>
                  <a:pt x="67065" y="90705"/>
                  <a:pt x="76200" y="118110"/>
                </a:cubicBezTo>
                <a:cubicBezTo>
                  <a:pt x="77083" y="124290"/>
                  <a:pt x="79971" y="151038"/>
                  <a:pt x="83820" y="160020"/>
                </a:cubicBezTo>
                <a:cubicBezTo>
                  <a:pt x="85624" y="164229"/>
                  <a:pt x="89392" y="167354"/>
                  <a:pt x="91440" y="171450"/>
                </a:cubicBezTo>
                <a:cubicBezTo>
                  <a:pt x="94499" y="177567"/>
                  <a:pt x="96723" y="184073"/>
                  <a:pt x="99060" y="190500"/>
                </a:cubicBezTo>
                <a:cubicBezTo>
                  <a:pt x="101805" y="198049"/>
                  <a:pt x="104140" y="205740"/>
                  <a:pt x="106680" y="213360"/>
                </a:cubicBezTo>
                <a:cubicBezTo>
                  <a:pt x="107950" y="217170"/>
                  <a:pt x="108694" y="221198"/>
                  <a:pt x="110490" y="224790"/>
                </a:cubicBezTo>
                <a:cubicBezTo>
                  <a:pt x="113030" y="229870"/>
                  <a:pt x="115873" y="234810"/>
                  <a:pt x="118110" y="240030"/>
                </a:cubicBezTo>
                <a:cubicBezTo>
                  <a:pt x="128002" y="263112"/>
                  <a:pt x="113753" y="238937"/>
                  <a:pt x="129540" y="270510"/>
                </a:cubicBezTo>
                <a:cubicBezTo>
                  <a:pt x="131588" y="274606"/>
                  <a:pt x="135112" y="277844"/>
                  <a:pt x="137160" y="281940"/>
                </a:cubicBezTo>
                <a:cubicBezTo>
                  <a:pt x="140219" y="288057"/>
                  <a:pt x="141721" y="294873"/>
                  <a:pt x="144780" y="300990"/>
                </a:cubicBezTo>
                <a:cubicBezTo>
                  <a:pt x="146828" y="305086"/>
                  <a:pt x="150352" y="308324"/>
                  <a:pt x="152400" y="312420"/>
                </a:cubicBezTo>
                <a:cubicBezTo>
                  <a:pt x="154196" y="316012"/>
                  <a:pt x="154217" y="320363"/>
                  <a:pt x="156210" y="323850"/>
                </a:cubicBezTo>
                <a:cubicBezTo>
                  <a:pt x="163165" y="336022"/>
                  <a:pt x="178496" y="348798"/>
                  <a:pt x="182880" y="361950"/>
                </a:cubicBezTo>
                <a:cubicBezTo>
                  <a:pt x="184150" y="365760"/>
                  <a:pt x="185716" y="369484"/>
                  <a:pt x="186690" y="373380"/>
                </a:cubicBezTo>
                <a:cubicBezTo>
                  <a:pt x="188261" y="379662"/>
                  <a:pt x="187604" y="386638"/>
                  <a:pt x="190500" y="392430"/>
                </a:cubicBezTo>
                <a:cubicBezTo>
                  <a:pt x="192910" y="397249"/>
                  <a:pt x="198481" y="399721"/>
                  <a:pt x="201930" y="403860"/>
                </a:cubicBezTo>
                <a:cubicBezTo>
                  <a:pt x="204861" y="407378"/>
                  <a:pt x="207010" y="411480"/>
                  <a:pt x="209550" y="415290"/>
                </a:cubicBezTo>
                <a:cubicBezTo>
                  <a:pt x="210999" y="422536"/>
                  <a:pt x="213265" y="437960"/>
                  <a:pt x="217170" y="445770"/>
                </a:cubicBezTo>
                <a:cubicBezTo>
                  <a:pt x="228964" y="469357"/>
                  <a:pt x="222522" y="443290"/>
                  <a:pt x="232410" y="476250"/>
                </a:cubicBezTo>
                <a:cubicBezTo>
                  <a:pt x="234582" y="483489"/>
                  <a:pt x="238917" y="512038"/>
                  <a:pt x="240030" y="518160"/>
                </a:cubicBezTo>
                <a:cubicBezTo>
                  <a:pt x="244168" y="540917"/>
                  <a:pt x="244912" y="537870"/>
                  <a:pt x="247650" y="563880"/>
                </a:cubicBezTo>
                <a:cubicBezTo>
                  <a:pt x="249251" y="579089"/>
                  <a:pt x="249439" y="594441"/>
                  <a:pt x="251460" y="609600"/>
                </a:cubicBezTo>
                <a:cubicBezTo>
                  <a:pt x="251991" y="613581"/>
                  <a:pt x="254167" y="617168"/>
                  <a:pt x="255270" y="621030"/>
                </a:cubicBezTo>
                <a:cubicBezTo>
                  <a:pt x="258857" y="633585"/>
                  <a:pt x="260271" y="642226"/>
                  <a:pt x="262890" y="655320"/>
                </a:cubicBezTo>
                <a:cubicBezTo>
                  <a:pt x="264160" y="675640"/>
                  <a:pt x="264770" y="696012"/>
                  <a:pt x="266700" y="716280"/>
                </a:cubicBezTo>
                <a:cubicBezTo>
                  <a:pt x="267444" y="724094"/>
                  <a:pt x="272249" y="742285"/>
                  <a:pt x="274320" y="750570"/>
                </a:cubicBezTo>
                <a:cubicBezTo>
                  <a:pt x="273050" y="795020"/>
                  <a:pt x="272677" y="839505"/>
                  <a:pt x="270510" y="883920"/>
                </a:cubicBezTo>
                <a:cubicBezTo>
                  <a:pt x="270134" y="891636"/>
                  <a:pt x="269143" y="899451"/>
                  <a:pt x="266700" y="906780"/>
                </a:cubicBezTo>
                <a:cubicBezTo>
                  <a:pt x="265252" y="911124"/>
                  <a:pt x="261620" y="914400"/>
                  <a:pt x="259080" y="918210"/>
                </a:cubicBezTo>
                <a:cubicBezTo>
                  <a:pt x="257323" y="930506"/>
                  <a:pt x="255257" y="956329"/>
                  <a:pt x="247650" y="967740"/>
                </a:cubicBezTo>
                <a:cubicBezTo>
                  <a:pt x="245110" y="971550"/>
                  <a:pt x="241890" y="974986"/>
                  <a:pt x="240030" y="979170"/>
                </a:cubicBezTo>
                <a:cubicBezTo>
                  <a:pt x="218998" y="1026492"/>
                  <a:pt x="248856" y="977362"/>
                  <a:pt x="217170" y="1024890"/>
                </a:cubicBezTo>
                <a:cubicBezTo>
                  <a:pt x="214630" y="1028700"/>
                  <a:pt x="213360" y="1033780"/>
                  <a:pt x="209550" y="1036320"/>
                </a:cubicBezTo>
                <a:cubicBezTo>
                  <a:pt x="205740" y="1038860"/>
                  <a:pt x="201638" y="1041009"/>
                  <a:pt x="198120" y="1043940"/>
                </a:cubicBezTo>
                <a:cubicBezTo>
                  <a:pt x="185481" y="1054473"/>
                  <a:pt x="189449" y="1055895"/>
                  <a:pt x="175260" y="1062990"/>
                </a:cubicBezTo>
                <a:cubicBezTo>
                  <a:pt x="171668" y="1064786"/>
                  <a:pt x="167341" y="1064850"/>
                  <a:pt x="163830" y="1066800"/>
                </a:cubicBezTo>
                <a:cubicBezTo>
                  <a:pt x="155824" y="1071248"/>
                  <a:pt x="149855" y="1079819"/>
                  <a:pt x="140970" y="1082040"/>
                </a:cubicBezTo>
                <a:cubicBezTo>
                  <a:pt x="112873" y="1089064"/>
                  <a:pt x="138383" y="1081516"/>
                  <a:pt x="110490" y="1093470"/>
                </a:cubicBezTo>
                <a:cubicBezTo>
                  <a:pt x="97648" y="1098974"/>
                  <a:pt x="98320" y="1096257"/>
                  <a:pt x="83820" y="1101090"/>
                </a:cubicBezTo>
                <a:cubicBezTo>
                  <a:pt x="77332" y="1103253"/>
                  <a:pt x="71197" y="1106373"/>
                  <a:pt x="64770" y="1108710"/>
                </a:cubicBezTo>
                <a:cubicBezTo>
                  <a:pt x="57221" y="1111455"/>
                  <a:pt x="49530" y="1113790"/>
                  <a:pt x="41910" y="1116330"/>
                </a:cubicBezTo>
                <a:lnTo>
                  <a:pt x="30480" y="1120140"/>
                </a:lnTo>
                <a:cubicBezTo>
                  <a:pt x="26670" y="1123950"/>
                  <a:pt x="23533" y="1128581"/>
                  <a:pt x="19050" y="1131570"/>
                </a:cubicBezTo>
                <a:cubicBezTo>
                  <a:pt x="-10626" y="1151354"/>
                  <a:pt x="23731" y="1119269"/>
                  <a:pt x="0" y="1143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409047" y="1194491"/>
            <a:ext cx="341251" cy="1173480"/>
          </a:xfrm>
          <a:custGeom>
            <a:avLst/>
            <a:gdLst>
              <a:gd name="connsiteX0" fmla="*/ 341251 w 341251"/>
              <a:gd name="connsiteY0" fmla="*/ 0 h 1173480"/>
              <a:gd name="connsiteX1" fmla="*/ 318391 w 341251"/>
              <a:gd name="connsiteY1" fmla="*/ 19050 h 1173480"/>
              <a:gd name="connsiteX2" fmla="*/ 314581 w 341251"/>
              <a:gd name="connsiteY2" fmla="*/ 38100 h 1173480"/>
              <a:gd name="connsiteX3" fmla="*/ 306961 w 341251"/>
              <a:gd name="connsiteY3" fmla="*/ 57150 h 1173480"/>
              <a:gd name="connsiteX4" fmla="*/ 299341 w 341251"/>
              <a:gd name="connsiteY4" fmla="*/ 72390 h 1173480"/>
              <a:gd name="connsiteX5" fmla="*/ 295531 w 341251"/>
              <a:gd name="connsiteY5" fmla="*/ 83820 h 1173480"/>
              <a:gd name="connsiteX6" fmla="*/ 287911 w 341251"/>
              <a:gd name="connsiteY6" fmla="*/ 95250 h 1173480"/>
              <a:gd name="connsiteX7" fmla="*/ 272671 w 341251"/>
              <a:gd name="connsiteY7" fmla="*/ 133350 h 1173480"/>
              <a:gd name="connsiteX8" fmla="*/ 268861 w 341251"/>
              <a:gd name="connsiteY8" fmla="*/ 148590 h 1173480"/>
              <a:gd name="connsiteX9" fmla="*/ 261241 w 341251"/>
              <a:gd name="connsiteY9" fmla="*/ 160020 h 1173480"/>
              <a:gd name="connsiteX10" fmla="*/ 246001 w 341251"/>
              <a:gd name="connsiteY10" fmla="*/ 186690 h 1173480"/>
              <a:gd name="connsiteX11" fmla="*/ 242191 w 341251"/>
              <a:gd name="connsiteY11" fmla="*/ 198120 h 1173480"/>
              <a:gd name="connsiteX12" fmla="*/ 230761 w 341251"/>
              <a:gd name="connsiteY12" fmla="*/ 220980 h 1173480"/>
              <a:gd name="connsiteX13" fmla="*/ 226951 w 341251"/>
              <a:gd name="connsiteY13" fmla="*/ 247650 h 1173480"/>
              <a:gd name="connsiteX14" fmla="*/ 219331 w 341251"/>
              <a:gd name="connsiteY14" fmla="*/ 266700 h 1173480"/>
              <a:gd name="connsiteX15" fmla="*/ 215521 w 341251"/>
              <a:gd name="connsiteY15" fmla="*/ 278130 h 1173480"/>
              <a:gd name="connsiteX16" fmla="*/ 200281 w 341251"/>
              <a:gd name="connsiteY16" fmla="*/ 308610 h 1173480"/>
              <a:gd name="connsiteX17" fmla="*/ 185041 w 341251"/>
              <a:gd name="connsiteY17" fmla="*/ 342900 h 1173480"/>
              <a:gd name="connsiteX18" fmla="*/ 181231 w 341251"/>
              <a:gd name="connsiteY18" fmla="*/ 365760 h 1173480"/>
              <a:gd name="connsiteX19" fmla="*/ 169801 w 341251"/>
              <a:gd name="connsiteY19" fmla="*/ 392430 h 1173480"/>
              <a:gd name="connsiteX20" fmla="*/ 165991 w 341251"/>
              <a:gd name="connsiteY20" fmla="*/ 403860 h 1173480"/>
              <a:gd name="connsiteX21" fmla="*/ 158371 w 341251"/>
              <a:gd name="connsiteY21" fmla="*/ 419100 h 1173480"/>
              <a:gd name="connsiteX22" fmla="*/ 150751 w 341251"/>
              <a:gd name="connsiteY22" fmla="*/ 438150 h 1173480"/>
              <a:gd name="connsiteX23" fmla="*/ 143131 w 341251"/>
              <a:gd name="connsiteY23" fmla="*/ 453390 h 1173480"/>
              <a:gd name="connsiteX24" fmla="*/ 124081 w 341251"/>
              <a:gd name="connsiteY24" fmla="*/ 499110 h 1173480"/>
              <a:gd name="connsiteX25" fmla="*/ 116461 w 341251"/>
              <a:gd name="connsiteY25" fmla="*/ 521970 h 1173480"/>
              <a:gd name="connsiteX26" fmla="*/ 105031 w 341251"/>
              <a:gd name="connsiteY26" fmla="*/ 533400 h 1173480"/>
              <a:gd name="connsiteX27" fmla="*/ 101221 w 341251"/>
              <a:gd name="connsiteY27" fmla="*/ 556260 h 1173480"/>
              <a:gd name="connsiteX28" fmla="*/ 85981 w 341251"/>
              <a:gd name="connsiteY28" fmla="*/ 579120 h 1173480"/>
              <a:gd name="connsiteX29" fmla="*/ 82171 w 341251"/>
              <a:gd name="connsiteY29" fmla="*/ 598170 h 1173480"/>
              <a:gd name="connsiteX30" fmla="*/ 74551 w 341251"/>
              <a:gd name="connsiteY30" fmla="*/ 621030 h 1173480"/>
              <a:gd name="connsiteX31" fmla="*/ 70741 w 341251"/>
              <a:gd name="connsiteY31" fmla="*/ 640080 h 1173480"/>
              <a:gd name="connsiteX32" fmla="*/ 59311 w 341251"/>
              <a:gd name="connsiteY32" fmla="*/ 655320 h 1173480"/>
              <a:gd name="connsiteX33" fmla="*/ 44071 w 341251"/>
              <a:gd name="connsiteY33" fmla="*/ 701040 h 1173480"/>
              <a:gd name="connsiteX34" fmla="*/ 36451 w 341251"/>
              <a:gd name="connsiteY34" fmla="*/ 742950 h 1173480"/>
              <a:gd name="connsiteX35" fmla="*/ 32641 w 341251"/>
              <a:gd name="connsiteY35" fmla="*/ 754380 h 1173480"/>
              <a:gd name="connsiteX36" fmla="*/ 21211 w 341251"/>
              <a:gd name="connsiteY36" fmla="*/ 792480 h 1173480"/>
              <a:gd name="connsiteX37" fmla="*/ 13591 w 341251"/>
              <a:gd name="connsiteY37" fmla="*/ 819150 h 1173480"/>
              <a:gd name="connsiteX38" fmla="*/ 5971 w 341251"/>
              <a:gd name="connsiteY38" fmla="*/ 834390 h 1173480"/>
              <a:gd name="connsiteX39" fmla="*/ 5971 w 341251"/>
              <a:gd name="connsiteY39" fmla="*/ 944880 h 1173480"/>
              <a:gd name="connsiteX40" fmla="*/ 21211 w 341251"/>
              <a:gd name="connsiteY40" fmla="*/ 967740 h 1173480"/>
              <a:gd name="connsiteX41" fmla="*/ 36451 w 341251"/>
              <a:gd name="connsiteY41" fmla="*/ 1002030 h 1173480"/>
              <a:gd name="connsiteX42" fmla="*/ 44071 w 341251"/>
              <a:gd name="connsiteY42" fmla="*/ 1013460 h 1173480"/>
              <a:gd name="connsiteX43" fmla="*/ 51691 w 341251"/>
              <a:gd name="connsiteY43" fmla="*/ 1032510 h 1173480"/>
              <a:gd name="connsiteX44" fmla="*/ 66931 w 341251"/>
              <a:gd name="connsiteY44" fmla="*/ 1055370 h 1173480"/>
              <a:gd name="connsiteX45" fmla="*/ 93601 w 341251"/>
              <a:gd name="connsiteY45" fmla="*/ 1093470 h 1173480"/>
              <a:gd name="connsiteX46" fmla="*/ 105031 w 341251"/>
              <a:gd name="connsiteY46" fmla="*/ 1104900 h 1173480"/>
              <a:gd name="connsiteX47" fmla="*/ 131701 w 341251"/>
              <a:gd name="connsiteY47" fmla="*/ 1135380 h 1173480"/>
              <a:gd name="connsiteX48" fmla="*/ 150751 w 341251"/>
              <a:gd name="connsiteY48" fmla="*/ 1158240 h 1173480"/>
              <a:gd name="connsiteX49" fmla="*/ 158371 w 341251"/>
              <a:gd name="connsiteY49" fmla="*/ 1169670 h 1173480"/>
              <a:gd name="connsiteX50" fmla="*/ 162181 w 341251"/>
              <a:gd name="connsiteY50" fmla="*/ 11734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1251" h="1173480">
                <a:moveTo>
                  <a:pt x="341251" y="0"/>
                </a:moveTo>
                <a:cubicBezTo>
                  <a:pt x="333631" y="6350"/>
                  <a:pt x="324079" y="10924"/>
                  <a:pt x="318391" y="19050"/>
                </a:cubicBezTo>
                <a:cubicBezTo>
                  <a:pt x="314677" y="24355"/>
                  <a:pt x="316442" y="31897"/>
                  <a:pt x="314581" y="38100"/>
                </a:cubicBezTo>
                <a:cubicBezTo>
                  <a:pt x="312616" y="44651"/>
                  <a:pt x="309739" y="50900"/>
                  <a:pt x="306961" y="57150"/>
                </a:cubicBezTo>
                <a:cubicBezTo>
                  <a:pt x="304654" y="62340"/>
                  <a:pt x="301578" y="67170"/>
                  <a:pt x="299341" y="72390"/>
                </a:cubicBezTo>
                <a:cubicBezTo>
                  <a:pt x="297759" y="76081"/>
                  <a:pt x="297327" y="80228"/>
                  <a:pt x="295531" y="83820"/>
                </a:cubicBezTo>
                <a:cubicBezTo>
                  <a:pt x="293483" y="87916"/>
                  <a:pt x="289830" y="91092"/>
                  <a:pt x="287911" y="95250"/>
                </a:cubicBezTo>
                <a:cubicBezTo>
                  <a:pt x="282179" y="107669"/>
                  <a:pt x="275988" y="120080"/>
                  <a:pt x="272671" y="133350"/>
                </a:cubicBezTo>
                <a:cubicBezTo>
                  <a:pt x="271401" y="138430"/>
                  <a:pt x="270924" y="143777"/>
                  <a:pt x="268861" y="148590"/>
                </a:cubicBezTo>
                <a:cubicBezTo>
                  <a:pt x="267057" y="152799"/>
                  <a:pt x="263289" y="155924"/>
                  <a:pt x="261241" y="160020"/>
                </a:cubicBezTo>
                <a:cubicBezTo>
                  <a:pt x="246696" y="189110"/>
                  <a:pt x="273639" y="149839"/>
                  <a:pt x="246001" y="186690"/>
                </a:cubicBezTo>
                <a:cubicBezTo>
                  <a:pt x="244731" y="190500"/>
                  <a:pt x="243822" y="194450"/>
                  <a:pt x="242191" y="198120"/>
                </a:cubicBezTo>
                <a:cubicBezTo>
                  <a:pt x="238731" y="205905"/>
                  <a:pt x="233266" y="212837"/>
                  <a:pt x="230761" y="220980"/>
                </a:cubicBezTo>
                <a:cubicBezTo>
                  <a:pt x="228120" y="229563"/>
                  <a:pt x="229129" y="238938"/>
                  <a:pt x="226951" y="247650"/>
                </a:cubicBezTo>
                <a:cubicBezTo>
                  <a:pt x="225292" y="254285"/>
                  <a:pt x="221732" y="260296"/>
                  <a:pt x="219331" y="266700"/>
                </a:cubicBezTo>
                <a:cubicBezTo>
                  <a:pt x="217921" y="270460"/>
                  <a:pt x="217183" y="274474"/>
                  <a:pt x="215521" y="278130"/>
                </a:cubicBezTo>
                <a:cubicBezTo>
                  <a:pt x="210821" y="288471"/>
                  <a:pt x="203873" y="297834"/>
                  <a:pt x="200281" y="308610"/>
                </a:cubicBezTo>
                <a:cubicBezTo>
                  <a:pt x="193777" y="328122"/>
                  <a:pt x="198267" y="316448"/>
                  <a:pt x="185041" y="342900"/>
                </a:cubicBezTo>
                <a:cubicBezTo>
                  <a:pt x="183771" y="350520"/>
                  <a:pt x="183503" y="358377"/>
                  <a:pt x="181231" y="365760"/>
                </a:cubicBezTo>
                <a:cubicBezTo>
                  <a:pt x="178387" y="375004"/>
                  <a:pt x="173393" y="383450"/>
                  <a:pt x="169801" y="392430"/>
                </a:cubicBezTo>
                <a:cubicBezTo>
                  <a:pt x="168309" y="396159"/>
                  <a:pt x="167573" y="400169"/>
                  <a:pt x="165991" y="403860"/>
                </a:cubicBezTo>
                <a:cubicBezTo>
                  <a:pt x="163754" y="409080"/>
                  <a:pt x="160678" y="413910"/>
                  <a:pt x="158371" y="419100"/>
                </a:cubicBezTo>
                <a:cubicBezTo>
                  <a:pt x="155593" y="425350"/>
                  <a:pt x="153529" y="431900"/>
                  <a:pt x="150751" y="438150"/>
                </a:cubicBezTo>
                <a:cubicBezTo>
                  <a:pt x="148444" y="443340"/>
                  <a:pt x="145407" y="448187"/>
                  <a:pt x="143131" y="453390"/>
                </a:cubicBezTo>
                <a:cubicBezTo>
                  <a:pt x="136513" y="468516"/>
                  <a:pt x="129302" y="483447"/>
                  <a:pt x="124081" y="499110"/>
                </a:cubicBezTo>
                <a:cubicBezTo>
                  <a:pt x="121541" y="506730"/>
                  <a:pt x="120362" y="514949"/>
                  <a:pt x="116461" y="521970"/>
                </a:cubicBezTo>
                <a:cubicBezTo>
                  <a:pt x="113844" y="526680"/>
                  <a:pt x="108841" y="529590"/>
                  <a:pt x="105031" y="533400"/>
                </a:cubicBezTo>
                <a:cubicBezTo>
                  <a:pt x="103761" y="541020"/>
                  <a:pt x="104358" y="549201"/>
                  <a:pt x="101221" y="556260"/>
                </a:cubicBezTo>
                <a:cubicBezTo>
                  <a:pt x="80986" y="601789"/>
                  <a:pt x="95941" y="539279"/>
                  <a:pt x="85981" y="579120"/>
                </a:cubicBezTo>
                <a:cubicBezTo>
                  <a:pt x="84410" y="585402"/>
                  <a:pt x="83875" y="591922"/>
                  <a:pt x="82171" y="598170"/>
                </a:cubicBezTo>
                <a:cubicBezTo>
                  <a:pt x="80058" y="605919"/>
                  <a:pt x="76126" y="613154"/>
                  <a:pt x="74551" y="621030"/>
                </a:cubicBezTo>
                <a:cubicBezTo>
                  <a:pt x="73281" y="627380"/>
                  <a:pt x="73371" y="634162"/>
                  <a:pt x="70741" y="640080"/>
                </a:cubicBezTo>
                <a:cubicBezTo>
                  <a:pt x="68162" y="645883"/>
                  <a:pt x="63121" y="650240"/>
                  <a:pt x="59311" y="655320"/>
                </a:cubicBezTo>
                <a:cubicBezTo>
                  <a:pt x="50313" y="691310"/>
                  <a:pt x="56375" y="676433"/>
                  <a:pt x="44071" y="701040"/>
                </a:cubicBezTo>
                <a:cubicBezTo>
                  <a:pt x="41531" y="715010"/>
                  <a:pt x="39426" y="729066"/>
                  <a:pt x="36451" y="742950"/>
                </a:cubicBezTo>
                <a:cubicBezTo>
                  <a:pt x="35610" y="746877"/>
                  <a:pt x="33429" y="750442"/>
                  <a:pt x="32641" y="754380"/>
                </a:cubicBezTo>
                <a:cubicBezTo>
                  <a:pt x="25636" y="789404"/>
                  <a:pt x="35111" y="771630"/>
                  <a:pt x="21211" y="792480"/>
                </a:cubicBezTo>
                <a:cubicBezTo>
                  <a:pt x="19278" y="800214"/>
                  <a:pt x="16871" y="811498"/>
                  <a:pt x="13591" y="819150"/>
                </a:cubicBezTo>
                <a:cubicBezTo>
                  <a:pt x="11354" y="824370"/>
                  <a:pt x="8511" y="829310"/>
                  <a:pt x="5971" y="834390"/>
                </a:cubicBezTo>
                <a:cubicBezTo>
                  <a:pt x="-32" y="876409"/>
                  <a:pt x="-3737" y="890518"/>
                  <a:pt x="5971" y="944880"/>
                </a:cubicBezTo>
                <a:cubicBezTo>
                  <a:pt x="7581" y="953895"/>
                  <a:pt x="17810" y="959237"/>
                  <a:pt x="21211" y="967740"/>
                </a:cubicBezTo>
                <a:cubicBezTo>
                  <a:pt x="26654" y="981348"/>
                  <a:pt x="29332" y="989572"/>
                  <a:pt x="36451" y="1002030"/>
                </a:cubicBezTo>
                <a:cubicBezTo>
                  <a:pt x="38723" y="1006006"/>
                  <a:pt x="42023" y="1009364"/>
                  <a:pt x="44071" y="1013460"/>
                </a:cubicBezTo>
                <a:cubicBezTo>
                  <a:pt x="47130" y="1019577"/>
                  <a:pt x="48416" y="1026506"/>
                  <a:pt x="51691" y="1032510"/>
                </a:cubicBezTo>
                <a:cubicBezTo>
                  <a:pt x="56076" y="1040550"/>
                  <a:pt x="61851" y="1047750"/>
                  <a:pt x="66931" y="1055370"/>
                </a:cubicBezTo>
                <a:cubicBezTo>
                  <a:pt x="75449" y="1068147"/>
                  <a:pt x="83571" y="1081769"/>
                  <a:pt x="93601" y="1093470"/>
                </a:cubicBezTo>
                <a:cubicBezTo>
                  <a:pt x="97108" y="1097561"/>
                  <a:pt x="101723" y="1100647"/>
                  <a:pt x="105031" y="1104900"/>
                </a:cubicBezTo>
                <a:cubicBezTo>
                  <a:pt x="128966" y="1135673"/>
                  <a:pt x="109574" y="1120628"/>
                  <a:pt x="131701" y="1135380"/>
                </a:cubicBezTo>
                <a:cubicBezTo>
                  <a:pt x="148048" y="1168075"/>
                  <a:pt x="129210" y="1136699"/>
                  <a:pt x="150751" y="1158240"/>
                </a:cubicBezTo>
                <a:cubicBezTo>
                  <a:pt x="153989" y="1161478"/>
                  <a:pt x="155624" y="1166007"/>
                  <a:pt x="158371" y="1169670"/>
                </a:cubicBezTo>
                <a:cubicBezTo>
                  <a:pt x="159449" y="1171107"/>
                  <a:pt x="160911" y="1172210"/>
                  <a:pt x="162181" y="11734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908196" y="1136139"/>
            <a:ext cx="122009" cy="115718"/>
          </a:xfrm>
          <a:custGeom>
            <a:avLst/>
            <a:gdLst>
              <a:gd name="connsiteX0" fmla="*/ 20922 w 122009"/>
              <a:gd name="connsiteY0" fmla="*/ 5012 h 115718"/>
              <a:gd name="connsiteX1" fmla="*/ 13302 w 122009"/>
              <a:gd name="connsiteY1" fmla="*/ 73592 h 115718"/>
              <a:gd name="connsiteX2" fmla="*/ 9492 w 122009"/>
              <a:gd name="connsiteY2" fmla="*/ 96452 h 115718"/>
              <a:gd name="connsiteX3" fmla="*/ 1872 w 122009"/>
              <a:gd name="connsiteY3" fmla="*/ 115502 h 115718"/>
              <a:gd name="connsiteX4" fmla="*/ 13302 w 122009"/>
              <a:gd name="connsiteY4" fmla="*/ 111692 h 115718"/>
              <a:gd name="connsiteX5" fmla="*/ 24732 w 122009"/>
              <a:gd name="connsiteY5" fmla="*/ 104072 h 115718"/>
              <a:gd name="connsiteX6" fmla="*/ 55212 w 122009"/>
              <a:gd name="connsiteY6" fmla="*/ 96452 h 115718"/>
              <a:gd name="connsiteX7" fmla="*/ 97122 w 122009"/>
              <a:gd name="connsiteY7" fmla="*/ 88832 h 115718"/>
              <a:gd name="connsiteX8" fmla="*/ 108552 w 122009"/>
              <a:gd name="connsiteY8" fmla="*/ 85022 h 115718"/>
              <a:gd name="connsiteX9" fmla="*/ 116172 w 122009"/>
              <a:gd name="connsiteY9" fmla="*/ 58352 h 115718"/>
              <a:gd name="connsiteX10" fmla="*/ 100932 w 122009"/>
              <a:gd name="connsiteY10" fmla="*/ 50732 h 115718"/>
              <a:gd name="connsiteX11" fmla="*/ 70452 w 122009"/>
              <a:gd name="connsiteY11" fmla="*/ 43112 h 115718"/>
              <a:gd name="connsiteX12" fmla="*/ 59022 w 122009"/>
              <a:gd name="connsiteY12" fmla="*/ 35492 h 115718"/>
              <a:gd name="connsiteX13" fmla="*/ 51402 w 122009"/>
              <a:gd name="connsiteY13" fmla="*/ 24062 h 115718"/>
              <a:gd name="connsiteX14" fmla="*/ 20922 w 122009"/>
              <a:gd name="connsiteY14" fmla="*/ 5012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09" h="115718">
                <a:moveTo>
                  <a:pt x="20922" y="5012"/>
                </a:moveTo>
                <a:cubicBezTo>
                  <a:pt x="14572" y="13267"/>
                  <a:pt x="16155" y="50769"/>
                  <a:pt x="13302" y="73592"/>
                </a:cubicBezTo>
                <a:cubicBezTo>
                  <a:pt x="12344" y="81257"/>
                  <a:pt x="11525" y="88999"/>
                  <a:pt x="9492" y="96452"/>
                </a:cubicBezTo>
                <a:cubicBezTo>
                  <a:pt x="7692" y="103050"/>
                  <a:pt x="-4616" y="117665"/>
                  <a:pt x="1872" y="115502"/>
                </a:cubicBezTo>
                <a:cubicBezTo>
                  <a:pt x="5682" y="114232"/>
                  <a:pt x="9710" y="113488"/>
                  <a:pt x="13302" y="111692"/>
                </a:cubicBezTo>
                <a:cubicBezTo>
                  <a:pt x="17398" y="109644"/>
                  <a:pt x="20429" y="105637"/>
                  <a:pt x="24732" y="104072"/>
                </a:cubicBezTo>
                <a:cubicBezTo>
                  <a:pt x="34574" y="100493"/>
                  <a:pt x="45052" y="98992"/>
                  <a:pt x="55212" y="96452"/>
                </a:cubicBezTo>
                <a:cubicBezTo>
                  <a:pt x="79164" y="90464"/>
                  <a:pt x="65268" y="93383"/>
                  <a:pt x="97122" y="88832"/>
                </a:cubicBezTo>
                <a:cubicBezTo>
                  <a:pt x="100932" y="87562"/>
                  <a:pt x="104960" y="86818"/>
                  <a:pt x="108552" y="85022"/>
                </a:cubicBezTo>
                <a:cubicBezTo>
                  <a:pt x="120538" y="79029"/>
                  <a:pt x="127714" y="74511"/>
                  <a:pt x="116172" y="58352"/>
                </a:cubicBezTo>
                <a:cubicBezTo>
                  <a:pt x="112871" y="53730"/>
                  <a:pt x="106152" y="52969"/>
                  <a:pt x="100932" y="50732"/>
                </a:cubicBezTo>
                <a:cubicBezTo>
                  <a:pt x="90681" y="46339"/>
                  <a:pt x="81633" y="45348"/>
                  <a:pt x="70452" y="43112"/>
                </a:cubicBezTo>
                <a:cubicBezTo>
                  <a:pt x="66642" y="40572"/>
                  <a:pt x="62260" y="38730"/>
                  <a:pt x="59022" y="35492"/>
                </a:cubicBezTo>
                <a:cubicBezTo>
                  <a:pt x="55784" y="32254"/>
                  <a:pt x="55212" y="26602"/>
                  <a:pt x="51402" y="24062"/>
                </a:cubicBezTo>
                <a:cubicBezTo>
                  <a:pt x="9271" y="-4025"/>
                  <a:pt x="27272" y="-3243"/>
                  <a:pt x="20922" y="50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7651238" y="1167304"/>
            <a:ext cx="148590" cy="80527"/>
          </a:xfrm>
          <a:custGeom>
            <a:avLst/>
            <a:gdLst>
              <a:gd name="connsiteX0" fmla="*/ 133350 w 148590"/>
              <a:gd name="connsiteY0" fmla="*/ 517 h 80527"/>
              <a:gd name="connsiteX1" fmla="*/ 91440 w 148590"/>
              <a:gd name="connsiteY1" fmla="*/ 8137 h 80527"/>
              <a:gd name="connsiteX2" fmla="*/ 57150 w 148590"/>
              <a:gd name="connsiteY2" fmla="*/ 15757 h 80527"/>
              <a:gd name="connsiteX3" fmla="*/ 22860 w 148590"/>
              <a:gd name="connsiteY3" fmla="*/ 27187 h 80527"/>
              <a:gd name="connsiteX4" fmla="*/ 0 w 148590"/>
              <a:gd name="connsiteY4" fmla="*/ 34807 h 80527"/>
              <a:gd name="connsiteX5" fmla="*/ 45720 w 148590"/>
              <a:gd name="connsiteY5" fmla="*/ 38617 h 80527"/>
              <a:gd name="connsiteX6" fmla="*/ 76200 w 148590"/>
              <a:gd name="connsiteY6" fmla="*/ 46237 h 80527"/>
              <a:gd name="connsiteX7" fmla="*/ 91440 w 148590"/>
              <a:gd name="connsiteY7" fmla="*/ 50047 h 80527"/>
              <a:gd name="connsiteX8" fmla="*/ 102870 w 148590"/>
              <a:gd name="connsiteY8" fmla="*/ 53857 h 80527"/>
              <a:gd name="connsiteX9" fmla="*/ 125730 w 148590"/>
              <a:gd name="connsiteY9" fmla="*/ 69097 h 80527"/>
              <a:gd name="connsiteX10" fmla="*/ 148590 w 148590"/>
              <a:gd name="connsiteY10" fmla="*/ 80527 h 80527"/>
              <a:gd name="connsiteX11" fmla="*/ 144780 w 148590"/>
              <a:gd name="connsiteY11" fmla="*/ 23377 h 80527"/>
              <a:gd name="connsiteX12" fmla="*/ 133350 w 148590"/>
              <a:gd name="connsiteY12" fmla="*/ 517 h 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0" h="80527">
                <a:moveTo>
                  <a:pt x="133350" y="517"/>
                </a:moveTo>
                <a:cubicBezTo>
                  <a:pt x="124460" y="-2023"/>
                  <a:pt x="102090" y="5474"/>
                  <a:pt x="91440" y="8137"/>
                </a:cubicBezTo>
                <a:cubicBezTo>
                  <a:pt x="53923" y="17516"/>
                  <a:pt x="120054" y="5273"/>
                  <a:pt x="57150" y="15757"/>
                </a:cubicBezTo>
                <a:cubicBezTo>
                  <a:pt x="29208" y="29728"/>
                  <a:pt x="55358" y="18324"/>
                  <a:pt x="22860" y="27187"/>
                </a:cubicBezTo>
                <a:cubicBezTo>
                  <a:pt x="15111" y="29300"/>
                  <a:pt x="0" y="34807"/>
                  <a:pt x="0" y="34807"/>
                </a:cubicBezTo>
                <a:cubicBezTo>
                  <a:pt x="15240" y="36077"/>
                  <a:pt x="30596" y="36348"/>
                  <a:pt x="45720" y="38617"/>
                </a:cubicBezTo>
                <a:cubicBezTo>
                  <a:pt x="56077" y="40171"/>
                  <a:pt x="66040" y="43697"/>
                  <a:pt x="76200" y="46237"/>
                </a:cubicBezTo>
                <a:cubicBezTo>
                  <a:pt x="81280" y="47507"/>
                  <a:pt x="86472" y="48391"/>
                  <a:pt x="91440" y="50047"/>
                </a:cubicBezTo>
                <a:cubicBezTo>
                  <a:pt x="95250" y="51317"/>
                  <a:pt x="99359" y="51907"/>
                  <a:pt x="102870" y="53857"/>
                </a:cubicBezTo>
                <a:cubicBezTo>
                  <a:pt x="110876" y="58305"/>
                  <a:pt x="125730" y="69097"/>
                  <a:pt x="125730" y="69097"/>
                </a:cubicBezTo>
                <a:cubicBezTo>
                  <a:pt x="143510" y="95767"/>
                  <a:pt x="135890" y="99577"/>
                  <a:pt x="148590" y="80527"/>
                </a:cubicBezTo>
                <a:cubicBezTo>
                  <a:pt x="147320" y="61477"/>
                  <a:pt x="147480" y="42277"/>
                  <a:pt x="144780" y="23377"/>
                </a:cubicBezTo>
                <a:cubicBezTo>
                  <a:pt x="143644" y="15426"/>
                  <a:pt x="142240" y="3057"/>
                  <a:pt x="133350" y="5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579672" y="557434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7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5522091" y="270096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30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4781" y="4133381"/>
            <a:ext cx="381000" cy="381000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96413" y="5377564"/>
            <a:ext cx="1447800" cy="14478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84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 flipV="1">
            <a:off x="3659874" y="4256687"/>
            <a:ext cx="1120877" cy="1120877"/>
          </a:xfrm>
          <a:prstGeom prst="ellipse">
            <a:avLst/>
          </a:prstGeom>
          <a:solidFill>
            <a:srgbClr val="00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88293" y="5163330"/>
            <a:ext cx="381000" cy="3810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560271" y="5169576"/>
            <a:ext cx="381000" cy="3810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125062" y="5479998"/>
            <a:ext cx="190500" cy="190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783635" y="4463164"/>
            <a:ext cx="855778" cy="9273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8104851">
            <a:off x="3953611" y="4763257"/>
            <a:ext cx="533400" cy="463680"/>
          </a:xfrm>
          <a:prstGeom prst="arc">
            <a:avLst>
              <a:gd name="adj1" fmla="val 16811081"/>
              <a:gd name="adj2" fmla="val 213689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3495149" flipV="1">
            <a:off x="4198804" y="4703905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3495149" flipV="1">
            <a:off x="3856258" y="4703904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916984" y="4775243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298072" y="4776179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87468" y="4782426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368116" y="4783362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81892" y="4807021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994654" y="4807020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314670" y="4679949"/>
            <a:ext cx="274320" cy="1143000"/>
          </a:xfrm>
          <a:custGeom>
            <a:avLst/>
            <a:gdLst>
              <a:gd name="connsiteX0" fmla="*/ 45720 w 274320"/>
              <a:gd name="connsiteY0" fmla="*/ 0 h 1143000"/>
              <a:gd name="connsiteX1" fmla="*/ 49530 w 274320"/>
              <a:gd name="connsiteY1" fmla="*/ 19050 h 1143000"/>
              <a:gd name="connsiteX2" fmla="*/ 57150 w 274320"/>
              <a:gd name="connsiteY2" fmla="*/ 38100 h 1143000"/>
              <a:gd name="connsiteX3" fmla="*/ 60960 w 274320"/>
              <a:gd name="connsiteY3" fmla="*/ 60960 h 1143000"/>
              <a:gd name="connsiteX4" fmla="*/ 64770 w 274320"/>
              <a:gd name="connsiteY4" fmla="*/ 80010 h 1143000"/>
              <a:gd name="connsiteX5" fmla="*/ 68580 w 274320"/>
              <a:gd name="connsiteY5" fmla="*/ 91440 h 1143000"/>
              <a:gd name="connsiteX6" fmla="*/ 76200 w 274320"/>
              <a:gd name="connsiteY6" fmla="*/ 118110 h 1143000"/>
              <a:gd name="connsiteX7" fmla="*/ 83820 w 274320"/>
              <a:gd name="connsiteY7" fmla="*/ 160020 h 1143000"/>
              <a:gd name="connsiteX8" fmla="*/ 91440 w 274320"/>
              <a:gd name="connsiteY8" fmla="*/ 171450 h 1143000"/>
              <a:gd name="connsiteX9" fmla="*/ 99060 w 274320"/>
              <a:gd name="connsiteY9" fmla="*/ 190500 h 1143000"/>
              <a:gd name="connsiteX10" fmla="*/ 106680 w 274320"/>
              <a:gd name="connsiteY10" fmla="*/ 213360 h 1143000"/>
              <a:gd name="connsiteX11" fmla="*/ 110490 w 274320"/>
              <a:gd name="connsiteY11" fmla="*/ 224790 h 1143000"/>
              <a:gd name="connsiteX12" fmla="*/ 118110 w 274320"/>
              <a:gd name="connsiteY12" fmla="*/ 240030 h 1143000"/>
              <a:gd name="connsiteX13" fmla="*/ 129540 w 274320"/>
              <a:gd name="connsiteY13" fmla="*/ 270510 h 1143000"/>
              <a:gd name="connsiteX14" fmla="*/ 137160 w 274320"/>
              <a:gd name="connsiteY14" fmla="*/ 281940 h 1143000"/>
              <a:gd name="connsiteX15" fmla="*/ 144780 w 274320"/>
              <a:gd name="connsiteY15" fmla="*/ 300990 h 1143000"/>
              <a:gd name="connsiteX16" fmla="*/ 152400 w 274320"/>
              <a:gd name="connsiteY16" fmla="*/ 312420 h 1143000"/>
              <a:gd name="connsiteX17" fmla="*/ 156210 w 274320"/>
              <a:gd name="connsiteY17" fmla="*/ 323850 h 1143000"/>
              <a:gd name="connsiteX18" fmla="*/ 182880 w 274320"/>
              <a:gd name="connsiteY18" fmla="*/ 361950 h 1143000"/>
              <a:gd name="connsiteX19" fmla="*/ 186690 w 274320"/>
              <a:gd name="connsiteY19" fmla="*/ 373380 h 1143000"/>
              <a:gd name="connsiteX20" fmla="*/ 190500 w 274320"/>
              <a:gd name="connsiteY20" fmla="*/ 392430 h 1143000"/>
              <a:gd name="connsiteX21" fmla="*/ 201930 w 274320"/>
              <a:gd name="connsiteY21" fmla="*/ 403860 h 1143000"/>
              <a:gd name="connsiteX22" fmla="*/ 209550 w 274320"/>
              <a:gd name="connsiteY22" fmla="*/ 415290 h 1143000"/>
              <a:gd name="connsiteX23" fmla="*/ 217170 w 274320"/>
              <a:gd name="connsiteY23" fmla="*/ 445770 h 1143000"/>
              <a:gd name="connsiteX24" fmla="*/ 232410 w 274320"/>
              <a:gd name="connsiteY24" fmla="*/ 476250 h 1143000"/>
              <a:gd name="connsiteX25" fmla="*/ 240030 w 274320"/>
              <a:gd name="connsiteY25" fmla="*/ 518160 h 1143000"/>
              <a:gd name="connsiteX26" fmla="*/ 247650 w 274320"/>
              <a:gd name="connsiteY26" fmla="*/ 563880 h 1143000"/>
              <a:gd name="connsiteX27" fmla="*/ 251460 w 274320"/>
              <a:gd name="connsiteY27" fmla="*/ 609600 h 1143000"/>
              <a:gd name="connsiteX28" fmla="*/ 255270 w 274320"/>
              <a:gd name="connsiteY28" fmla="*/ 621030 h 1143000"/>
              <a:gd name="connsiteX29" fmla="*/ 262890 w 274320"/>
              <a:gd name="connsiteY29" fmla="*/ 655320 h 1143000"/>
              <a:gd name="connsiteX30" fmla="*/ 266700 w 274320"/>
              <a:gd name="connsiteY30" fmla="*/ 716280 h 1143000"/>
              <a:gd name="connsiteX31" fmla="*/ 274320 w 274320"/>
              <a:gd name="connsiteY31" fmla="*/ 750570 h 1143000"/>
              <a:gd name="connsiteX32" fmla="*/ 270510 w 274320"/>
              <a:gd name="connsiteY32" fmla="*/ 883920 h 1143000"/>
              <a:gd name="connsiteX33" fmla="*/ 266700 w 274320"/>
              <a:gd name="connsiteY33" fmla="*/ 906780 h 1143000"/>
              <a:gd name="connsiteX34" fmla="*/ 259080 w 274320"/>
              <a:gd name="connsiteY34" fmla="*/ 918210 h 1143000"/>
              <a:gd name="connsiteX35" fmla="*/ 247650 w 274320"/>
              <a:gd name="connsiteY35" fmla="*/ 967740 h 1143000"/>
              <a:gd name="connsiteX36" fmla="*/ 240030 w 274320"/>
              <a:gd name="connsiteY36" fmla="*/ 979170 h 1143000"/>
              <a:gd name="connsiteX37" fmla="*/ 217170 w 274320"/>
              <a:gd name="connsiteY37" fmla="*/ 1024890 h 1143000"/>
              <a:gd name="connsiteX38" fmla="*/ 209550 w 274320"/>
              <a:gd name="connsiteY38" fmla="*/ 1036320 h 1143000"/>
              <a:gd name="connsiteX39" fmla="*/ 198120 w 274320"/>
              <a:gd name="connsiteY39" fmla="*/ 1043940 h 1143000"/>
              <a:gd name="connsiteX40" fmla="*/ 175260 w 274320"/>
              <a:gd name="connsiteY40" fmla="*/ 1062990 h 1143000"/>
              <a:gd name="connsiteX41" fmla="*/ 163830 w 274320"/>
              <a:gd name="connsiteY41" fmla="*/ 1066800 h 1143000"/>
              <a:gd name="connsiteX42" fmla="*/ 140970 w 274320"/>
              <a:gd name="connsiteY42" fmla="*/ 1082040 h 1143000"/>
              <a:gd name="connsiteX43" fmla="*/ 110490 w 274320"/>
              <a:gd name="connsiteY43" fmla="*/ 1093470 h 1143000"/>
              <a:gd name="connsiteX44" fmla="*/ 83820 w 274320"/>
              <a:gd name="connsiteY44" fmla="*/ 1101090 h 1143000"/>
              <a:gd name="connsiteX45" fmla="*/ 64770 w 274320"/>
              <a:gd name="connsiteY45" fmla="*/ 1108710 h 1143000"/>
              <a:gd name="connsiteX46" fmla="*/ 41910 w 274320"/>
              <a:gd name="connsiteY46" fmla="*/ 1116330 h 1143000"/>
              <a:gd name="connsiteX47" fmla="*/ 30480 w 274320"/>
              <a:gd name="connsiteY47" fmla="*/ 1120140 h 1143000"/>
              <a:gd name="connsiteX48" fmla="*/ 19050 w 274320"/>
              <a:gd name="connsiteY48" fmla="*/ 1131570 h 1143000"/>
              <a:gd name="connsiteX49" fmla="*/ 0 w 274320"/>
              <a:gd name="connsiteY49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4320" h="1143000">
                <a:moveTo>
                  <a:pt x="45720" y="0"/>
                </a:moveTo>
                <a:cubicBezTo>
                  <a:pt x="46990" y="6350"/>
                  <a:pt x="47669" y="12847"/>
                  <a:pt x="49530" y="19050"/>
                </a:cubicBezTo>
                <a:cubicBezTo>
                  <a:pt x="51495" y="25601"/>
                  <a:pt x="55350" y="31502"/>
                  <a:pt x="57150" y="38100"/>
                </a:cubicBezTo>
                <a:cubicBezTo>
                  <a:pt x="59183" y="45553"/>
                  <a:pt x="59578" y="53359"/>
                  <a:pt x="60960" y="60960"/>
                </a:cubicBezTo>
                <a:cubicBezTo>
                  <a:pt x="62118" y="67331"/>
                  <a:pt x="63199" y="73728"/>
                  <a:pt x="64770" y="80010"/>
                </a:cubicBezTo>
                <a:cubicBezTo>
                  <a:pt x="65744" y="83906"/>
                  <a:pt x="67477" y="87578"/>
                  <a:pt x="68580" y="91440"/>
                </a:cubicBezTo>
                <a:cubicBezTo>
                  <a:pt x="78148" y="124928"/>
                  <a:pt x="67065" y="90705"/>
                  <a:pt x="76200" y="118110"/>
                </a:cubicBezTo>
                <a:cubicBezTo>
                  <a:pt x="77083" y="124290"/>
                  <a:pt x="79971" y="151038"/>
                  <a:pt x="83820" y="160020"/>
                </a:cubicBezTo>
                <a:cubicBezTo>
                  <a:pt x="85624" y="164229"/>
                  <a:pt x="89392" y="167354"/>
                  <a:pt x="91440" y="171450"/>
                </a:cubicBezTo>
                <a:cubicBezTo>
                  <a:pt x="94499" y="177567"/>
                  <a:pt x="96723" y="184073"/>
                  <a:pt x="99060" y="190500"/>
                </a:cubicBezTo>
                <a:cubicBezTo>
                  <a:pt x="101805" y="198049"/>
                  <a:pt x="104140" y="205740"/>
                  <a:pt x="106680" y="213360"/>
                </a:cubicBezTo>
                <a:cubicBezTo>
                  <a:pt x="107950" y="217170"/>
                  <a:pt x="108694" y="221198"/>
                  <a:pt x="110490" y="224790"/>
                </a:cubicBezTo>
                <a:cubicBezTo>
                  <a:pt x="113030" y="229870"/>
                  <a:pt x="115873" y="234810"/>
                  <a:pt x="118110" y="240030"/>
                </a:cubicBezTo>
                <a:cubicBezTo>
                  <a:pt x="128002" y="263112"/>
                  <a:pt x="113753" y="238937"/>
                  <a:pt x="129540" y="270510"/>
                </a:cubicBezTo>
                <a:cubicBezTo>
                  <a:pt x="131588" y="274606"/>
                  <a:pt x="135112" y="277844"/>
                  <a:pt x="137160" y="281940"/>
                </a:cubicBezTo>
                <a:cubicBezTo>
                  <a:pt x="140219" y="288057"/>
                  <a:pt x="141721" y="294873"/>
                  <a:pt x="144780" y="300990"/>
                </a:cubicBezTo>
                <a:cubicBezTo>
                  <a:pt x="146828" y="305086"/>
                  <a:pt x="150352" y="308324"/>
                  <a:pt x="152400" y="312420"/>
                </a:cubicBezTo>
                <a:cubicBezTo>
                  <a:pt x="154196" y="316012"/>
                  <a:pt x="154217" y="320363"/>
                  <a:pt x="156210" y="323850"/>
                </a:cubicBezTo>
                <a:cubicBezTo>
                  <a:pt x="163165" y="336022"/>
                  <a:pt x="178496" y="348798"/>
                  <a:pt x="182880" y="361950"/>
                </a:cubicBezTo>
                <a:cubicBezTo>
                  <a:pt x="184150" y="365760"/>
                  <a:pt x="185716" y="369484"/>
                  <a:pt x="186690" y="373380"/>
                </a:cubicBezTo>
                <a:cubicBezTo>
                  <a:pt x="188261" y="379662"/>
                  <a:pt x="187604" y="386638"/>
                  <a:pt x="190500" y="392430"/>
                </a:cubicBezTo>
                <a:cubicBezTo>
                  <a:pt x="192910" y="397249"/>
                  <a:pt x="198481" y="399721"/>
                  <a:pt x="201930" y="403860"/>
                </a:cubicBezTo>
                <a:cubicBezTo>
                  <a:pt x="204861" y="407378"/>
                  <a:pt x="207010" y="411480"/>
                  <a:pt x="209550" y="415290"/>
                </a:cubicBezTo>
                <a:cubicBezTo>
                  <a:pt x="210999" y="422536"/>
                  <a:pt x="213265" y="437960"/>
                  <a:pt x="217170" y="445770"/>
                </a:cubicBezTo>
                <a:cubicBezTo>
                  <a:pt x="228964" y="469357"/>
                  <a:pt x="222522" y="443290"/>
                  <a:pt x="232410" y="476250"/>
                </a:cubicBezTo>
                <a:cubicBezTo>
                  <a:pt x="234582" y="483489"/>
                  <a:pt x="238917" y="512038"/>
                  <a:pt x="240030" y="518160"/>
                </a:cubicBezTo>
                <a:cubicBezTo>
                  <a:pt x="244168" y="540917"/>
                  <a:pt x="244912" y="537870"/>
                  <a:pt x="247650" y="563880"/>
                </a:cubicBezTo>
                <a:cubicBezTo>
                  <a:pt x="249251" y="579089"/>
                  <a:pt x="249439" y="594441"/>
                  <a:pt x="251460" y="609600"/>
                </a:cubicBezTo>
                <a:cubicBezTo>
                  <a:pt x="251991" y="613581"/>
                  <a:pt x="254167" y="617168"/>
                  <a:pt x="255270" y="621030"/>
                </a:cubicBezTo>
                <a:cubicBezTo>
                  <a:pt x="258857" y="633585"/>
                  <a:pt x="260271" y="642226"/>
                  <a:pt x="262890" y="655320"/>
                </a:cubicBezTo>
                <a:cubicBezTo>
                  <a:pt x="264160" y="675640"/>
                  <a:pt x="264770" y="696012"/>
                  <a:pt x="266700" y="716280"/>
                </a:cubicBezTo>
                <a:cubicBezTo>
                  <a:pt x="267444" y="724094"/>
                  <a:pt x="272249" y="742285"/>
                  <a:pt x="274320" y="750570"/>
                </a:cubicBezTo>
                <a:cubicBezTo>
                  <a:pt x="273050" y="795020"/>
                  <a:pt x="272677" y="839505"/>
                  <a:pt x="270510" y="883920"/>
                </a:cubicBezTo>
                <a:cubicBezTo>
                  <a:pt x="270134" y="891636"/>
                  <a:pt x="269143" y="899451"/>
                  <a:pt x="266700" y="906780"/>
                </a:cubicBezTo>
                <a:cubicBezTo>
                  <a:pt x="265252" y="911124"/>
                  <a:pt x="261620" y="914400"/>
                  <a:pt x="259080" y="918210"/>
                </a:cubicBezTo>
                <a:cubicBezTo>
                  <a:pt x="257323" y="930506"/>
                  <a:pt x="255257" y="956329"/>
                  <a:pt x="247650" y="967740"/>
                </a:cubicBezTo>
                <a:cubicBezTo>
                  <a:pt x="245110" y="971550"/>
                  <a:pt x="241890" y="974986"/>
                  <a:pt x="240030" y="979170"/>
                </a:cubicBezTo>
                <a:cubicBezTo>
                  <a:pt x="218998" y="1026492"/>
                  <a:pt x="248856" y="977362"/>
                  <a:pt x="217170" y="1024890"/>
                </a:cubicBezTo>
                <a:cubicBezTo>
                  <a:pt x="214630" y="1028700"/>
                  <a:pt x="213360" y="1033780"/>
                  <a:pt x="209550" y="1036320"/>
                </a:cubicBezTo>
                <a:cubicBezTo>
                  <a:pt x="205740" y="1038860"/>
                  <a:pt x="201638" y="1041009"/>
                  <a:pt x="198120" y="1043940"/>
                </a:cubicBezTo>
                <a:cubicBezTo>
                  <a:pt x="185481" y="1054473"/>
                  <a:pt x="189449" y="1055895"/>
                  <a:pt x="175260" y="1062990"/>
                </a:cubicBezTo>
                <a:cubicBezTo>
                  <a:pt x="171668" y="1064786"/>
                  <a:pt x="167341" y="1064850"/>
                  <a:pt x="163830" y="1066800"/>
                </a:cubicBezTo>
                <a:cubicBezTo>
                  <a:pt x="155824" y="1071248"/>
                  <a:pt x="149855" y="1079819"/>
                  <a:pt x="140970" y="1082040"/>
                </a:cubicBezTo>
                <a:cubicBezTo>
                  <a:pt x="112873" y="1089064"/>
                  <a:pt x="138383" y="1081516"/>
                  <a:pt x="110490" y="1093470"/>
                </a:cubicBezTo>
                <a:cubicBezTo>
                  <a:pt x="97648" y="1098974"/>
                  <a:pt x="98320" y="1096257"/>
                  <a:pt x="83820" y="1101090"/>
                </a:cubicBezTo>
                <a:cubicBezTo>
                  <a:pt x="77332" y="1103253"/>
                  <a:pt x="71197" y="1106373"/>
                  <a:pt x="64770" y="1108710"/>
                </a:cubicBezTo>
                <a:cubicBezTo>
                  <a:pt x="57221" y="1111455"/>
                  <a:pt x="49530" y="1113790"/>
                  <a:pt x="41910" y="1116330"/>
                </a:cubicBezTo>
                <a:lnTo>
                  <a:pt x="30480" y="1120140"/>
                </a:lnTo>
                <a:cubicBezTo>
                  <a:pt x="26670" y="1123950"/>
                  <a:pt x="23533" y="1128581"/>
                  <a:pt x="19050" y="1131570"/>
                </a:cubicBezTo>
                <a:cubicBezTo>
                  <a:pt x="-10626" y="1151354"/>
                  <a:pt x="23731" y="1119269"/>
                  <a:pt x="0" y="1143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4801906" y="4656537"/>
            <a:ext cx="341251" cy="1173480"/>
          </a:xfrm>
          <a:custGeom>
            <a:avLst/>
            <a:gdLst>
              <a:gd name="connsiteX0" fmla="*/ 341251 w 341251"/>
              <a:gd name="connsiteY0" fmla="*/ 0 h 1173480"/>
              <a:gd name="connsiteX1" fmla="*/ 318391 w 341251"/>
              <a:gd name="connsiteY1" fmla="*/ 19050 h 1173480"/>
              <a:gd name="connsiteX2" fmla="*/ 314581 w 341251"/>
              <a:gd name="connsiteY2" fmla="*/ 38100 h 1173480"/>
              <a:gd name="connsiteX3" fmla="*/ 306961 w 341251"/>
              <a:gd name="connsiteY3" fmla="*/ 57150 h 1173480"/>
              <a:gd name="connsiteX4" fmla="*/ 299341 w 341251"/>
              <a:gd name="connsiteY4" fmla="*/ 72390 h 1173480"/>
              <a:gd name="connsiteX5" fmla="*/ 295531 w 341251"/>
              <a:gd name="connsiteY5" fmla="*/ 83820 h 1173480"/>
              <a:gd name="connsiteX6" fmla="*/ 287911 w 341251"/>
              <a:gd name="connsiteY6" fmla="*/ 95250 h 1173480"/>
              <a:gd name="connsiteX7" fmla="*/ 272671 w 341251"/>
              <a:gd name="connsiteY7" fmla="*/ 133350 h 1173480"/>
              <a:gd name="connsiteX8" fmla="*/ 268861 w 341251"/>
              <a:gd name="connsiteY8" fmla="*/ 148590 h 1173480"/>
              <a:gd name="connsiteX9" fmla="*/ 261241 w 341251"/>
              <a:gd name="connsiteY9" fmla="*/ 160020 h 1173480"/>
              <a:gd name="connsiteX10" fmla="*/ 246001 w 341251"/>
              <a:gd name="connsiteY10" fmla="*/ 186690 h 1173480"/>
              <a:gd name="connsiteX11" fmla="*/ 242191 w 341251"/>
              <a:gd name="connsiteY11" fmla="*/ 198120 h 1173480"/>
              <a:gd name="connsiteX12" fmla="*/ 230761 w 341251"/>
              <a:gd name="connsiteY12" fmla="*/ 220980 h 1173480"/>
              <a:gd name="connsiteX13" fmla="*/ 226951 w 341251"/>
              <a:gd name="connsiteY13" fmla="*/ 247650 h 1173480"/>
              <a:gd name="connsiteX14" fmla="*/ 219331 w 341251"/>
              <a:gd name="connsiteY14" fmla="*/ 266700 h 1173480"/>
              <a:gd name="connsiteX15" fmla="*/ 215521 w 341251"/>
              <a:gd name="connsiteY15" fmla="*/ 278130 h 1173480"/>
              <a:gd name="connsiteX16" fmla="*/ 200281 w 341251"/>
              <a:gd name="connsiteY16" fmla="*/ 308610 h 1173480"/>
              <a:gd name="connsiteX17" fmla="*/ 185041 w 341251"/>
              <a:gd name="connsiteY17" fmla="*/ 342900 h 1173480"/>
              <a:gd name="connsiteX18" fmla="*/ 181231 w 341251"/>
              <a:gd name="connsiteY18" fmla="*/ 365760 h 1173480"/>
              <a:gd name="connsiteX19" fmla="*/ 169801 w 341251"/>
              <a:gd name="connsiteY19" fmla="*/ 392430 h 1173480"/>
              <a:gd name="connsiteX20" fmla="*/ 165991 w 341251"/>
              <a:gd name="connsiteY20" fmla="*/ 403860 h 1173480"/>
              <a:gd name="connsiteX21" fmla="*/ 158371 w 341251"/>
              <a:gd name="connsiteY21" fmla="*/ 419100 h 1173480"/>
              <a:gd name="connsiteX22" fmla="*/ 150751 w 341251"/>
              <a:gd name="connsiteY22" fmla="*/ 438150 h 1173480"/>
              <a:gd name="connsiteX23" fmla="*/ 143131 w 341251"/>
              <a:gd name="connsiteY23" fmla="*/ 453390 h 1173480"/>
              <a:gd name="connsiteX24" fmla="*/ 124081 w 341251"/>
              <a:gd name="connsiteY24" fmla="*/ 499110 h 1173480"/>
              <a:gd name="connsiteX25" fmla="*/ 116461 w 341251"/>
              <a:gd name="connsiteY25" fmla="*/ 521970 h 1173480"/>
              <a:gd name="connsiteX26" fmla="*/ 105031 w 341251"/>
              <a:gd name="connsiteY26" fmla="*/ 533400 h 1173480"/>
              <a:gd name="connsiteX27" fmla="*/ 101221 w 341251"/>
              <a:gd name="connsiteY27" fmla="*/ 556260 h 1173480"/>
              <a:gd name="connsiteX28" fmla="*/ 85981 w 341251"/>
              <a:gd name="connsiteY28" fmla="*/ 579120 h 1173480"/>
              <a:gd name="connsiteX29" fmla="*/ 82171 w 341251"/>
              <a:gd name="connsiteY29" fmla="*/ 598170 h 1173480"/>
              <a:gd name="connsiteX30" fmla="*/ 74551 w 341251"/>
              <a:gd name="connsiteY30" fmla="*/ 621030 h 1173480"/>
              <a:gd name="connsiteX31" fmla="*/ 70741 w 341251"/>
              <a:gd name="connsiteY31" fmla="*/ 640080 h 1173480"/>
              <a:gd name="connsiteX32" fmla="*/ 59311 w 341251"/>
              <a:gd name="connsiteY32" fmla="*/ 655320 h 1173480"/>
              <a:gd name="connsiteX33" fmla="*/ 44071 w 341251"/>
              <a:gd name="connsiteY33" fmla="*/ 701040 h 1173480"/>
              <a:gd name="connsiteX34" fmla="*/ 36451 w 341251"/>
              <a:gd name="connsiteY34" fmla="*/ 742950 h 1173480"/>
              <a:gd name="connsiteX35" fmla="*/ 32641 w 341251"/>
              <a:gd name="connsiteY35" fmla="*/ 754380 h 1173480"/>
              <a:gd name="connsiteX36" fmla="*/ 21211 w 341251"/>
              <a:gd name="connsiteY36" fmla="*/ 792480 h 1173480"/>
              <a:gd name="connsiteX37" fmla="*/ 13591 w 341251"/>
              <a:gd name="connsiteY37" fmla="*/ 819150 h 1173480"/>
              <a:gd name="connsiteX38" fmla="*/ 5971 w 341251"/>
              <a:gd name="connsiteY38" fmla="*/ 834390 h 1173480"/>
              <a:gd name="connsiteX39" fmla="*/ 5971 w 341251"/>
              <a:gd name="connsiteY39" fmla="*/ 944880 h 1173480"/>
              <a:gd name="connsiteX40" fmla="*/ 21211 w 341251"/>
              <a:gd name="connsiteY40" fmla="*/ 967740 h 1173480"/>
              <a:gd name="connsiteX41" fmla="*/ 36451 w 341251"/>
              <a:gd name="connsiteY41" fmla="*/ 1002030 h 1173480"/>
              <a:gd name="connsiteX42" fmla="*/ 44071 w 341251"/>
              <a:gd name="connsiteY42" fmla="*/ 1013460 h 1173480"/>
              <a:gd name="connsiteX43" fmla="*/ 51691 w 341251"/>
              <a:gd name="connsiteY43" fmla="*/ 1032510 h 1173480"/>
              <a:gd name="connsiteX44" fmla="*/ 66931 w 341251"/>
              <a:gd name="connsiteY44" fmla="*/ 1055370 h 1173480"/>
              <a:gd name="connsiteX45" fmla="*/ 93601 w 341251"/>
              <a:gd name="connsiteY45" fmla="*/ 1093470 h 1173480"/>
              <a:gd name="connsiteX46" fmla="*/ 105031 w 341251"/>
              <a:gd name="connsiteY46" fmla="*/ 1104900 h 1173480"/>
              <a:gd name="connsiteX47" fmla="*/ 131701 w 341251"/>
              <a:gd name="connsiteY47" fmla="*/ 1135380 h 1173480"/>
              <a:gd name="connsiteX48" fmla="*/ 150751 w 341251"/>
              <a:gd name="connsiteY48" fmla="*/ 1158240 h 1173480"/>
              <a:gd name="connsiteX49" fmla="*/ 158371 w 341251"/>
              <a:gd name="connsiteY49" fmla="*/ 1169670 h 1173480"/>
              <a:gd name="connsiteX50" fmla="*/ 162181 w 341251"/>
              <a:gd name="connsiteY50" fmla="*/ 11734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1251" h="1173480">
                <a:moveTo>
                  <a:pt x="341251" y="0"/>
                </a:moveTo>
                <a:cubicBezTo>
                  <a:pt x="333631" y="6350"/>
                  <a:pt x="324079" y="10924"/>
                  <a:pt x="318391" y="19050"/>
                </a:cubicBezTo>
                <a:cubicBezTo>
                  <a:pt x="314677" y="24355"/>
                  <a:pt x="316442" y="31897"/>
                  <a:pt x="314581" y="38100"/>
                </a:cubicBezTo>
                <a:cubicBezTo>
                  <a:pt x="312616" y="44651"/>
                  <a:pt x="309739" y="50900"/>
                  <a:pt x="306961" y="57150"/>
                </a:cubicBezTo>
                <a:cubicBezTo>
                  <a:pt x="304654" y="62340"/>
                  <a:pt x="301578" y="67170"/>
                  <a:pt x="299341" y="72390"/>
                </a:cubicBezTo>
                <a:cubicBezTo>
                  <a:pt x="297759" y="76081"/>
                  <a:pt x="297327" y="80228"/>
                  <a:pt x="295531" y="83820"/>
                </a:cubicBezTo>
                <a:cubicBezTo>
                  <a:pt x="293483" y="87916"/>
                  <a:pt x="289830" y="91092"/>
                  <a:pt x="287911" y="95250"/>
                </a:cubicBezTo>
                <a:cubicBezTo>
                  <a:pt x="282179" y="107669"/>
                  <a:pt x="275988" y="120080"/>
                  <a:pt x="272671" y="133350"/>
                </a:cubicBezTo>
                <a:cubicBezTo>
                  <a:pt x="271401" y="138430"/>
                  <a:pt x="270924" y="143777"/>
                  <a:pt x="268861" y="148590"/>
                </a:cubicBezTo>
                <a:cubicBezTo>
                  <a:pt x="267057" y="152799"/>
                  <a:pt x="263289" y="155924"/>
                  <a:pt x="261241" y="160020"/>
                </a:cubicBezTo>
                <a:cubicBezTo>
                  <a:pt x="246696" y="189110"/>
                  <a:pt x="273639" y="149839"/>
                  <a:pt x="246001" y="186690"/>
                </a:cubicBezTo>
                <a:cubicBezTo>
                  <a:pt x="244731" y="190500"/>
                  <a:pt x="243822" y="194450"/>
                  <a:pt x="242191" y="198120"/>
                </a:cubicBezTo>
                <a:cubicBezTo>
                  <a:pt x="238731" y="205905"/>
                  <a:pt x="233266" y="212837"/>
                  <a:pt x="230761" y="220980"/>
                </a:cubicBezTo>
                <a:cubicBezTo>
                  <a:pt x="228120" y="229563"/>
                  <a:pt x="229129" y="238938"/>
                  <a:pt x="226951" y="247650"/>
                </a:cubicBezTo>
                <a:cubicBezTo>
                  <a:pt x="225292" y="254285"/>
                  <a:pt x="221732" y="260296"/>
                  <a:pt x="219331" y="266700"/>
                </a:cubicBezTo>
                <a:cubicBezTo>
                  <a:pt x="217921" y="270460"/>
                  <a:pt x="217183" y="274474"/>
                  <a:pt x="215521" y="278130"/>
                </a:cubicBezTo>
                <a:cubicBezTo>
                  <a:pt x="210821" y="288471"/>
                  <a:pt x="203873" y="297834"/>
                  <a:pt x="200281" y="308610"/>
                </a:cubicBezTo>
                <a:cubicBezTo>
                  <a:pt x="193777" y="328122"/>
                  <a:pt x="198267" y="316448"/>
                  <a:pt x="185041" y="342900"/>
                </a:cubicBezTo>
                <a:cubicBezTo>
                  <a:pt x="183771" y="350520"/>
                  <a:pt x="183503" y="358377"/>
                  <a:pt x="181231" y="365760"/>
                </a:cubicBezTo>
                <a:cubicBezTo>
                  <a:pt x="178387" y="375004"/>
                  <a:pt x="173393" y="383450"/>
                  <a:pt x="169801" y="392430"/>
                </a:cubicBezTo>
                <a:cubicBezTo>
                  <a:pt x="168309" y="396159"/>
                  <a:pt x="167573" y="400169"/>
                  <a:pt x="165991" y="403860"/>
                </a:cubicBezTo>
                <a:cubicBezTo>
                  <a:pt x="163754" y="409080"/>
                  <a:pt x="160678" y="413910"/>
                  <a:pt x="158371" y="419100"/>
                </a:cubicBezTo>
                <a:cubicBezTo>
                  <a:pt x="155593" y="425350"/>
                  <a:pt x="153529" y="431900"/>
                  <a:pt x="150751" y="438150"/>
                </a:cubicBezTo>
                <a:cubicBezTo>
                  <a:pt x="148444" y="443340"/>
                  <a:pt x="145407" y="448187"/>
                  <a:pt x="143131" y="453390"/>
                </a:cubicBezTo>
                <a:cubicBezTo>
                  <a:pt x="136513" y="468516"/>
                  <a:pt x="129302" y="483447"/>
                  <a:pt x="124081" y="499110"/>
                </a:cubicBezTo>
                <a:cubicBezTo>
                  <a:pt x="121541" y="506730"/>
                  <a:pt x="120362" y="514949"/>
                  <a:pt x="116461" y="521970"/>
                </a:cubicBezTo>
                <a:cubicBezTo>
                  <a:pt x="113844" y="526680"/>
                  <a:pt x="108841" y="529590"/>
                  <a:pt x="105031" y="533400"/>
                </a:cubicBezTo>
                <a:cubicBezTo>
                  <a:pt x="103761" y="541020"/>
                  <a:pt x="104358" y="549201"/>
                  <a:pt x="101221" y="556260"/>
                </a:cubicBezTo>
                <a:cubicBezTo>
                  <a:pt x="80986" y="601789"/>
                  <a:pt x="95941" y="539279"/>
                  <a:pt x="85981" y="579120"/>
                </a:cubicBezTo>
                <a:cubicBezTo>
                  <a:pt x="84410" y="585402"/>
                  <a:pt x="83875" y="591922"/>
                  <a:pt x="82171" y="598170"/>
                </a:cubicBezTo>
                <a:cubicBezTo>
                  <a:pt x="80058" y="605919"/>
                  <a:pt x="76126" y="613154"/>
                  <a:pt x="74551" y="621030"/>
                </a:cubicBezTo>
                <a:cubicBezTo>
                  <a:pt x="73281" y="627380"/>
                  <a:pt x="73371" y="634162"/>
                  <a:pt x="70741" y="640080"/>
                </a:cubicBezTo>
                <a:cubicBezTo>
                  <a:pt x="68162" y="645883"/>
                  <a:pt x="63121" y="650240"/>
                  <a:pt x="59311" y="655320"/>
                </a:cubicBezTo>
                <a:cubicBezTo>
                  <a:pt x="50313" y="691310"/>
                  <a:pt x="56375" y="676433"/>
                  <a:pt x="44071" y="701040"/>
                </a:cubicBezTo>
                <a:cubicBezTo>
                  <a:pt x="41531" y="715010"/>
                  <a:pt x="39426" y="729066"/>
                  <a:pt x="36451" y="742950"/>
                </a:cubicBezTo>
                <a:cubicBezTo>
                  <a:pt x="35610" y="746877"/>
                  <a:pt x="33429" y="750442"/>
                  <a:pt x="32641" y="754380"/>
                </a:cubicBezTo>
                <a:cubicBezTo>
                  <a:pt x="25636" y="789404"/>
                  <a:pt x="35111" y="771630"/>
                  <a:pt x="21211" y="792480"/>
                </a:cubicBezTo>
                <a:cubicBezTo>
                  <a:pt x="19278" y="800214"/>
                  <a:pt x="16871" y="811498"/>
                  <a:pt x="13591" y="819150"/>
                </a:cubicBezTo>
                <a:cubicBezTo>
                  <a:pt x="11354" y="824370"/>
                  <a:pt x="8511" y="829310"/>
                  <a:pt x="5971" y="834390"/>
                </a:cubicBezTo>
                <a:cubicBezTo>
                  <a:pt x="-32" y="876409"/>
                  <a:pt x="-3737" y="890518"/>
                  <a:pt x="5971" y="944880"/>
                </a:cubicBezTo>
                <a:cubicBezTo>
                  <a:pt x="7581" y="953895"/>
                  <a:pt x="17810" y="959237"/>
                  <a:pt x="21211" y="967740"/>
                </a:cubicBezTo>
                <a:cubicBezTo>
                  <a:pt x="26654" y="981348"/>
                  <a:pt x="29332" y="989572"/>
                  <a:pt x="36451" y="1002030"/>
                </a:cubicBezTo>
                <a:cubicBezTo>
                  <a:pt x="38723" y="1006006"/>
                  <a:pt x="42023" y="1009364"/>
                  <a:pt x="44071" y="1013460"/>
                </a:cubicBezTo>
                <a:cubicBezTo>
                  <a:pt x="47130" y="1019577"/>
                  <a:pt x="48416" y="1026506"/>
                  <a:pt x="51691" y="1032510"/>
                </a:cubicBezTo>
                <a:cubicBezTo>
                  <a:pt x="56076" y="1040550"/>
                  <a:pt x="61851" y="1047750"/>
                  <a:pt x="66931" y="1055370"/>
                </a:cubicBezTo>
                <a:cubicBezTo>
                  <a:pt x="75449" y="1068147"/>
                  <a:pt x="83571" y="1081769"/>
                  <a:pt x="93601" y="1093470"/>
                </a:cubicBezTo>
                <a:cubicBezTo>
                  <a:pt x="97108" y="1097561"/>
                  <a:pt x="101723" y="1100647"/>
                  <a:pt x="105031" y="1104900"/>
                </a:cubicBezTo>
                <a:cubicBezTo>
                  <a:pt x="128966" y="1135673"/>
                  <a:pt x="109574" y="1120628"/>
                  <a:pt x="131701" y="1135380"/>
                </a:cubicBezTo>
                <a:cubicBezTo>
                  <a:pt x="148048" y="1168075"/>
                  <a:pt x="129210" y="1136699"/>
                  <a:pt x="150751" y="1158240"/>
                </a:cubicBezTo>
                <a:cubicBezTo>
                  <a:pt x="153989" y="1161478"/>
                  <a:pt x="155624" y="1166007"/>
                  <a:pt x="158371" y="1169670"/>
                </a:cubicBezTo>
                <a:cubicBezTo>
                  <a:pt x="159449" y="1171107"/>
                  <a:pt x="160911" y="1172210"/>
                  <a:pt x="162181" y="11734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289938" y="4606357"/>
            <a:ext cx="122009" cy="115718"/>
          </a:xfrm>
          <a:custGeom>
            <a:avLst/>
            <a:gdLst>
              <a:gd name="connsiteX0" fmla="*/ 20922 w 122009"/>
              <a:gd name="connsiteY0" fmla="*/ 5012 h 115718"/>
              <a:gd name="connsiteX1" fmla="*/ 13302 w 122009"/>
              <a:gd name="connsiteY1" fmla="*/ 73592 h 115718"/>
              <a:gd name="connsiteX2" fmla="*/ 9492 w 122009"/>
              <a:gd name="connsiteY2" fmla="*/ 96452 h 115718"/>
              <a:gd name="connsiteX3" fmla="*/ 1872 w 122009"/>
              <a:gd name="connsiteY3" fmla="*/ 115502 h 115718"/>
              <a:gd name="connsiteX4" fmla="*/ 13302 w 122009"/>
              <a:gd name="connsiteY4" fmla="*/ 111692 h 115718"/>
              <a:gd name="connsiteX5" fmla="*/ 24732 w 122009"/>
              <a:gd name="connsiteY5" fmla="*/ 104072 h 115718"/>
              <a:gd name="connsiteX6" fmla="*/ 55212 w 122009"/>
              <a:gd name="connsiteY6" fmla="*/ 96452 h 115718"/>
              <a:gd name="connsiteX7" fmla="*/ 97122 w 122009"/>
              <a:gd name="connsiteY7" fmla="*/ 88832 h 115718"/>
              <a:gd name="connsiteX8" fmla="*/ 108552 w 122009"/>
              <a:gd name="connsiteY8" fmla="*/ 85022 h 115718"/>
              <a:gd name="connsiteX9" fmla="*/ 116172 w 122009"/>
              <a:gd name="connsiteY9" fmla="*/ 58352 h 115718"/>
              <a:gd name="connsiteX10" fmla="*/ 100932 w 122009"/>
              <a:gd name="connsiteY10" fmla="*/ 50732 h 115718"/>
              <a:gd name="connsiteX11" fmla="*/ 70452 w 122009"/>
              <a:gd name="connsiteY11" fmla="*/ 43112 h 115718"/>
              <a:gd name="connsiteX12" fmla="*/ 59022 w 122009"/>
              <a:gd name="connsiteY12" fmla="*/ 35492 h 115718"/>
              <a:gd name="connsiteX13" fmla="*/ 51402 w 122009"/>
              <a:gd name="connsiteY13" fmla="*/ 24062 h 115718"/>
              <a:gd name="connsiteX14" fmla="*/ 20922 w 122009"/>
              <a:gd name="connsiteY14" fmla="*/ 5012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09" h="115718">
                <a:moveTo>
                  <a:pt x="20922" y="5012"/>
                </a:moveTo>
                <a:cubicBezTo>
                  <a:pt x="14572" y="13267"/>
                  <a:pt x="16155" y="50769"/>
                  <a:pt x="13302" y="73592"/>
                </a:cubicBezTo>
                <a:cubicBezTo>
                  <a:pt x="12344" y="81257"/>
                  <a:pt x="11525" y="88999"/>
                  <a:pt x="9492" y="96452"/>
                </a:cubicBezTo>
                <a:cubicBezTo>
                  <a:pt x="7692" y="103050"/>
                  <a:pt x="-4616" y="117665"/>
                  <a:pt x="1872" y="115502"/>
                </a:cubicBezTo>
                <a:cubicBezTo>
                  <a:pt x="5682" y="114232"/>
                  <a:pt x="9710" y="113488"/>
                  <a:pt x="13302" y="111692"/>
                </a:cubicBezTo>
                <a:cubicBezTo>
                  <a:pt x="17398" y="109644"/>
                  <a:pt x="20429" y="105637"/>
                  <a:pt x="24732" y="104072"/>
                </a:cubicBezTo>
                <a:cubicBezTo>
                  <a:pt x="34574" y="100493"/>
                  <a:pt x="45052" y="98992"/>
                  <a:pt x="55212" y="96452"/>
                </a:cubicBezTo>
                <a:cubicBezTo>
                  <a:pt x="79164" y="90464"/>
                  <a:pt x="65268" y="93383"/>
                  <a:pt x="97122" y="88832"/>
                </a:cubicBezTo>
                <a:cubicBezTo>
                  <a:pt x="100932" y="87562"/>
                  <a:pt x="104960" y="86818"/>
                  <a:pt x="108552" y="85022"/>
                </a:cubicBezTo>
                <a:cubicBezTo>
                  <a:pt x="120538" y="79029"/>
                  <a:pt x="127714" y="74511"/>
                  <a:pt x="116172" y="58352"/>
                </a:cubicBezTo>
                <a:cubicBezTo>
                  <a:pt x="112871" y="53730"/>
                  <a:pt x="106152" y="52969"/>
                  <a:pt x="100932" y="50732"/>
                </a:cubicBezTo>
                <a:cubicBezTo>
                  <a:pt x="90681" y="46339"/>
                  <a:pt x="81633" y="45348"/>
                  <a:pt x="70452" y="43112"/>
                </a:cubicBezTo>
                <a:cubicBezTo>
                  <a:pt x="66642" y="40572"/>
                  <a:pt x="62260" y="38730"/>
                  <a:pt x="59022" y="35492"/>
                </a:cubicBezTo>
                <a:cubicBezTo>
                  <a:pt x="55784" y="32254"/>
                  <a:pt x="55212" y="26602"/>
                  <a:pt x="51402" y="24062"/>
                </a:cubicBezTo>
                <a:cubicBezTo>
                  <a:pt x="9271" y="-4025"/>
                  <a:pt x="27272" y="-3243"/>
                  <a:pt x="20922" y="50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044097" y="4629350"/>
            <a:ext cx="148590" cy="80527"/>
          </a:xfrm>
          <a:custGeom>
            <a:avLst/>
            <a:gdLst>
              <a:gd name="connsiteX0" fmla="*/ 133350 w 148590"/>
              <a:gd name="connsiteY0" fmla="*/ 517 h 80527"/>
              <a:gd name="connsiteX1" fmla="*/ 91440 w 148590"/>
              <a:gd name="connsiteY1" fmla="*/ 8137 h 80527"/>
              <a:gd name="connsiteX2" fmla="*/ 57150 w 148590"/>
              <a:gd name="connsiteY2" fmla="*/ 15757 h 80527"/>
              <a:gd name="connsiteX3" fmla="*/ 22860 w 148590"/>
              <a:gd name="connsiteY3" fmla="*/ 27187 h 80527"/>
              <a:gd name="connsiteX4" fmla="*/ 0 w 148590"/>
              <a:gd name="connsiteY4" fmla="*/ 34807 h 80527"/>
              <a:gd name="connsiteX5" fmla="*/ 45720 w 148590"/>
              <a:gd name="connsiteY5" fmla="*/ 38617 h 80527"/>
              <a:gd name="connsiteX6" fmla="*/ 76200 w 148590"/>
              <a:gd name="connsiteY6" fmla="*/ 46237 h 80527"/>
              <a:gd name="connsiteX7" fmla="*/ 91440 w 148590"/>
              <a:gd name="connsiteY7" fmla="*/ 50047 h 80527"/>
              <a:gd name="connsiteX8" fmla="*/ 102870 w 148590"/>
              <a:gd name="connsiteY8" fmla="*/ 53857 h 80527"/>
              <a:gd name="connsiteX9" fmla="*/ 125730 w 148590"/>
              <a:gd name="connsiteY9" fmla="*/ 69097 h 80527"/>
              <a:gd name="connsiteX10" fmla="*/ 148590 w 148590"/>
              <a:gd name="connsiteY10" fmla="*/ 80527 h 80527"/>
              <a:gd name="connsiteX11" fmla="*/ 144780 w 148590"/>
              <a:gd name="connsiteY11" fmla="*/ 23377 h 80527"/>
              <a:gd name="connsiteX12" fmla="*/ 133350 w 148590"/>
              <a:gd name="connsiteY12" fmla="*/ 517 h 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0" h="80527">
                <a:moveTo>
                  <a:pt x="133350" y="517"/>
                </a:moveTo>
                <a:cubicBezTo>
                  <a:pt x="124460" y="-2023"/>
                  <a:pt x="102090" y="5474"/>
                  <a:pt x="91440" y="8137"/>
                </a:cubicBezTo>
                <a:cubicBezTo>
                  <a:pt x="53923" y="17516"/>
                  <a:pt x="120054" y="5273"/>
                  <a:pt x="57150" y="15757"/>
                </a:cubicBezTo>
                <a:cubicBezTo>
                  <a:pt x="29208" y="29728"/>
                  <a:pt x="55358" y="18324"/>
                  <a:pt x="22860" y="27187"/>
                </a:cubicBezTo>
                <a:cubicBezTo>
                  <a:pt x="15111" y="29300"/>
                  <a:pt x="0" y="34807"/>
                  <a:pt x="0" y="34807"/>
                </a:cubicBezTo>
                <a:cubicBezTo>
                  <a:pt x="15240" y="36077"/>
                  <a:pt x="30596" y="36348"/>
                  <a:pt x="45720" y="38617"/>
                </a:cubicBezTo>
                <a:cubicBezTo>
                  <a:pt x="56077" y="40171"/>
                  <a:pt x="66040" y="43697"/>
                  <a:pt x="76200" y="46237"/>
                </a:cubicBezTo>
                <a:cubicBezTo>
                  <a:pt x="81280" y="47507"/>
                  <a:pt x="86472" y="48391"/>
                  <a:pt x="91440" y="50047"/>
                </a:cubicBezTo>
                <a:cubicBezTo>
                  <a:pt x="95250" y="51317"/>
                  <a:pt x="99359" y="51907"/>
                  <a:pt x="102870" y="53857"/>
                </a:cubicBezTo>
                <a:cubicBezTo>
                  <a:pt x="110876" y="58305"/>
                  <a:pt x="125730" y="69097"/>
                  <a:pt x="125730" y="69097"/>
                </a:cubicBezTo>
                <a:cubicBezTo>
                  <a:pt x="143510" y="95767"/>
                  <a:pt x="135890" y="99577"/>
                  <a:pt x="148590" y="80527"/>
                </a:cubicBezTo>
                <a:cubicBezTo>
                  <a:pt x="147320" y="61477"/>
                  <a:pt x="147480" y="42277"/>
                  <a:pt x="144780" y="23377"/>
                </a:cubicBezTo>
                <a:cubicBezTo>
                  <a:pt x="143644" y="15426"/>
                  <a:pt x="142240" y="3057"/>
                  <a:pt x="133350" y="5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986947" y="4031697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4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2967489" y="3808208"/>
            <a:ext cx="663421" cy="822755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80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7640653" y="4147308"/>
            <a:ext cx="381000" cy="381000"/>
          </a:xfrm>
          <a:prstGeom prst="ellipse">
            <a:avLst/>
          </a:prstGeom>
          <a:solidFill>
            <a:srgbClr val="43FF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782285" y="5391491"/>
            <a:ext cx="1447800" cy="1447800"/>
          </a:xfrm>
          <a:prstGeom prst="ellipse">
            <a:avLst/>
          </a:prstGeom>
          <a:solidFill>
            <a:srgbClr val="6DFF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66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 flipV="1">
            <a:off x="6945746" y="4270614"/>
            <a:ext cx="1120877" cy="1120877"/>
          </a:xfrm>
          <a:prstGeom prst="ellipse">
            <a:avLst/>
          </a:prstGeom>
          <a:solidFill>
            <a:srgbClr val="43FF4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774165" y="5177257"/>
            <a:ext cx="381000" cy="381000"/>
          </a:xfrm>
          <a:prstGeom prst="ellipse">
            <a:avLst/>
          </a:prstGeom>
          <a:solidFill>
            <a:srgbClr val="6DFF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846143" y="5183503"/>
            <a:ext cx="381000" cy="381000"/>
          </a:xfrm>
          <a:prstGeom prst="ellipse">
            <a:avLst/>
          </a:prstGeom>
          <a:solidFill>
            <a:srgbClr val="6DFF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410934" y="5493925"/>
            <a:ext cx="190500" cy="190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069507" y="4477091"/>
            <a:ext cx="855778" cy="9273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/>
          <p:cNvSpPr/>
          <p:nvPr/>
        </p:nvSpPr>
        <p:spPr>
          <a:xfrm rot="8104851">
            <a:off x="7239483" y="4777184"/>
            <a:ext cx="533400" cy="463680"/>
          </a:xfrm>
          <a:prstGeom prst="arc">
            <a:avLst>
              <a:gd name="adj1" fmla="val 16811081"/>
              <a:gd name="adj2" fmla="val 213689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c 77"/>
          <p:cNvSpPr/>
          <p:nvPr/>
        </p:nvSpPr>
        <p:spPr>
          <a:xfrm rot="13495149" flipV="1">
            <a:off x="7484676" y="4717832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/>
          <p:cNvSpPr/>
          <p:nvPr/>
        </p:nvSpPr>
        <p:spPr>
          <a:xfrm rot="13495149" flipV="1">
            <a:off x="7142130" y="4717831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202856" y="4789170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583944" y="4790106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273340" y="4796353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653988" y="4797289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67764" y="4820948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280526" y="4820947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6626075" y="4707596"/>
            <a:ext cx="274320" cy="1143000"/>
          </a:xfrm>
          <a:custGeom>
            <a:avLst/>
            <a:gdLst>
              <a:gd name="connsiteX0" fmla="*/ 45720 w 274320"/>
              <a:gd name="connsiteY0" fmla="*/ 0 h 1143000"/>
              <a:gd name="connsiteX1" fmla="*/ 49530 w 274320"/>
              <a:gd name="connsiteY1" fmla="*/ 19050 h 1143000"/>
              <a:gd name="connsiteX2" fmla="*/ 57150 w 274320"/>
              <a:gd name="connsiteY2" fmla="*/ 38100 h 1143000"/>
              <a:gd name="connsiteX3" fmla="*/ 60960 w 274320"/>
              <a:gd name="connsiteY3" fmla="*/ 60960 h 1143000"/>
              <a:gd name="connsiteX4" fmla="*/ 64770 w 274320"/>
              <a:gd name="connsiteY4" fmla="*/ 80010 h 1143000"/>
              <a:gd name="connsiteX5" fmla="*/ 68580 w 274320"/>
              <a:gd name="connsiteY5" fmla="*/ 91440 h 1143000"/>
              <a:gd name="connsiteX6" fmla="*/ 76200 w 274320"/>
              <a:gd name="connsiteY6" fmla="*/ 118110 h 1143000"/>
              <a:gd name="connsiteX7" fmla="*/ 83820 w 274320"/>
              <a:gd name="connsiteY7" fmla="*/ 160020 h 1143000"/>
              <a:gd name="connsiteX8" fmla="*/ 91440 w 274320"/>
              <a:gd name="connsiteY8" fmla="*/ 171450 h 1143000"/>
              <a:gd name="connsiteX9" fmla="*/ 99060 w 274320"/>
              <a:gd name="connsiteY9" fmla="*/ 190500 h 1143000"/>
              <a:gd name="connsiteX10" fmla="*/ 106680 w 274320"/>
              <a:gd name="connsiteY10" fmla="*/ 213360 h 1143000"/>
              <a:gd name="connsiteX11" fmla="*/ 110490 w 274320"/>
              <a:gd name="connsiteY11" fmla="*/ 224790 h 1143000"/>
              <a:gd name="connsiteX12" fmla="*/ 118110 w 274320"/>
              <a:gd name="connsiteY12" fmla="*/ 240030 h 1143000"/>
              <a:gd name="connsiteX13" fmla="*/ 129540 w 274320"/>
              <a:gd name="connsiteY13" fmla="*/ 270510 h 1143000"/>
              <a:gd name="connsiteX14" fmla="*/ 137160 w 274320"/>
              <a:gd name="connsiteY14" fmla="*/ 281940 h 1143000"/>
              <a:gd name="connsiteX15" fmla="*/ 144780 w 274320"/>
              <a:gd name="connsiteY15" fmla="*/ 300990 h 1143000"/>
              <a:gd name="connsiteX16" fmla="*/ 152400 w 274320"/>
              <a:gd name="connsiteY16" fmla="*/ 312420 h 1143000"/>
              <a:gd name="connsiteX17" fmla="*/ 156210 w 274320"/>
              <a:gd name="connsiteY17" fmla="*/ 323850 h 1143000"/>
              <a:gd name="connsiteX18" fmla="*/ 182880 w 274320"/>
              <a:gd name="connsiteY18" fmla="*/ 361950 h 1143000"/>
              <a:gd name="connsiteX19" fmla="*/ 186690 w 274320"/>
              <a:gd name="connsiteY19" fmla="*/ 373380 h 1143000"/>
              <a:gd name="connsiteX20" fmla="*/ 190500 w 274320"/>
              <a:gd name="connsiteY20" fmla="*/ 392430 h 1143000"/>
              <a:gd name="connsiteX21" fmla="*/ 201930 w 274320"/>
              <a:gd name="connsiteY21" fmla="*/ 403860 h 1143000"/>
              <a:gd name="connsiteX22" fmla="*/ 209550 w 274320"/>
              <a:gd name="connsiteY22" fmla="*/ 415290 h 1143000"/>
              <a:gd name="connsiteX23" fmla="*/ 217170 w 274320"/>
              <a:gd name="connsiteY23" fmla="*/ 445770 h 1143000"/>
              <a:gd name="connsiteX24" fmla="*/ 232410 w 274320"/>
              <a:gd name="connsiteY24" fmla="*/ 476250 h 1143000"/>
              <a:gd name="connsiteX25" fmla="*/ 240030 w 274320"/>
              <a:gd name="connsiteY25" fmla="*/ 518160 h 1143000"/>
              <a:gd name="connsiteX26" fmla="*/ 247650 w 274320"/>
              <a:gd name="connsiteY26" fmla="*/ 563880 h 1143000"/>
              <a:gd name="connsiteX27" fmla="*/ 251460 w 274320"/>
              <a:gd name="connsiteY27" fmla="*/ 609600 h 1143000"/>
              <a:gd name="connsiteX28" fmla="*/ 255270 w 274320"/>
              <a:gd name="connsiteY28" fmla="*/ 621030 h 1143000"/>
              <a:gd name="connsiteX29" fmla="*/ 262890 w 274320"/>
              <a:gd name="connsiteY29" fmla="*/ 655320 h 1143000"/>
              <a:gd name="connsiteX30" fmla="*/ 266700 w 274320"/>
              <a:gd name="connsiteY30" fmla="*/ 716280 h 1143000"/>
              <a:gd name="connsiteX31" fmla="*/ 274320 w 274320"/>
              <a:gd name="connsiteY31" fmla="*/ 750570 h 1143000"/>
              <a:gd name="connsiteX32" fmla="*/ 270510 w 274320"/>
              <a:gd name="connsiteY32" fmla="*/ 883920 h 1143000"/>
              <a:gd name="connsiteX33" fmla="*/ 266700 w 274320"/>
              <a:gd name="connsiteY33" fmla="*/ 906780 h 1143000"/>
              <a:gd name="connsiteX34" fmla="*/ 259080 w 274320"/>
              <a:gd name="connsiteY34" fmla="*/ 918210 h 1143000"/>
              <a:gd name="connsiteX35" fmla="*/ 247650 w 274320"/>
              <a:gd name="connsiteY35" fmla="*/ 967740 h 1143000"/>
              <a:gd name="connsiteX36" fmla="*/ 240030 w 274320"/>
              <a:gd name="connsiteY36" fmla="*/ 979170 h 1143000"/>
              <a:gd name="connsiteX37" fmla="*/ 217170 w 274320"/>
              <a:gd name="connsiteY37" fmla="*/ 1024890 h 1143000"/>
              <a:gd name="connsiteX38" fmla="*/ 209550 w 274320"/>
              <a:gd name="connsiteY38" fmla="*/ 1036320 h 1143000"/>
              <a:gd name="connsiteX39" fmla="*/ 198120 w 274320"/>
              <a:gd name="connsiteY39" fmla="*/ 1043940 h 1143000"/>
              <a:gd name="connsiteX40" fmla="*/ 175260 w 274320"/>
              <a:gd name="connsiteY40" fmla="*/ 1062990 h 1143000"/>
              <a:gd name="connsiteX41" fmla="*/ 163830 w 274320"/>
              <a:gd name="connsiteY41" fmla="*/ 1066800 h 1143000"/>
              <a:gd name="connsiteX42" fmla="*/ 140970 w 274320"/>
              <a:gd name="connsiteY42" fmla="*/ 1082040 h 1143000"/>
              <a:gd name="connsiteX43" fmla="*/ 110490 w 274320"/>
              <a:gd name="connsiteY43" fmla="*/ 1093470 h 1143000"/>
              <a:gd name="connsiteX44" fmla="*/ 83820 w 274320"/>
              <a:gd name="connsiteY44" fmla="*/ 1101090 h 1143000"/>
              <a:gd name="connsiteX45" fmla="*/ 64770 w 274320"/>
              <a:gd name="connsiteY45" fmla="*/ 1108710 h 1143000"/>
              <a:gd name="connsiteX46" fmla="*/ 41910 w 274320"/>
              <a:gd name="connsiteY46" fmla="*/ 1116330 h 1143000"/>
              <a:gd name="connsiteX47" fmla="*/ 30480 w 274320"/>
              <a:gd name="connsiteY47" fmla="*/ 1120140 h 1143000"/>
              <a:gd name="connsiteX48" fmla="*/ 19050 w 274320"/>
              <a:gd name="connsiteY48" fmla="*/ 1131570 h 1143000"/>
              <a:gd name="connsiteX49" fmla="*/ 0 w 274320"/>
              <a:gd name="connsiteY49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4320" h="1143000">
                <a:moveTo>
                  <a:pt x="45720" y="0"/>
                </a:moveTo>
                <a:cubicBezTo>
                  <a:pt x="46990" y="6350"/>
                  <a:pt x="47669" y="12847"/>
                  <a:pt x="49530" y="19050"/>
                </a:cubicBezTo>
                <a:cubicBezTo>
                  <a:pt x="51495" y="25601"/>
                  <a:pt x="55350" y="31502"/>
                  <a:pt x="57150" y="38100"/>
                </a:cubicBezTo>
                <a:cubicBezTo>
                  <a:pt x="59183" y="45553"/>
                  <a:pt x="59578" y="53359"/>
                  <a:pt x="60960" y="60960"/>
                </a:cubicBezTo>
                <a:cubicBezTo>
                  <a:pt x="62118" y="67331"/>
                  <a:pt x="63199" y="73728"/>
                  <a:pt x="64770" y="80010"/>
                </a:cubicBezTo>
                <a:cubicBezTo>
                  <a:pt x="65744" y="83906"/>
                  <a:pt x="67477" y="87578"/>
                  <a:pt x="68580" y="91440"/>
                </a:cubicBezTo>
                <a:cubicBezTo>
                  <a:pt x="78148" y="124928"/>
                  <a:pt x="67065" y="90705"/>
                  <a:pt x="76200" y="118110"/>
                </a:cubicBezTo>
                <a:cubicBezTo>
                  <a:pt x="77083" y="124290"/>
                  <a:pt x="79971" y="151038"/>
                  <a:pt x="83820" y="160020"/>
                </a:cubicBezTo>
                <a:cubicBezTo>
                  <a:pt x="85624" y="164229"/>
                  <a:pt x="89392" y="167354"/>
                  <a:pt x="91440" y="171450"/>
                </a:cubicBezTo>
                <a:cubicBezTo>
                  <a:pt x="94499" y="177567"/>
                  <a:pt x="96723" y="184073"/>
                  <a:pt x="99060" y="190500"/>
                </a:cubicBezTo>
                <a:cubicBezTo>
                  <a:pt x="101805" y="198049"/>
                  <a:pt x="104140" y="205740"/>
                  <a:pt x="106680" y="213360"/>
                </a:cubicBezTo>
                <a:cubicBezTo>
                  <a:pt x="107950" y="217170"/>
                  <a:pt x="108694" y="221198"/>
                  <a:pt x="110490" y="224790"/>
                </a:cubicBezTo>
                <a:cubicBezTo>
                  <a:pt x="113030" y="229870"/>
                  <a:pt x="115873" y="234810"/>
                  <a:pt x="118110" y="240030"/>
                </a:cubicBezTo>
                <a:cubicBezTo>
                  <a:pt x="128002" y="263112"/>
                  <a:pt x="113753" y="238937"/>
                  <a:pt x="129540" y="270510"/>
                </a:cubicBezTo>
                <a:cubicBezTo>
                  <a:pt x="131588" y="274606"/>
                  <a:pt x="135112" y="277844"/>
                  <a:pt x="137160" y="281940"/>
                </a:cubicBezTo>
                <a:cubicBezTo>
                  <a:pt x="140219" y="288057"/>
                  <a:pt x="141721" y="294873"/>
                  <a:pt x="144780" y="300990"/>
                </a:cubicBezTo>
                <a:cubicBezTo>
                  <a:pt x="146828" y="305086"/>
                  <a:pt x="150352" y="308324"/>
                  <a:pt x="152400" y="312420"/>
                </a:cubicBezTo>
                <a:cubicBezTo>
                  <a:pt x="154196" y="316012"/>
                  <a:pt x="154217" y="320363"/>
                  <a:pt x="156210" y="323850"/>
                </a:cubicBezTo>
                <a:cubicBezTo>
                  <a:pt x="163165" y="336022"/>
                  <a:pt x="178496" y="348798"/>
                  <a:pt x="182880" y="361950"/>
                </a:cubicBezTo>
                <a:cubicBezTo>
                  <a:pt x="184150" y="365760"/>
                  <a:pt x="185716" y="369484"/>
                  <a:pt x="186690" y="373380"/>
                </a:cubicBezTo>
                <a:cubicBezTo>
                  <a:pt x="188261" y="379662"/>
                  <a:pt x="187604" y="386638"/>
                  <a:pt x="190500" y="392430"/>
                </a:cubicBezTo>
                <a:cubicBezTo>
                  <a:pt x="192910" y="397249"/>
                  <a:pt x="198481" y="399721"/>
                  <a:pt x="201930" y="403860"/>
                </a:cubicBezTo>
                <a:cubicBezTo>
                  <a:pt x="204861" y="407378"/>
                  <a:pt x="207010" y="411480"/>
                  <a:pt x="209550" y="415290"/>
                </a:cubicBezTo>
                <a:cubicBezTo>
                  <a:pt x="210999" y="422536"/>
                  <a:pt x="213265" y="437960"/>
                  <a:pt x="217170" y="445770"/>
                </a:cubicBezTo>
                <a:cubicBezTo>
                  <a:pt x="228964" y="469357"/>
                  <a:pt x="222522" y="443290"/>
                  <a:pt x="232410" y="476250"/>
                </a:cubicBezTo>
                <a:cubicBezTo>
                  <a:pt x="234582" y="483489"/>
                  <a:pt x="238917" y="512038"/>
                  <a:pt x="240030" y="518160"/>
                </a:cubicBezTo>
                <a:cubicBezTo>
                  <a:pt x="244168" y="540917"/>
                  <a:pt x="244912" y="537870"/>
                  <a:pt x="247650" y="563880"/>
                </a:cubicBezTo>
                <a:cubicBezTo>
                  <a:pt x="249251" y="579089"/>
                  <a:pt x="249439" y="594441"/>
                  <a:pt x="251460" y="609600"/>
                </a:cubicBezTo>
                <a:cubicBezTo>
                  <a:pt x="251991" y="613581"/>
                  <a:pt x="254167" y="617168"/>
                  <a:pt x="255270" y="621030"/>
                </a:cubicBezTo>
                <a:cubicBezTo>
                  <a:pt x="258857" y="633585"/>
                  <a:pt x="260271" y="642226"/>
                  <a:pt x="262890" y="655320"/>
                </a:cubicBezTo>
                <a:cubicBezTo>
                  <a:pt x="264160" y="675640"/>
                  <a:pt x="264770" y="696012"/>
                  <a:pt x="266700" y="716280"/>
                </a:cubicBezTo>
                <a:cubicBezTo>
                  <a:pt x="267444" y="724094"/>
                  <a:pt x="272249" y="742285"/>
                  <a:pt x="274320" y="750570"/>
                </a:cubicBezTo>
                <a:cubicBezTo>
                  <a:pt x="273050" y="795020"/>
                  <a:pt x="272677" y="839505"/>
                  <a:pt x="270510" y="883920"/>
                </a:cubicBezTo>
                <a:cubicBezTo>
                  <a:pt x="270134" y="891636"/>
                  <a:pt x="269143" y="899451"/>
                  <a:pt x="266700" y="906780"/>
                </a:cubicBezTo>
                <a:cubicBezTo>
                  <a:pt x="265252" y="911124"/>
                  <a:pt x="261620" y="914400"/>
                  <a:pt x="259080" y="918210"/>
                </a:cubicBezTo>
                <a:cubicBezTo>
                  <a:pt x="257323" y="930506"/>
                  <a:pt x="255257" y="956329"/>
                  <a:pt x="247650" y="967740"/>
                </a:cubicBezTo>
                <a:cubicBezTo>
                  <a:pt x="245110" y="971550"/>
                  <a:pt x="241890" y="974986"/>
                  <a:pt x="240030" y="979170"/>
                </a:cubicBezTo>
                <a:cubicBezTo>
                  <a:pt x="218998" y="1026492"/>
                  <a:pt x="248856" y="977362"/>
                  <a:pt x="217170" y="1024890"/>
                </a:cubicBezTo>
                <a:cubicBezTo>
                  <a:pt x="214630" y="1028700"/>
                  <a:pt x="213360" y="1033780"/>
                  <a:pt x="209550" y="1036320"/>
                </a:cubicBezTo>
                <a:cubicBezTo>
                  <a:pt x="205740" y="1038860"/>
                  <a:pt x="201638" y="1041009"/>
                  <a:pt x="198120" y="1043940"/>
                </a:cubicBezTo>
                <a:cubicBezTo>
                  <a:pt x="185481" y="1054473"/>
                  <a:pt x="189449" y="1055895"/>
                  <a:pt x="175260" y="1062990"/>
                </a:cubicBezTo>
                <a:cubicBezTo>
                  <a:pt x="171668" y="1064786"/>
                  <a:pt x="167341" y="1064850"/>
                  <a:pt x="163830" y="1066800"/>
                </a:cubicBezTo>
                <a:cubicBezTo>
                  <a:pt x="155824" y="1071248"/>
                  <a:pt x="149855" y="1079819"/>
                  <a:pt x="140970" y="1082040"/>
                </a:cubicBezTo>
                <a:cubicBezTo>
                  <a:pt x="112873" y="1089064"/>
                  <a:pt x="138383" y="1081516"/>
                  <a:pt x="110490" y="1093470"/>
                </a:cubicBezTo>
                <a:cubicBezTo>
                  <a:pt x="97648" y="1098974"/>
                  <a:pt x="98320" y="1096257"/>
                  <a:pt x="83820" y="1101090"/>
                </a:cubicBezTo>
                <a:cubicBezTo>
                  <a:pt x="77332" y="1103253"/>
                  <a:pt x="71197" y="1106373"/>
                  <a:pt x="64770" y="1108710"/>
                </a:cubicBezTo>
                <a:cubicBezTo>
                  <a:pt x="57221" y="1111455"/>
                  <a:pt x="49530" y="1113790"/>
                  <a:pt x="41910" y="1116330"/>
                </a:cubicBezTo>
                <a:lnTo>
                  <a:pt x="30480" y="1120140"/>
                </a:lnTo>
                <a:cubicBezTo>
                  <a:pt x="26670" y="1123950"/>
                  <a:pt x="23533" y="1128581"/>
                  <a:pt x="19050" y="1131570"/>
                </a:cubicBezTo>
                <a:cubicBezTo>
                  <a:pt x="-10626" y="1151354"/>
                  <a:pt x="23731" y="1119269"/>
                  <a:pt x="0" y="1143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8082457" y="4671091"/>
            <a:ext cx="341251" cy="1173480"/>
          </a:xfrm>
          <a:custGeom>
            <a:avLst/>
            <a:gdLst>
              <a:gd name="connsiteX0" fmla="*/ 341251 w 341251"/>
              <a:gd name="connsiteY0" fmla="*/ 0 h 1173480"/>
              <a:gd name="connsiteX1" fmla="*/ 318391 w 341251"/>
              <a:gd name="connsiteY1" fmla="*/ 19050 h 1173480"/>
              <a:gd name="connsiteX2" fmla="*/ 314581 w 341251"/>
              <a:gd name="connsiteY2" fmla="*/ 38100 h 1173480"/>
              <a:gd name="connsiteX3" fmla="*/ 306961 w 341251"/>
              <a:gd name="connsiteY3" fmla="*/ 57150 h 1173480"/>
              <a:gd name="connsiteX4" fmla="*/ 299341 w 341251"/>
              <a:gd name="connsiteY4" fmla="*/ 72390 h 1173480"/>
              <a:gd name="connsiteX5" fmla="*/ 295531 w 341251"/>
              <a:gd name="connsiteY5" fmla="*/ 83820 h 1173480"/>
              <a:gd name="connsiteX6" fmla="*/ 287911 w 341251"/>
              <a:gd name="connsiteY6" fmla="*/ 95250 h 1173480"/>
              <a:gd name="connsiteX7" fmla="*/ 272671 w 341251"/>
              <a:gd name="connsiteY7" fmla="*/ 133350 h 1173480"/>
              <a:gd name="connsiteX8" fmla="*/ 268861 w 341251"/>
              <a:gd name="connsiteY8" fmla="*/ 148590 h 1173480"/>
              <a:gd name="connsiteX9" fmla="*/ 261241 w 341251"/>
              <a:gd name="connsiteY9" fmla="*/ 160020 h 1173480"/>
              <a:gd name="connsiteX10" fmla="*/ 246001 w 341251"/>
              <a:gd name="connsiteY10" fmla="*/ 186690 h 1173480"/>
              <a:gd name="connsiteX11" fmla="*/ 242191 w 341251"/>
              <a:gd name="connsiteY11" fmla="*/ 198120 h 1173480"/>
              <a:gd name="connsiteX12" fmla="*/ 230761 w 341251"/>
              <a:gd name="connsiteY12" fmla="*/ 220980 h 1173480"/>
              <a:gd name="connsiteX13" fmla="*/ 226951 w 341251"/>
              <a:gd name="connsiteY13" fmla="*/ 247650 h 1173480"/>
              <a:gd name="connsiteX14" fmla="*/ 219331 w 341251"/>
              <a:gd name="connsiteY14" fmla="*/ 266700 h 1173480"/>
              <a:gd name="connsiteX15" fmla="*/ 215521 w 341251"/>
              <a:gd name="connsiteY15" fmla="*/ 278130 h 1173480"/>
              <a:gd name="connsiteX16" fmla="*/ 200281 w 341251"/>
              <a:gd name="connsiteY16" fmla="*/ 308610 h 1173480"/>
              <a:gd name="connsiteX17" fmla="*/ 185041 w 341251"/>
              <a:gd name="connsiteY17" fmla="*/ 342900 h 1173480"/>
              <a:gd name="connsiteX18" fmla="*/ 181231 w 341251"/>
              <a:gd name="connsiteY18" fmla="*/ 365760 h 1173480"/>
              <a:gd name="connsiteX19" fmla="*/ 169801 w 341251"/>
              <a:gd name="connsiteY19" fmla="*/ 392430 h 1173480"/>
              <a:gd name="connsiteX20" fmla="*/ 165991 w 341251"/>
              <a:gd name="connsiteY20" fmla="*/ 403860 h 1173480"/>
              <a:gd name="connsiteX21" fmla="*/ 158371 w 341251"/>
              <a:gd name="connsiteY21" fmla="*/ 419100 h 1173480"/>
              <a:gd name="connsiteX22" fmla="*/ 150751 w 341251"/>
              <a:gd name="connsiteY22" fmla="*/ 438150 h 1173480"/>
              <a:gd name="connsiteX23" fmla="*/ 143131 w 341251"/>
              <a:gd name="connsiteY23" fmla="*/ 453390 h 1173480"/>
              <a:gd name="connsiteX24" fmla="*/ 124081 w 341251"/>
              <a:gd name="connsiteY24" fmla="*/ 499110 h 1173480"/>
              <a:gd name="connsiteX25" fmla="*/ 116461 w 341251"/>
              <a:gd name="connsiteY25" fmla="*/ 521970 h 1173480"/>
              <a:gd name="connsiteX26" fmla="*/ 105031 w 341251"/>
              <a:gd name="connsiteY26" fmla="*/ 533400 h 1173480"/>
              <a:gd name="connsiteX27" fmla="*/ 101221 w 341251"/>
              <a:gd name="connsiteY27" fmla="*/ 556260 h 1173480"/>
              <a:gd name="connsiteX28" fmla="*/ 85981 w 341251"/>
              <a:gd name="connsiteY28" fmla="*/ 579120 h 1173480"/>
              <a:gd name="connsiteX29" fmla="*/ 82171 w 341251"/>
              <a:gd name="connsiteY29" fmla="*/ 598170 h 1173480"/>
              <a:gd name="connsiteX30" fmla="*/ 74551 w 341251"/>
              <a:gd name="connsiteY30" fmla="*/ 621030 h 1173480"/>
              <a:gd name="connsiteX31" fmla="*/ 70741 w 341251"/>
              <a:gd name="connsiteY31" fmla="*/ 640080 h 1173480"/>
              <a:gd name="connsiteX32" fmla="*/ 59311 w 341251"/>
              <a:gd name="connsiteY32" fmla="*/ 655320 h 1173480"/>
              <a:gd name="connsiteX33" fmla="*/ 44071 w 341251"/>
              <a:gd name="connsiteY33" fmla="*/ 701040 h 1173480"/>
              <a:gd name="connsiteX34" fmla="*/ 36451 w 341251"/>
              <a:gd name="connsiteY34" fmla="*/ 742950 h 1173480"/>
              <a:gd name="connsiteX35" fmla="*/ 32641 w 341251"/>
              <a:gd name="connsiteY35" fmla="*/ 754380 h 1173480"/>
              <a:gd name="connsiteX36" fmla="*/ 21211 w 341251"/>
              <a:gd name="connsiteY36" fmla="*/ 792480 h 1173480"/>
              <a:gd name="connsiteX37" fmla="*/ 13591 w 341251"/>
              <a:gd name="connsiteY37" fmla="*/ 819150 h 1173480"/>
              <a:gd name="connsiteX38" fmla="*/ 5971 w 341251"/>
              <a:gd name="connsiteY38" fmla="*/ 834390 h 1173480"/>
              <a:gd name="connsiteX39" fmla="*/ 5971 w 341251"/>
              <a:gd name="connsiteY39" fmla="*/ 944880 h 1173480"/>
              <a:gd name="connsiteX40" fmla="*/ 21211 w 341251"/>
              <a:gd name="connsiteY40" fmla="*/ 967740 h 1173480"/>
              <a:gd name="connsiteX41" fmla="*/ 36451 w 341251"/>
              <a:gd name="connsiteY41" fmla="*/ 1002030 h 1173480"/>
              <a:gd name="connsiteX42" fmla="*/ 44071 w 341251"/>
              <a:gd name="connsiteY42" fmla="*/ 1013460 h 1173480"/>
              <a:gd name="connsiteX43" fmla="*/ 51691 w 341251"/>
              <a:gd name="connsiteY43" fmla="*/ 1032510 h 1173480"/>
              <a:gd name="connsiteX44" fmla="*/ 66931 w 341251"/>
              <a:gd name="connsiteY44" fmla="*/ 1055370 h 1173480"/>
              <a:gd name="connsiteX45" fmla="*/ 93601 w 341251"/>
              <a:gd name="connsiteY45" fmla="*/ 1093470 h 1173480"/>
              <a:gd name="connsiteX46" fmla="*/ 105031 w 341251"/>
              <a:gd name="connsiteY46" fmla="*/ 1104900 h 1173480"/>
              <a:gd name="connsiteX47" fmla="*/ 131701 w 341251"/>
              <a:gd name="connsiteY47" fmla="*/ 1135380 h 1173480"/>
              <a:gd name="connsiteX48" fmla="*/ 150751 w 341251"/>
              <a:gd name="connsiteY48" fmla="*/ 1158240 h 1173480"/>
              <a:gd name="connsiteX49" fmla="*/ 158371 w 341251"/>
              <a:gd name="connsiteY49" fmla="*/ 1169670 h 1173480"/>
              <a:gd name="connsiteX50" fmla="*/ 162181 w 341251"/>
              <a:gd name="connsiteY50" fmla="*/ 11734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1251" h="1173480">
                <a:moveTo>
                  <a:pt x="341251" y="0"/>
                </a:moveTo>
                <a:cubicBezTo>
                  <a:pt x="333631" y="6350"/>
                  <a:pt x="324079" y="10924"/>
                  <a:pt x="318391" y="19050"/>
                </a:cubicBezTo>
                <a:cubicBezTo>
                  <a:pt x="314677" y="24355"/>
                  <a:pt x="316442" y="31897"/>
                  <a:pt x="314581" y="38100"/>
                </a:cubicBezTo>
                <a:cubicBezTo>
                  <a:pt x="312616" y="44651"/>
                  <a:pt x="309739" y="50900"/>
                  <a:pt x="306961" y="57150"/>
                </a:cubicBezTo>
                <a:cubicBezTo>
                  <a:pt x="304654" y="62340"/>
                  <a:pt x="301578" y="67170"/>
                  <a:pt x="299341" y="72390"/>
                </a:cubicBezTo>
                <a:cubicBezTo>
                  <a:pt x="297759" y="76081"/>
                  <a:pt x="297327" y="80228"/>
                  <a:pt x="295531" y="83820"/>
                </a:cubicBezTo>
                <a:cubicBezTo>
                  <a:pt x="293483" y="87916"/>
                  <a:pt x="289830" y="91092"/>
                  <a:pt x="287911" y="95250"/>
                </a:cubicBezTo>
                <a:cubicBezTo>
                  <a:pt x="282179" y="107669"/>
                  <a:pt x="275988" y="120080"/>
                  <a:pt x="272671" y="133350"/>
                </a:cubicBezTo>
                <a:cubicBezTo>
                  <a:pt x="271401" y="138430"/>
                  <a:pt x="270924" y="143777"/>
                  <a:pt x="268861" y="148590"/>
                </a:cubicBezTo>
                <a:cubicBezTo>
                  <a:pt x="267057" y="152799"/>
                  <a:pt x="263289" y="155924"/>
                  <a:pt x="261241" y="160020"/>
                </a:cubicBezTo>
                <a:cubicBezTo>
                  <a:pt x="246696" y="189110"/>
                  <a:pt x="273639" y="149839"/>
                  <a:pt x="246001" y="186690"/>
                </a:cubicBezTo>
                <a:cubicBezTo>
                  <a:pt x="244731" y="190500"/>
                  <a:pt x="243822" y="194450"/>
                  <a:pt x="242191" y="198120"/>
                </a:cubicBezTo>
                <a:cubicBezTo>
                  <a:pt x="238731" y="205905"/>
                  <a:pt x="233266" y="212837"/>
                  <a:pt x="230761" y="220980"/>
                </a:cubicBezTo>
                <a:cubicBezTo>
                  <a:pt x="228120" y="229563"/>
                  <a:pt x="229129" y="238938"/>
                  <a:pt x="226951" y="247650"/>
                </a:cubicBezTo>
                <a:cubicBezTo>
                  <a:pt x="225292" y="254285"/>
                  <a:pt x="221732" y="260296"/>
                  <a:pt x="219331" y="266700"/>
                </a:cubicBezTo>
                <a:cubicBezTo>
                  <a:pt x="217921" y="270460"/>
                  <a:pt x="217183" y="274474"/>
                  <a:pt x="215521" y="278130"/>
                </a:cubicBezTo>
                <a:cubicBezTo>
                  <a:pt x="210821" y="288471"/>
                  <a:pt x="203873" y="297834"/>
                  <a:pt x="200281" y="308610"/>
                </a:cubicBezTo>
                <a:cubicBezTo>
                  <a:pt x="193777" y="328122"/>
                  <a:pt x="198267" y="316448"/>
                  <a:pt x="185041" y="342900"/>
                </a:cubicBezTo>
                <a:cubicBezTo>
                  <a:pt x="183771" y="350520"/>
                  <a:pt x="183503" y="358377"/>
                  <a:pt x="181231" y="365760"/>
                </a:cubicBezTo>
                <a:cubicBezTo>
                  <a:pt x="178387" y="375004"/>
                  <a:pt x="173393" y="383450"/>
                  <a:pt x="169801" y="392430"/>
                </a:cubicBezTo>
                <a:cubicBezTo>
                  <a:pt x="168309" y="396159"/>
                  <a:pt x="167573" y="400169"/>
                  <a:pt x="165991" y="403860"/>
                </a:cubicBezTo>
                <a:cubicBezTo>
                  <a:pt x="163754" y="409080"/>
                  <a:pt x="160678" y="413910"/>
                  <a:pt x="158371" y="419100"/>
                </a:cubicBezTo>
                <a:cubicBezTo>
                  <a:pt x="155593" y="425350"/>
                  <a:pt x="153529" y="431900"/>
                  <a:pt x="150751" y="438150"/>
                </a:cubicBezTo>
                <a:cubicBezTo>
                  <a:pt x="148444" y="443340"/>
                  <a:pt x="145407" y="448187"/>
                  <a:pt x="143131" y="453390"/>
                </a:cubicBezTo>
                <a:cubicBezTo>
                  <a:pt x="136513" y="468516"/>
                  <a:pt x="129302" y="483447"/>
                  <a:pt x="124081" y="499110"/>
                </a:cubicBezTo>
                <a:cubicBezTo>
                  <a:pt x="121541" y="506730"/>
                  <a:pt x="120362" y="514949"/>
                  <a:pt x="116461" y="521970"/>
                </a:cubicBezTo>
                <a:cubicBezTo>
                  <a:pt x="113844" y="526680"/>
                  <a:pt x="108841" y="529590"/>
                  <a:pt x="105031" y="533400"/>
                </a:cubicBezTo>
                <a:cubicBezTo>
                  <a:pt x="103761" y="541020"/>
                  <a:pt x="104358" y="549201"/>
                  <a:pt x="101221" y="556260"/>
                </a:cubicBezTo>
                <a:cubicBezTo>
                  <a:pt x="80986" y="601789"/>
                  <a:pt x="95941" y="539279"/>
                  <a:pt x="85981" y="579120"/>
                </a:cubicBezTo>
                <a:cubicBezTo>
                  <a:pt x="84410" y="585402"/>
                  <a:pt x="83875" y="591922"/>
                  <a:pt x="82171" y="598170"/>
                </a:cubicBezTo>
                <a:cubicBezTo>
                  <a:pt x="80058" y="605919"/>
                  <a:pt x="76126" y="613154"/>
                  <a:pt x="74551" y="621030"/>
                </a:cubicBezTo>
                <a:cubicBezTo>
                  <a:pt x="73281" y="627380"/>
                  <a:pt x="73371" y="634162"/>
                  <a:pt x="70741" y="640080"/>
                </a:cubicBezTo>
                <a:cubicBezTo>
                  <a:pt x="68162" y="645883"/>
                  <a:pt x="63121" y="650240"/>
                  <a:pt x="59311" y="655320"/>
                </a:cubicBezTo>
                <a:cubicBezTo>
                  <a:pt x="50313" y="691310"/>
                  <a:pt x="56375" y="676433"/>
                  <a:pt x="44071" y="701040"/>
                </a:cubicBezTo>
                <a:cubicBezTo>
                  <a:pt x="41531" y="715010"/>
                  <a:pt x="39426" y="729066"/>
                  <a:pt x="36451" y="742950"/>
                </a:cubicBezTo>
                <a:cubicBezTo>
                  <a:pt x="35610" y="746877"/>
                  <a:pt x="33429" y="750442"/>
                  <a:pt x="32641" y="754380"/>
                </a:cubicBezTo>
                <a:cubicBezTo>
                  <a:pt x="25636" y="789404"/>
                  <a:pt x="35111" y="771630"/>
                  <a:pt x="21211" y="792480"/>
                </a:cubicBezTo>
                <a:cubicBezTo>
                  <a:pt x="19278" y="800214"/>
                  <a:pt x="16871" y="811498"/>
                  <a:pt x="13591" y="819150"/>
                </a:cubicBezTo>
                <a:cubicBezTo>
                  <a:pt x="11354" y="824370"/>
                  <a:pt x="8511" y="829310"/>
                  <a:pt x="5971" y="834390"/>
                </a:cubicBezTo>
                <a:cubicBezTo>
                  <a:pt x="-32" y="876409"/>
                  <a:pt x="-3737" y="890518"/>
                  <a:pt x="5971" y="944880"/>
                </a:cubicBezTo>
                <a:cubicBezTo>
                  <a:pt x="7581" y="953895"/>
                  <a:pt x="17810" y="959237"/>
                  <a:pt x="21211" y="967740"/>
                </a:cubicBezTo>
                <a:cubicBezTo>
                  <a:pt x="26654" y="981348"/>
                  <a:pt x="29332" y="989572"/>
                  <a:pt x="36451" y="1002030"/>
                </a:cubicBezTo>
                <a:cubicBezTo>
                  <a:pt x="38723" y="1006006"/>
                  <a:pt x="42023" y="1009364"/>
                  <a:pt x="44071" y="1013460"/>
                </a:cubicBezTo>
                <a:cubicBezTo>
                  <a:pt x="47130" y="1019577"/>
                  <a:pt x="48416" y="1026506"/>
                  <a:pt x="51691" y="1032510"/>
                </a:cubicBezTo>
                <a:cubicBezTo>
                  <a:pt x="56076" y="1040550"/>
                  <a:pt x="61851" y="1047750"/>
                  <a:pt x="66931" y="1055370"/>
                </a:cubicBezTo>
                <a:cubicBezTo>
                  <a:pt x="75449" y="1068147"/>
                  <a:pt x="83571" y="1081769"/>
                  <a:pt x="93601" y="1093470"/>
                </a:cubicBezTo>
                <a:cubicBezTo>
                  <a:pt x="97108" y="1097561"/>
                  <a:pt x="101723" y="1100647"/>
                  <a:pt x="105031" y="1104900"/>
                </a:cubicBezTo>
                <a:cubicBezTo>
                  <a:pt x="128966" y="1135673"/>
                  <a:pt x="109574" y="1120628"/>
                  <a:pt x="131701" y="1135380"/>
                </a:cubicBezTo>
                <a:cubicBezTo>
                  <a:pt x="148048" y="1168075"/>
                  <a:pt x="129210" y="1136699"/>
                  <a:pt x="150751" y="1158240"/>
                </a:cubicBezTo>
                <a:cubicBezTo>
                  <a:pt x="153989" y="1161478"/>
                  <a:pt x="155624" y="1166007"/>
                  <a:pt x="158371" y="1169670"/>
                </a:cubicBezTo>
                <a:cubicBezTo>
                  <a:pt x="159449" y="1171107"/>
                  <a:pt x="160911" y="1172210"/>
                  <a:pt x="162181" y="11734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6611234" y="4631931"/>
            <a:ext cx="122009" cy="115718"/>
          </a:xfrm>
          <a:custGeom>
            <a:avLst/>
            <a:gdLst>
              <a:gd name="connsiteX0" fmla="*/ 20922 w 122009"/>
              <a:gd name="connsiteY0" fmla="*/ 5012 h 115718"/>
              <a:gd name="connsiteX1" fmla="*/ 13302 w 122009"/>
              <a:gd name="connsiteY1" fmla="*/ 73592 h 115718"/>
              <a:gd name="connsiteX2" fmla="*/ 9492 w 122009"/>
              <a:gd name="connsiteY2" fmla="*/ 96452 h 115718"/>
              <a:gd name="connsiteX3" fmla="*/ 1872 w 122009"/>
              <a:gd name="connsiteY3" fmla="*/ 115502 h 115718"/>
              <a:gd name="connsiteX4" fmla="*/ 13302 w 122009"/>
              <a:gd name="connsiteY4" fmla="*/ 111692 h 115718"/>
              <a:gd name="connsiteX5" fmla="*/ 24732 w 122009"/>
              <a:gd name="connsiteY5" fmla="*/ 104072 h 115718"/>
              <a:gd name="connsiteX6" fmla="*/ 55212 w 122009"/>
              <a:gd name="connsiteY6" fmla="*/ 96452 h 115718"/>
              <a:gd name="connsiteX7" fmla="*/ 97122 w 122009"/>
              <a:gd name="connsiteY7" fmla="*/ 88832 h 115718"/>
              <a:gd name="connsiteX8" fmla="*/ 108552 w 122009"/>
              <a:gd name="connsiteY8" fmla="*/ 85022 h 115718"/>
              <a:gd name="connsiteX9" fmla="*/ 116172 w 122009"/>
              <a:gd name="connsiteY9" fmla="*/ 58352 h 115718"/>
              <a:gd name="connsiteX10" fmla="*/ 100932 w 122009"/>
              <a:gd name="connsiteY10" fmla="*/ 50732 h 115718"/>
              <a:gd name="connsiteX11" fmla="*/ 70452 w 122009"/>
              <a:gd name="connsiteY11" fmla="*/ 43112 h 115718"/>
              <a:gd name="connsiteX12" fmla="*/ 59022 w 122009"/>
              <a:gd name="connsiteY12" fmla="*/ 35492 h 115718"/>
              <a:gd name="connsiteX13" fmla="*/ 51402 w 122009"/>
              <a:gd name="connsiteY13" fmla="*/ 24062 h 115718"/>
              <a:gd name="connsiteX14" fmla="*/ 20922 w 122009"/>
              <a:gd name="connsiteY14" fmla="*/ 5012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09" h="115718">
                <a:moveTo>
                  <a:pt x="20922" y="5012"/>
                </a:moveTo>
                <a:cubicBezTo>
                  <a:pt x="14572" y="13267"/>
                  <a:pt x="16155" y="50769"/>
                  <a:pt x="13302" y="73592"/>
                </a:cubicBezTo>
                <a:cubicBezTo>
                  <a:pt x="12344" y="81257"/>
                  <a:pt x="11525" y="88999"/>
                  <a:pt x="9492" y="96452"/>
                </a:cubicBezTo>
                <a:cubicBezTo>
                  <a:pt x="7692" y="103050"/>
                  <a:pt x="-4616" y="117665"/>
                  <a:pt x="1872" y="115502"/>
                </a:cubicBezTo>
                <a:cubicBezTo>
                  <a:pt x="5682" y="114232"/>
                  <a:pt x="9710" y="113488"/>
                  <a:pt x="13302" y="111692"/>
                </a:cubicBezTo>
                <a:cubicBezTo>
                  <a:pt x="17398" y="109644"/>
                  <a:pt x="20429" y="105637"/>
                  <a:pt x="24732" y="104072"/>
                </a:cubicBezTo>
                <a:cubicBezTo>
                  <a:pt x="34574" y="100493"/>
                  <a:pt x="45052" y="98992"/>
                  <a:pt x="55212" y="96452"/>
                </a:cubicBezTo>
                <a:cubicBezTo>
                  <a:pt x="79164" y="90464"/>
                  <a:pt x="65268" y="93383"/>
                  <a:pt x="97122" y="88832"/>
                </a:cubicBezTo>
                <a:cubicBezTo>
                  <a:pt x="100932" y="87562"/>
                  <a:pt x="104960" y="86818"/>
                  <a:pt x="108552" y="85022"/>
                </a:cubicBezTo>
                <a:cubicBezTo>
                  <a:pt x="120538" y="79029"/>
                  <a:pt x="127714" y="74511"/>
                  <a:pt x="116172" y="58352"/>
                </a:cubicBezTo>
                <a:cubicBezTo>
                  <a:pt x="112871" y="53730"/>
                  <a:pt x="106152" y="52969"/>
                  <a:pt x="100932" y="50732"/>
                </a:cubicBezTo>
                <a:cubicBezTo>
                  <a:pt x="90681" y="46339"/>
                  <a:pt x="81633" y="45348"/>
                  <a:pt x="70452" y="43112"/>
                </a:cubicBezTo>
                <a:cubicBezTo>
                  <a:pt x="66642" y="40572"/>
                  <a:pt x="62260" y="38730"/>
                  <a:pt x="59022" y="35492"/>
                </a:cubicBezTo>
                <a:cubicBezTo>
                  <a:pt x="55784" y="32254"/>
                  <a:pt x="55212" y="26602"/>
                  <a:pt x="51402" y="24062"/>
                </a:cubicBezTo>
                <a:cubicBezTo>
                  <a:pt x="9271" y="-4025"/>
                  <a:pt x="27272" y="-3243"/>
                  <a:pt x="20922" y="50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8324648" y="4643904"/>
            <a:ext cx="148590" cy="80527"/>
          </a:xfrm>
          <a:custGeom>
            <a:avLst/>
            <a:gdLst>
              <a:gd name="connsiteX0" fmla="*/ 133350 w 148590"/>
              <a:gd name="connsiteY0" fmla="*/ 517 h 80527"/>
              <a:gd name="connsiteX1" fmla="*/ 91440 w 148590"/>
              <a:gd name="connsiteY1" fmla="*/ 8137 h 80527"/>
              <a:gd name="connsiteX2" fmla="*/ 57150 w 148590"/>
              <a:gd name="connsiteY2" fmla="*/ 15757 h 80527"/>
              <a:gd name="connsiteX3" fmla="*/ 22860 w 148590"/>
              <a:gd name="connsiteY3" fmla="*/ 27187 h 80527"/>
              <a:gd name="connsiteX4" fmla="*/ 0 w 148590"/>
              <a:gd name="connsiteY4" fmla="*/ 34807 h 80527"/>
              <a:gd name="connsiteX5" fmla="*/ 45720 w 148590"/>
              <a:gd name="connsiteY5" fmla="*/ 38617 h 80527"/>
              <a:gd name="connsiteX6" fmla="*/ 76200 w 148590"/>
              <a:gd name="connsiteY6" fmla="*/ 46237 h 80527"/>
              <a:gd name="connsiteX7" fmla="*/ 91440 w 148590"/>
              <a:gd name="connsiteY7" fmla="*/ 50047 h 80527"/>
              <a:gd name="connsiteX8" fmla="*/ 102870 w 148590"/>
              <a:gd name="connsiteY8" fmla="*/ 53857 h 80527"/>
              <a:gd name="connsiteX9" fmla="*/ 125730 w 148590"/>
              <a:gd name="connsiteY9" fmla="*/ 69097 h 80527"/>
              <a:gd name="connsiteX10" fmla="*/ 148590 w 148590"/>
              <a:gd name="connsiteY10" fmla="*/ 80527 h 80527"/>
              <a:gd name="connsiteX11" fmla="*/ 144780 w 148590"/>
              <a:gd name="connsiteY11" fmla="*/ 23377 h 80527"/>
              <a:gd name="connsiteX12" fmla="*/ 133350 w 148590"/>
              <a:gd name="connsiteY12" fmla="*/ 517 h 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0" h="80527">
                <a:moveTo>
                  <a:pt x="133350" y="517"/>
                </a:moveTo>
                <a:cubicBezTo>
                  <a:pt x="124460" y="-2023"/>
                  <a:pt x="102090" y="5474"/>
                  <a:pt x="91440" y="8137"/>
                </a:cubicBezTo>
                <a:cubicBezTo>
                  <a:pt x="53923" y="17516"/>
                  <a:pt x="120054" y="5273"/>
                  <a:pt x="57150" y="15757"/>
                </a:cubicBezTo>
                <a:cubicBezTo>
                  <a:pt x="29208" y="29728"/>
                  <a:pt x="55358" y="18324"/>
                  <a:pt x="22860" y="27187"/>
                </a:cubicBezTo>
                <a:cubicBezTo>
                  <a:pt x="15111" y="29300"/>
                  <a:pt x="0" y="34807"/>
                  <a:pt x="0" y="34807"/>
                </a:cubicBezTo>
                <a:cubicBezTo>
                  <a:pt x="15240" y="36077"/>
                  <a:pt x="30596" y="36348"/>
                  <a:pt x="45720" y="38617"/>
                </a:cubicBezTo>
                <a:cubicBezTo>
                  <a:pt x="56077" y="40171"/>
                  <a:pt x="66040" y="43697"/>
                  <a:pt x="76200" y="46237"/>
                </a:cubicBezTo>
                <a:cubicBezTo>
                  <a:pt x="81280" y="47507"/>
                  <a:pt x="86472" y="48391"/>
                  <a:pt x="91440" y="50047"/>
                </a:cubicBezTo>
                <a:cubicBezTo>
                  <a:pt x="95250" y="51317"/>
                  <a:pt x="99359" y="51907"/>
                  <a:pt x="102870" y="53857"/>
                </a:cubicBezTo>
                <a:cubicBezTo>
                  <a:pt x="110876" y="58305"/>
                  <a:pt x="125730" y="69097"/>
                  <a:pt x="125730" y="69097"/>
                </a:cubicBezTo>
                <a:cubicBezTo>
                  <a:pt x="143510" y="95767"/>
                  <a:pt x="135890" y="99577"/>
                  <a:pt x="148590" y="80527"/>
                </a:cubicBezTo>
                <a:cubicBezTo>
                  <a:pt x="147320" y="61477"/>
                  <a:pt x="147480" y="42277"/>
                  <a:pt x="144780" y="23377"/>
                </a:cubicBezTo>
                <a:cubicBezTo>
                  <a:pt x="143644" y="15426"/>
                  <a:pt x="142240" y="3057"/>
                  <a:pt x="133350" y="5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8267498" y="4046251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6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6262536" y="3765888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60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7579672" y="544815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?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2936234" y="3808208"/>
            <a:ext cx="704126" cy="822755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?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6265661" y="3765888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?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8267498" y="4054898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?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197544" y="891437"/>
            <a:ext cx="821973" cy="53340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a)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5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199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58839"/>
            <a:ext cx="9910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Số?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867005" y="1063329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=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35931" y="1073048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+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869628" y="1073049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7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09508" y="106333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47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602234" y="1073049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40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14902" y="235873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=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183828" y="2368449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+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817525" y="236845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3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257405" y="2358731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53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550131" y="236845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50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17524" y="236845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61275" y="312073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=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930201" y="3130451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+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563898" y="313045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9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003778" y="3120733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69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296504" y="313045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60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296503" y="3120731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634112" y="4349653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=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003038" y="435937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+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636735" y="4359373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6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076615" y="4349654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96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369341" y="4359373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90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636735" y="4349651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369340" y="434965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" y="4209680"/>
            <a:ext cx="4067743" cy="26483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63" y="126399"/>
            <a:ext cx="2007972" cy="1880800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-35876" y="685798"/>
            <a:ext cx="821973" cy="53340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b)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7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8" y="2997919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58" y="2893144"/>
            <a:ext cx="3409950" cy="3067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70" y="2893145"/>
            <a:ext cx="3048000" cy="3067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55323">
            <a:off x="819146" y="1016720"/>
            <a:ext cx="8001000" cy="424815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1655752"/>
                <a:gd name="adj2" fmla="val 4997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Nghỉ giải lao</a:t>
            </a:r>
            <a:endParaRPr lang="en-US" sz="8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32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199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3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8839"/>
            <a:ext cx="8153400" cy="93176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Độ dài một bước chân của Mai, Việt, Nam lần lượt là 32 cm, 30 cm, 34 cm.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4953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Rectangle 102"/>
          <p:cNvSpPr/>
          <p:nvPr/>
        </p:nvSpPr>
        <p:spPr>
          <a:xfrm>
            <a:off x="259467" y="1447800"/>
            <a:ext cx="3300697" cy="12954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a) Ai có bước chân dài nhất?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280703" y="3962400"/>
            <a:ext cx="3279461" cy="12954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b) Ai có bước chân ngắn nhất?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703" y="1676400"/>
            <a:ext cx="3300697" cy="12954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Nam có bước chân dài nhất.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320" y="4343400"/>
            <a:ext cx="3279461" cy="12954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Việt có bước chân ngắn nhất.</a:t>
            </a:r>
          </a:p>
        </p:txBody>
      </p:sp>
    </p:spTree>
    <p:extLst>
      <p:ext uri="{BB962C8B-B14F-4D97-AF65-F5344CB8AC3E}">
        <p14:creationId xmlns:p14="http://schemas.microsoft.com/office/powerpoint/2010/main" val="324154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1965" y="562817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4</a:t>
            </a:r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48" y="58838"/>
            <a:ext cx="8232098" cy="66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8148" y="58838"/>
            <a:ext cx="4451454" cy="291296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chemeClr val="tx1"/>
                </a:solidFill>
              </a:rPr>
              <a:t>Bạn Việt ghép hai trong ba tấm thẻ như hình vẽ để được các số có hai chữ số. Việt có thể ghép được những số nào?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66800" y="3810000"/>
            <a:ext cx="7848600" cy="2819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91200" y="2057400"/>
            <a:ext cx="1143000" cy="134386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2057399"/>
            <a:ext cx="1143000" cy="134386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0681" y="4419601"/>
            <a:ext cx="1490897" cy="1472034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0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7681" y="4547766"/>
            <a:ext cx="1143000" cy="134386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3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17451" y="4447331"/>
            <a:ext cx="1143000" cy="134386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7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7481" y="4419601"/>
            <a:ext cx="1490897" cy="1472034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3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3503" y="4419601"/>
            <a:ext cx="1490897" cy="137159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7</a:t>
            </a:r>
            <a:endParaRPr lang="en-US" sz="4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8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21387E-6 L 0.45955 -0.36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-18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9.48635E-7 L -0.03507 -0.346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7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9305" y="203099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4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3810000"/>
            <a:ext cx="7848600" cy="2819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00681" y="4419601"/>
            <a:ext cx="1490897" cy="1472034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0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7681" y="4547766"/>
            <a:ext cx="1143000" cy="134386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3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17451" y="4447331"/>
            <a:ext cx="1143000" cy="134386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7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7481" y="4419601"/>
            <a:ext cx="1490897" cy="1472034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3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3503" y="4419601"/>
            <a:ext cx="1490897" cy="137159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7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86840" y="585957"/>
            <a:ext cx="959143" cy="1156887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23012" y="587608"/>
            <a:ext cx="959143" cy="1156887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3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595388"/>
            <a:ext cx="959143" cy="1156887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0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98772" y="600698"/>
            <a:ext cx="959143" cy="1156887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3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82155" y="1999154"/>
            <a:ext cx="959143" cy="1156887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0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18327" y="2004464"/>
            <a:ext cx="959143" cy="1156887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7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9527" y="1993844"/>
            <a:ext cx="959143" cy="1156887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3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05699" y="1999154"/>
            <a:ext cx="959143" cy="1156887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3199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273</Words>
  <Application>Microsoft Office PowerPoint</Application>
  <PresentationFormat>On-screen Show (4:3)</PresentationFormat>
  <Paragraphs>128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17</cp:revision>
  <dcterms:created xsi:type="dcterms:W3CDTF">2020-08-24T02:46:09Z</dcterms:created>
  <dcterms:modified xsi:type="dcterms:W3CDTF">2021-05-05T11:46:27Z</dcterms:modified>
</cp:coreProperties>
</file>