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4" r:id="rId2"/>
    <p:sldId id="272" r:id="rId3"/>
    <p:sldId id="315" r:id="rId4"/>
    <p:sldId id="289" r:id="rId5"/>
    <p:sldId id="316" r:id="rId6"/>
    <p:sldId id="300" r:id="rId7"/>
    <p:sldId id="291" r:id="rId8"/>
    <p:sldId id="292" r:id="rId9"/>
    <p:sldId id="290" r:id="rId10"/>
    <p:sldId id="296" r:id="rId11"/>
    <p:sldId id="301" r:id="rId12"/>
    <p:sldId id="302" r:id="rId13"/>
    <p:sldId id="310" r:id="rId14"/>
    <p:sldId id="303" r:id="rId15"/>
    <p:sldId id="311" r:id="rId16"/>
    <p:sldId id="304" r:id="rId17"/>
    <p:sldId id="297" r:id="rId18"/>
    <p:sldId id="279" r:id="rId19"/>
    <p:sldId id="298" r:id="rId20"/>
    <p:sldId id="309" r:id="rId21"/>
    <p:sldId id="308" r:id="rId22"/>
    <p:sldId id="299" r:id="rId23"/>
    <p:sldId id="305" r:id="rId24"/>
    <p:sldId id="313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 varScale="1">
        <p:scale>
          <a:sx n="69" d="100"/>
          <a:sy n="69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DB78B-C9B5-4B80-8A37-C2C59B208C2B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A7307-C7AE-49EE-90DB-B8A9FBA0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3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7307-C7AE-49EE-90DB-B8A9FBA0BC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7307-C7AE-49EE-90DB-B8A9FBA0BC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3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4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6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9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05000" y="1279431"/>
            <a:ext cx="9220200" cy="285193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32654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87201" y="1691646"/>
            <a:ext cx="76386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ĐẾN VỚI GIỜ HỌC ONLINE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MÔN TIẾNG VIỆT</a:t>
            </a:r>
            <a:endParaRPr kumimoji="0" lang="en-US" sz="4400" b="1" i="0" u="none" strike="noStrike" kern="1200" cap="none" spc="0" normalizeH="0" baseline="0" noProof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7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28" y="320477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528" y="219123"/>
            <a:ext cx="144087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34996" y="415063"/>
            <a:ext cx="5837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176694"/>
            <a:ext cx="6019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muốn làm thủy thủ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Lái tàu vượt sóng dữ,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Băng qua nhiều đại dương.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sẽ làm đầu bếp,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 bánh ngọt thật đẹp,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 món mì… siêu ngon.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1347" y="1176694"/>
            <a:ext cx="57379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À, tớ đi gieo hạt…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Mỗi khi vào mùa gặt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Lúa vàng reo trên đồng.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Câu hỏi này… khó quá!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 tớ làm bài đã…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Rồi ngày mai, nghĩ dần…</a:t>
            </a:r>
          </a:p>
          <a:p>
            <a:pPr algn="r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( Thái Dương)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600200" y="5915589"/>
            <a:ext cx="6747598" cy="73026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708" y="1143000"/>
            <a:ext cx="505692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41564" y="3472518"/>
            <a:ext cx="491836" cy="6422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791200" y="1176694"/>
            <a:ext cx="457199" cy="5759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5853544" y="3531967"/>
            <a:ext cx="457199" cy="5759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1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399"/>
            <a:ext cx="10972800" cy="406876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</a:p>
          <a:p>
            <a:pPr marL="0" indent="0">
              <a:buNone/>
              <a:defRPr/>
            </a:pP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muốn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thủy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thủ</a:t>
            </a:r>
            <a:endParaRPr lang="en-US" sz="4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marL="0" indent="0">
              <a:buNone/>
              <a:defRPr/>
            </a:pP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Lái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tàu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vượt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sóng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dữ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,</a:t>
            </a:r>
          </a:p>
          <a:p>
            <a:pPr marL="0" indent="0">
              <a:buNone/>
              <a:defRPr/>
            </a:pP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Băng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qua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nhiều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đại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dương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.</a:t>
            </a:r>
          </a:p>
          <a:p>
            <a:pPr>
              <a:defRPr/>
            </a:pPr>
            <a:endParaRPr lang="en-US" sz="4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6809" y="685800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40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40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851585" y="4315691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003985" y="4343400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16600" y="3517193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631609" y="2787296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174409" y="2064326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Khổ</a:t>
            </a:r>
            <a:r>
              <a:rPr lang="en-US" sz="4000" b="1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2</a:t>
            </a:r>
            <a:endParaRPr lang="en-US" sz="40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</a:p>
          <a:p>
            <a:pPr marL="0" indent="0">
              <a:buNone/>
              <a:defRPr/>
            </a:pPr>
            <a:r>
              <a:rPr lang="en-US" sz="4000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</a:t>
            </a:r>
            <a:r>
              <a:rPr lang="en-US" sz="4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sẽ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đầu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bếp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,</a:t>
            </a:r>
          </a:p>
          <a:p>
            <a:pPr marL="0" indent="0">
              <a:buNone/>
              <a:defRPr/>
            </a:pP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bánh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ngọt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thật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đẹp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,</a:t>
            </a:r>
          </a:p>
          <a:p>
            <a:pPr marL="0" indent="0">
              <a:buNone/>
              <a:defRPr/>
            </a:pPr>
            <a:r>
              <a:rPr lang="en-US" sz="4000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</a:t>
            </a:r>
            <a:r>
              <a:rPr lang="en-US" sz="4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món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mì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…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siêu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ngon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.</a:t>
            </a:r>
          </a:p>
          <a:p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449291" y="3897819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601691" y="3925528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096000" y="3154364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043055" y="2380747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05400" y="1600201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3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999"/>
            <a:ext cx="7162801" cy="45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555195"/>
            <a:ext cx="11334750" cy="7694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đầu</a:t>
            </a:r>
            <a:r>
              <a:rPr lang="en-US" sz="44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bếp</a:t>
            </a:r>
            <a:r>
              <a:rPr lang="en-US" sz="44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người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nấu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ăn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18452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8288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</a:p>
          <a:p>
            <a:pPr marL="0" indent="0">
              <a:buNone/>
              <a:defRPr/>
            </a:pP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À,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đi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gieo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hạt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…</a:t>
            </a:r>
          </a:p>
          <a:p>
            <a:pPr marL="0" indent="0">
              <a:buNone/>
              <a:defRPr/>
            </a:pP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Mỗi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khi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vào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mùa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gặt</a:t>
            </a:r>
            <a:endParaRPr lang="en-US" sz="4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marL="0" indent="0">
              <a:buNone/>
              <a:defRPr/>
            </a:pP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Lúa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vàng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reo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trên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đồng</a:t>
            </a:r>
            <a:r>
              <a:rPr lang="en-US" sz="4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.</a:t>
            </a:r>
          </a:p>
          <a:p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813964" y="3990108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924800" y="4017817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10400" y="3304307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553200" y="2666999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58000" y="1841429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139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2037"/>
            <a:ext cx="4343400" cy="269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2038"/>
            <a:ext cx="38100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4785790"/>
            <a:ext cx="11334750" cy="14465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gieo</a:t>
            </a:r>
            <a:r>
              <a:rPr lang="en-US" sz="44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( </a:t>
            </a:r>
            <a:r>
              <a:rPr lang="en-US" sz="44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gieo</a:t>
            </a:r>
            <a:r>
              <a:rPr lang="en-US" sz="44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hạt</a:t>
            </a:r>
            <a:r>
              <a:rPr lang="en-US" sz="44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):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rắc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hạt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giống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xuống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đất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để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mọc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thành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cây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</a:p>
          <a:p>
            <a:pPr marL="0" indent="0">
              <a:buNone/>
              <a:defRPr/>
            </a:pP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Câu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hỏi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này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…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khó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quá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!</a:t>
            </a:r>
          </a:p>
          <a:p>
            <a:pPr marL="0" indent="0">
              <a:buNone/>
              <a:defRPr/>
            </a:pP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bài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đã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…</a:t>
            </a:r>
          </a:p>
          <a:p>
            <a:pPr marL="0" indent="0">
              <a:buNone/>
              <a:defRPr/>
            </a:pP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Rồi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ngày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mai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,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nghĩ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dần</a:t>
            </a:r>
            <a:r>
              <a:rPr lang="en-US" sz="44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…</a:t>
            </a:r>
          </a:p>
          <a:p>
            <a:pPr marL="0" indent="0">
              <a:buNone/>
              <a:defRPr/>
            </a:pPr>
            <a:endParaRPr lang="en-US" sz="44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941128" y="4126418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051964" y="4154127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334000" y="3385200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83927" y="2493818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486400" y="1600201"/>
            <a:ext cx="3048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 sz="32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28" y="320477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528" y="219123"/>
            <a:ext cx="1440872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37475" y="415063"/>
            <a:ext cx="5837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3200" b="1" dirty="0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solidFill>
                <a:srgbClr val="00B05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00B05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solidFill>
                <a:srgbClr val="00B05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176694"/>
            <a:ext cx="6019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muốn làm thủy thủ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Lái tàu vượt sóng dữ,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Băng qua nhiều đại dương.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sẽ làm đầu bếp,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 bánh ngọt thật đẹp,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 món mì… siêu ngon.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1347" y="1176694"/>
            <a:ext cx="56548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À, tớ đi gieo hạt…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Mỗi khi vào mùa gặt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Lúa vàng reo trên đồng.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Câu hỏi này… khó quá!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 tớ làm bài đã…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Rồi ngày mai, nghĩ dần…</a:t>
            </a:r>
          </a:p>
          <a:p>
            <a:pPr algn="r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( Thái Dương)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2128838" y="5998737"/>
            <a:ext cx="6747598" cy="73026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Đọc toàn bài</a:t>
            </a:r>
            <a:endParaRPr lang="en-US" sz="3200" b="1" dirty="0">
              <a:solidFill>
                <a:schemeClr val="tx1"/>
              </a:solidFill>
              <a:latin typeface="Arial-SGK-TV" pitchFamily="2" charset="0"/>
              <a:ea typeface="Arial-Rounded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" y="30480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90459"/>
            <a:ext cx="11811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khổ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vần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at,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ep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êp</a:t>
            </a:r>
            <a:r>
              <a:rPr lang="en-US" sz="28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237357"/>
            <a:ext cx="5943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Tớ sẽ làm đầu bếp,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 bánh ngọt thật đẹp,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Nấu món mì… siêu ngon</a:t>
            </a:r>
            <a:r>
              <a:rPr lang="en-US" sz="32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200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À, tớ đi gieo hạt…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Mỗi khi vào mùa gặt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Lúa vàng reo trên đồng.</a:t>
            </a:r>
          </a:p>
          <a:p>
            <a:pPr>
              <a:defRPr/>
            </a:pPr>
            <a:endParaRPr lang="en-US" sz="3200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7654636" y="1255514"/>
            <a:ext cx="3200400" cy="1219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at</a:t>
            </a:r>
            <a:endParaRPr lang="en-US" sz="3600" b="1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42309" y="4724400"/>
            <a:ext cx="8382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7807036" y="2753483"/>
            <a:ext cx="3200400" cy="1219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ep</a:t>
            </a:r>
            <a:endParaRPr lang="en-US" sz="3600" b="1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2753483"/>
            <a:ext cx="8382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7834745" y="4495800"/>
            <a:ext cx="3200400" cy="1219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êp</a:t>
            </a:r>
            <a:endParaRPr lang="en-US" sz="3600" b="1">
              <a:solidFill>
                <a:schemeClr val="tx1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819400" y="2286000"/>
            <a:ext cx="8382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1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7032" y="1447800"/>
            <a:ext cx="8387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thủy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thủ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8432" y="2209800"/>
            <a:ext cx="10292968" cy="1726217"/>
            <a:chOff x="397525" y="1129844"/>
            <a:chExt cx="7238999" cy="1476391"/>
          </a:xfrm>
        </p:grpSpPr>
        <p:sp>
          <p:nvSpPr>
            <p:cNvPr id="8" name="Right Arrow 7"/>
            <p:cNvSpPr/>
            <p:nvPr/>
          </p:nvSpPr>
          <p:spPr>
            <a:xfrm>
              <a:off x="397525" y="1129844"/>
              <a:ext cx="7238999" cy="140535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4100" y="1421683"/>
              <a:ext cx="6629400" cy="1184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Bạn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nhỏ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muốn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trở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thành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thủy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thủ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lái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tàu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vượt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sóng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dữ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băng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qua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nhiều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đại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dương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.</a:t>
              </a:r>
            </a:p>
            <a:p>
              <a:endPara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298832" y="277091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7032" y="240409"/>
            <a:ext cx="345014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5906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263830"/>
            <a:ext cx="10219167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ĐẤT NƯỚC VÀ CON NGƯỜI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8" name="Oval 7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05200" y="2965954"/>
            <a:ext cx="7010400" cy="12954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" fmla="*/ 6 w 1371606"/>
              <a:gd name="connsiteY0" fmla="*/ 0 h 1295400"/>
              <a:gd name="connsiteX1" fmla="*/ 1371606 w 1371606"/>
              <a:gd name="connsiteY1" fmla="*/ 0 h 1295400"/>
              <a:gd name="connsiteX2" fmla="*/ 1371606 w 1371606"/>
              <a:gd name="connsiteY2" fmla="*/ 1295400 h 1295400"/>
              <a:gd name="connsiteX3" fmla="*/ 6 w 1371606"/>
              <a:gd name="connsiteY3" fmla="*/ 1295400 h 1295400"/>
              <a:gd name="connsiteX4" fmla="*/ 630388 w 1371606"/>
              <a:gd name="connsiteY4" fmla="*/ 609600 h 1295400"/>
              <a:gd name="connsiteX5" fmla="*/ 6 w 1371606"/>
              <a:gd name="connsiteY5" fmla="*/ 0 h 1295400"/>
              <a:gd name="connsiteX0" fmla="*/ 9 w 1371609"/>
              <a:gd name="connsiteY0" fmla="*/ 0 h 1295400"/>
              <a:gd name="connsiteX1" fmla="*/ 1371609 w 1371609"/>
              <a:gd name="connsiteY1" fmla="*/ 0 h 1295400"/>
              <a:gd name="connsiteX2" fmla="*/ 1371609 w 1371609"/>
              <a:gd name="connsiteY2" fmla="*/ 1295400 h 1295400"/>
              <a:gd name="connsiteX3" fmla="*/ 9 w 1371609"/>
              <a:gd name="connsiteY3" fmla="*/ 1295400 h 1295400"/>
              <a:gd name="connsiteX4" fmla="*/ 434971 w 1371609"/>
              <a:gd name="connsiteY4" fmla="*/ 564951 h 1295400"/>
              <a:gd name="connsiteX5" fmla="*/ 9 w 1371609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 w 1246095"/>
              <a:gd name="connsiteY0" fmla="*/ 0 h 1219200"/>
              <a:gd name="connsiteX1" fmla="*/ 1246095 w 1246095"/>
              <a:gd name="connsiteY1" fmla="*/ 0 h 1219200"/>
              <a:gd name="connsiteX2" fmla="*/ 1246095 w 1246095"/>
              <a:gd name="connsiteY2" fmla="*/ 1219200 h 1219200"/>
              <a:gd name="connsiteX3" fmla="*/ 3 w 1246095"/>
              <a:gd name="connsiteY3" fmla="*/ 1219200 h 1219200"/>
              <a:gd name="connsiteX4" fmla="*/ 6930 w 1246095"/>
              <a:gd name="connsiteY4" fmla="*/ 41564 h 1219200"/>
              <a:gd name="connsiteX5" fmla="*/ 3 w 1246095"/>
              <a:gd name="connsiteY5" fmla="*/ 0 h 1219200"/>
              <a:gd name="connsiteX0" fmla="*/ 11917 w 1258009"/>
              <a:gd name="connsiteY0" fmla="*/ 0 h 1219200"/>
              <a:gd name="connsiteX1" fmla="*/ 1258009 w 1258009"/>
              <a:gd name="connsiteY1" fmla="*/ 0 h 1219200"/>
              <a:gd name="connsiteX2" fmla="*/ 1258009 w 1258009"/>
              <a:gd name="connsiteY2" fmla="*/ 1219200 h 1219200"/>
              <a:gd name="connsiteX3" fmla="*/ 11917 w 1258009"/>
              <a:gd name="connsiteY3" fmla="*/ 1219200 h 1219200"/>
              <a:gd name="connsiteX4" fmla="*/ 441405 w 1258009"/>
              <a:gd name="connsiteY4" fmla="*/ 625256 h 1219200"/>
              <a:gd name="connsiteX5" fmla="*/ 18844 w 1258009"/>
              <a:gd name="connsiteY5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09900" y="2871872"/>
            <a:ext cx="990600" cy="141572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4985" y="3089739"/>
            <a:ext cx="5622415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 lên bạn làm gì?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757818"/>
            <a:ext cx="998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bếp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2286000"/>
            <a:ext cx="10272822" cy="2058578"/>
            <a:chOff x="381000" y="1980022"/>
            <a:chExt cx="5866729" cy="2058578"/>
          </a:xfrm>
        </p:grpSpPr>
        <p:sp>
          <p:nvSpPr>
            <p:cNvPr id="6" name="Horizontal Scroll 5"/>
            <p:cNvSpPr/>
            <p:nvPr/>
          </p:nvSpPr>
          <p:spPr>
            <a:xfrm>
              <a:off x="381000" y="1980022"/>
              <a:ext cx="5791200" cy="2058578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8929" y="2346594"/>
              <a:ext cx="5638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Bạn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nhỏ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muốn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trở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thành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đầu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bếp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những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chiếc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bánh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ngọt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thật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đẹp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nấu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món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mì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siêu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ngon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7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5400" y="1257102"/>
            <a:ext cx="1189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c)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khổ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mong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nghề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2819400"/>
            <a:ext cx="10462933" cy="1181242"/>
            <a:chOff x="140464" y="4724400"/>
            <a:chExt cx="7936736" cy="795993"/>
          </a:xfrm>
        </p:grpSpPr>
        <p:sp>
          <p:nvSpPr>
            <p:cNvPr id="11" name="Rounded Rectangle 10"/>
            <p:cNvSpPr/>
            <p:nvPr/>
          </p:nvSpPr>
          <p:spPr>
            <a:xfrm>
              <a:off x="140464" y="4724400"/>
              <a:ext cx="7936736" cy="7959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464" y="4806250"/>
              <a:ext cx="7936736" cy="3525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Bạn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nhỏ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trong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khổ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thơ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thứ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ba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mong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muốn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nông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dân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trồng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lúa</a:t>
              </a:r>
              <a:r>
                <a:rPr lang="en-US" sz="2800" dirty="0" smtClean="0">
                  <a:latin typeface="Times New Roman" pitchFamily="18" charset="0"/>
                  <a:ea typeface="AvantGarde" panose="00000400000000000000" pitchFamily="2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1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535213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cuối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800" y="1481230"/>
            <a:ext cx="8331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50814" y="2373612"/>
            <a:ext cx="968261" cy="3434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8834" y="2713811"/>
            <a:ext cx="1490241" cy="3644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06275" y="3481453"/>
            <a:ext cx="1337325" cy="3447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50814" y="4175224"/>
            <a:ext cx="1038061" cy="3657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512019" y="3094811"/>
            <a:ext cx="1126781" cy="3701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12019" y="4556224"/>
            <a:ext cx="1431581" cy="3337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714363" y="4933979"/>
            <a:ext cx="1543437" cy="31727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06275" y="5323867"/>
            <a:ext cx="1642125" cy="320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535213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5.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lòng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cuối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800" y="1481230"/>
            <a:ext cx="8331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5200" y="3094811"/>
            <a:ext cx="2002928" cy="3429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37581" y="4556224"/>
            <a:ext cx="2482219" cy="3777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44244" y="4933980"/>
            <a:ext cx="1989755" cy="2984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05199" y="5323867"/>
            <a:ext cx="2667001" cy="31493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05199" y="2286000"/>
            <a:ext cx="2002928" cy="39994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44244" y="2732914"/>
            <a:ext cx="1989755" cy="3149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505198" y="3475811"/>
            <a:ext cx="2362201" cy="37680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37580" y="4187158"/>
            <a:ext cx="1970547" cy="29991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535213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5.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lòng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khổ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cuối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800" y="1481230"/>
            <a:ext cx="833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Sa Pa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Khởi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động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0999"/>
            <a:ext cx="3502841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332368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62708"/>
            <a:ext cx="3107601" cy="222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09" y="3733801"/>
            <a:ext cx="3530191" cy="23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3719" y="2743200"/>
            <a:ext cx="2362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đầu bếp</a:t>
            </a:r>
            <a:endParaRPr lang="en-US" sz="3200" b="1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2741" y="2743200"/>
            <a:ext cx="2362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ác sĩ</a:t>
            </a:r>
            <a:endParaRPr lang="en-US" sz="3200" b="1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7100" y="2809360"/>
            <a:ext cx="2362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k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ĩ sư</a:t>
            </a:r>
            <a:endParaRPr lang="en-US" sz="3200" b="1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2700" y="6197025"/>
            <a:ext cx="2362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cô giáo</a:t>
            </a:r>
            <a:endParaRPr lang="en-US" sz="3200" b="1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4602" y="6207995"/>
            <a:ext cx="347959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phi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công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28" y="320477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528" y="219123"/>
            <a:ext cx="144087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20914" y="320477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176694"/>
            <a:ext cx="6019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muốn làm thủy thủ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Lái tàu vượt sóng dữ,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Băng qua nhiều đại dương.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sẽ làm đầu bếp,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 bánh ngọt thật đẹp,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 món mì… siêu ngon.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1347" y="1176694"/>
            <a:ext cx="56548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À, tớ đi gieo hạt…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Mỗi khi vào mùa gặt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Lúa vàng reo trên đồng.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Câu hỏi này… khó quá!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 tớ làm bài đã…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Rồi ngày mai, nghĩ dần…</a:t>
            </a:r>
          </a:p>
          <a:p>
            <a:pPr algn="r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( Thái Dương)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7772400" cy="4525963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hủy</a:t>
            </a:r>
            <a:r>
              <a:rPr lang="en-US" sz="4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thủ</a:t>
            </a:r>
            <a:r>
              <a:rPr lang="en-US" sz="4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vượt</a:t>
            </a:r>
            <a:r>
              <a:rPr lang="en-US" sz="4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sóng</a:t>
            </a:r>
            <a:r>
              <a:rPr lang="en-US" sz="4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dữ</a:t>
            </a:r>
            <a:r>
              <a:rPr lang="en-US" sz="4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</a:p>
          <a:p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4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4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4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4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endParaRPr lang="en-US" sz="48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6851"/>
            <a:ext cx="5105400" cy="40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586358"/>
            <a:ext cx="5627285" cy="393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625" y="5218770"/>
            <a:ext cx="11334750" cy="7694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</a:t>
            </a:r>
            <a:r>
              <a:rPr lang="en-US" sz="44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hủy</a:t>
            </a:r>
            <a:r>
              <a:rPr lang="en-US" sz="44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thủ</a:t>
            </a:r>
            <a:r>
              <a:rPr lang="en-US" sz="44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người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việc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trên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tàu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thủy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96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952541"/>
            <a:ext cx="5520658" cy="339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22" y="952540"/>
            <a:ext cx="4822778" cy="339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1" y="5170048"/>
            <a:ext cx="11334750" cy="7694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</a:t>
            </a:r>
            <a:r>
              <a:rPr lang="en-US" sz="44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óng</a:t>
            </a:r>
            <a:r>
              <a:rPr lang="en-US" sz="44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dữ</a:t>
            </a:r>
            <a:r>
              <a:rPr lang="en-US" sz="4400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sóng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lớn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nguy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hiểm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28" y="320477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528" y="219123"/>
            <a:ext cx="144087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7000" y="415063"/>
            <a:ext cx="5837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3200" b="1" dirty="0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solidFill>
                <a:srgbClr val="C0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solidFill>
                  <a:srgbClr val="C0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solidFill>
                <a:srgbClr val="C0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176694"/>
            <a:ext cx="6019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muốn làm thủy thủ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Lái tàu vượt sóng dữ,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Băng qua nhiều đại dương.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sẽ làm đầu bếp,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 bánh ngọt thật đẹp,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 món mì… siêu ngon.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1347" y="1176694"/>
            <a:ext cx="56548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À, tớ đi gieo hạt…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Mỗi khi vào mùa gặt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Lúa vàng reo trên đồng.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Câu hỏi này… khó quá!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 tớ làm bài đã…</a:t>
            </a:r>
          </a:p>
          <a:p>
            <a:pPr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Rồi ngày mai, nghĩ dần…</a:t>
            </a:r>
          </a:p>
          <a:p>
            <a:pPr algn="r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( Thái Dương)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2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289" y="1152643"/>
            <a:ext cx="50569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882" y="1648640"/>
            <a:ext cx="50569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289" y="4580013"/>
            <a:ext cx="50569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882" y="2624553"/>
            <a:ext cx="50569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6289" y="3618502"/>
            <a:ext cx="50569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8882" y="4114499"/>
            <a:ext cx="50569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882" y="5090412"/>
            <a:ext cx="50569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860469" y="1152643"/>
            <a:ext cx="50569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59038" y="1648640"/>
            <a:ext cx="908554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10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67052" y="2666590"/>
            <a:ext cx="942865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12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98603" y="3618502"/>
            <a:ext cx="879761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13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41723" y="2160891"/>
            <a:ext cx="908554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11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617" y="2148159"/>
            <a:ext cx="505692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08180" y="4149797"/>
            <a:ext cx="879761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14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724252" y="4591402"/>
            <a:ext cx="879761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15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24252" y="5116088"/>
            <a:ext cx="879761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16</a:t>
            </a:r>
            <a:endParaRPr lang="en-US" sz="2400" b="1" dirty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92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1058</Words>
  <Application>Microsoft Office PowerPoint</Application>
  <PresentationFormat>Widescreen</PresentationFormat>
  <Paragraphs>243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Arial-Rounded</vt:lpstr>
      <vt:lpstr>Arial-SGK-TV</vt:lpstr>
      <vt:lpstr>AvantGarde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từ khó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Khổ 2</vt:lpstr>
      <vt:lpstr>PowerPoint Presentation</vt:lpstr>
      <vt:lpstr>Khổ 3</vt:lpstr>
      <vt:lpstr>PowerPoint Presentation</vt:lpstr>
      <vt:lpstr>Khổ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Học thuộc lòng hai khổ thơ cuối</vt:lpstr>
      <vt:lpstr>5. Học thuộc lòng hai khổ thơ cuối</vt:lpstr>
      <vt:lpstr>5. Học thuộc lòng hai khổ thơ cuối</vt:lpstr>
      <vt:lpstr>6. Trao đổi</vt:lpstr>
      <vt:lpstr>Hoạt động tiếp nối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118</cp:revision>
  <dcterms:created xsi:type="dcterms:W3CDTF">2020-04-21T23:11:04Z</dcterms:created>
  <dcterms:modified xsi:type="dcterms:W3CDTF">2021-05-07T13:07:17Z</dcterms:modified>
</cp:coreProperties>
</file>