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5"/>
  </p:notesMasterIdLst>
  <p:sldIdLst>
    <p:sldId id="320" r:id="rId3"/>
    <p:sldId id="311" r:id="rId4"/>
    <p:sldId id="307" r:id="rId5"/>
    <p:sldId id="300" r:id="rId6"/>
    <p:sldId id="301" r:id="rId7"/>
    <p:sldId id="308" r:id="rId8"/>
    <p:sldId id="302" r:id="rId9"/>
    <p:sldId id="305" r:id="rId10"/>
    <p:sldId id="322" r:id="rId11"/>
    <p:sldId id="323" r:id="rId12"/>
    <p:sldId id="324" r:id="rId13"/>
    <p:sldId id="325" r:id="rId14"/>
    <p:sldId id="326" r:id="rId15"/>
    <p:sldId id="327" r:id="rId16"/>
    <p:sldId id="309" r:id="rId17"/>
    <p:sldId id="313" r:id="rId18"/>
    <p:sldId id="318" r:id="rId19"/>
    <p:sldId id="314" r:id="rId20"/>
    <p:sldId id="317" r:id="rId21"/>
    <p:sldId id="319" r:id="rId22"/>
    <p:sldId id="312" r:id="rId23"/>
    <p:sldId id="299" r:id="rId24"/>
  </p:sldIdLst>
  <p:sldSz cx="9144000" cy="5143500" type="screen16x9"/>
  <p:notesSz cx="6858000" cy="9144000"/>
  <p:custDataLst>
    <p:tags r:id="rId26"/>
  </p:custData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00"/>
    <a:srgbClr val="FF99FF"/>
    <a:srgbClr val="33CC33"/>
    <a:srgbClr val="0000FF"/>
    <a:srgbClr val="00FFFF"/>
    <a:srgbClr val="FFCC00"/>
    <a:srgbClr val="3366FF"/>
    <a:srgbClr val="F3E7E7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680" autoAdjust="0"/>
  </p:normalViewPr>
  <p:slideViewPr>
    <p:cSldViewPr>
      <p:cViewPr varScale="1">
        <p:scale>
          <a:sx n="84" d="100"/>
          <a:sy n="84" d="100"/>
        </p:scale>
        <p:origin x="996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9EC9A-2394-43F3-861D-26A10C5E12D9}" type="datetimeFigureOut">
              <a:rPr lang="en-US" smtClean="0"/>
              <a:pPr/>
              <a:t>9/11/2022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096165-A3A9-4625-8E6F-388580144D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227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96165-A3A9-4625-8E6F-388580144D1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344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C8EA-7194-4619-9588-D81C9427E0FC}" type="datetime1">
              <a:rPr lang="vi-VN" smtClean="0"/>
              <a:t>11/09/2022</a:t>
            </a:fld>
            <a:endParaRPr lang="vi-V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vi-VN" smtClean="0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26591846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9/11/2022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9/11/2022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9/11/2022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22215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646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0160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0443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3E0B6-58F2-4D27-AFDF-1DC7240A8AC3}" type="datetimeFigureOut">
              <a:rPr lang="zh-CN" altLang="en-US"/>
              <a:pPr>
                <a:defRPr/>
              </a:pPr>
              <a:t>2022/9/11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17ECC-B652-4F65-8A79-40366EB5D6D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1067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C8EA-7194-4619-9588-D81C9427E0FC}" type="datetime1">
              <a:rPr lang="vi-VN" smtClean="0"/>
              <a:t>11/09/2022</a:t>
            </a:fld>
            <a:endParaRPr lang="vi-V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vi-VN" smtClean="0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51103694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9" r:id="rId2"/>
    <p:sldLayoutId id="2147483650" r:id="rId3"/>
    <p:sldLayoutId id="2147483660" r:id="rId4"/>
    <p:sldLayoutId id="2147483680" r:id="rId5"/>
    <p:sldLayoutId id="2147483678" r:id="rId6"/>
    <p:sldLayoutId id="2147483677" r:id="rId7"/>
    <p:sldLayoutId id="2147483674" r:id="rId8"/>
    <p:sldLayoutId id="2147483675" r:id="rId9"/>
    <p:sldLayoutId id="2147483676" r:id="rId10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pPr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file:///C:\Program%20Files\Inknoe%20ClassPoint\Images\multiple_choice_without%20result_default_cm.pn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file:///C:\Program%20Files\Inknoe%20ClassPoint\Images\multiple_choice_without%20result_default_cm.pn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4" Type="http://schemas.openxmlformats.org/officeDocument/2006/relationships/image" Target="file:///C:\Program%20Files\Inknoe%20ClassPoint\Images\multiple_choice_without%20result_default_cm.pn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4" Type="http://schemas.openxmlformats.org/officeDocument/2006/relationships/image" Target="file:///C:\Program%20Files\Inknoe%20ClassPoint\Images\multiple_choice_without%20result_default_cm.pn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4" Type="http://schemas.openxmlformats.org/officeDocument/2006/relationships/image" Target="file:///C:\Program%20Files\Inknoe%20ClassPoint\Images\multiple_choice_without%20result_default_cm.png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33"/>
            <a:ext cx="9144000" cy="5077334"/>
          </a:xfrm>
        </p:spPr>
      </p:pic>
      <p:sp>
        <p:nvSpPr>
          <p:cNvPr id="6" name="TextBox 5"/>
          <p:cNvSpPr txBox="1"/>
          <p:nvPr/>
        </p:nvSpPr>
        <p:spPr>
          <a:xfrm>
            <a:off x="3222528" y="1229525"/>
            <a:ext cx="189754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>
                <a:solidFill>
                  <a:schemeClr val="bg1"/>
                </a:solidFill>
                <a:latin typeface="HP001 4 hàng" panose="020B0603050302020204" pitchFamily="34" charset="0"/>
              </a:rPr>
              <a:t>Toán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99384" y="1525019"/>
            <a:ext cx="437281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b="1">
                <a:solidFill>
                  <a:srgbClr val="FFFF00"/>
                </a:solidFill>
                <a:latin typeface="HP001 4 hàng" panose="020B0603050302020204" pitchFamily="34" charset="0"/>
              </a:rPr>
              <a:t>Luyện tập (16, 17)</a:t>
            </a:r>
          </a:p>
        </p:txBody>
      </p:sp>
    </p:spTree>
    <p:extLst>
      <p:ext uri="{BB962C8B-B14F-4D97-AF65-F5344CB8AC3E}">
        <p14:creationId xmlns:p14="http://schemas.microsoft.com/office/powerpoint/2010/main" val="141588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7624" y="552426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>
                <a:solidFill>
                  <a:srgbClr val="FF0000"/>
                </a:solidFill>
                <a:latin typeface="+mj-lt"/>
              </a:rPr>
              <a:t>Hai bàn tay của em có mấy ngón?</a:t>
            </a:r>
            <a:endParaRPr lang="en-US" sz="2800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352469" y="464503"/>
            <a:ext cx="720080" cy="699066"/>
          </a:xfrm>
          <a:prstGeom prst="ellipse">
            <a:avLst/>
          </a:prstGeom>
          <a:solidFill>
            <a:srgbClr val="00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1</a:t>
            </a:r>
            <a:endParaRPr lang="en-US" sz="3600" b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5302" y="1995686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>
                <a:solidFill>
                  <a:srgbClr val="0000FF"/>
                </a:solidFill>
                <a:latin typeface="+mj-lt"/>
              </a:rPr>
              <a:t>A. 5</a:t>
            </a:r>
            <a:endParaRPr lang="en-US" sz="3600" b="1">
              <a:solidFill>
                <a:srgbClr val="0000FF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49735" y="1993907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>
                <a:solidFill>
                  <a:srgbClr val="0000FF"/>
                </a:solidFill>
                <a:latin typeface="+mj-lt"/>
              </a:rPr>
              <a:t>B. 8</a:t>
            </a:r>
            <a:endParaRPr lang="en-US" sz="3600" b="1">
              <a:solidFill>
                <a:srgbClr val="0000FF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84168" y="2031165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>
                <a:solidFill>
                  <a:srgbClr val="0000FF"/>
                </a:solidFill>
                <a:latin typeface="+mj-lt"/>
              </a:rPr>
              <a:t>C. 10</a:t>
            </a:r>
            <a:endParaRPr lang="en-US" sz="3600" b="1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10" name="btnInknoeActivit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227" y="3714750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394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7624" y="552426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>
                <a:solidFill>
                  <a:srgbClr val="FF0000"/>
                </a:solidFill>
                <a:latin typeface="+mj-lt"/>
              </a:rPr>
              <a:t>Số </a:t>
            </a:r>
            <a:r>
              <a:rPr lang="vi-VN" sz="2800" b="1">
                <a:solidFill>
                  <a:srgbClr val="7030A0"/>
                </a:solidFill>
                <a:latin typeface="+mj-lt"/>
              </a:rPr>
              <a:t>bé nhất </a:t>
            </a:r>
            <a:r>
              <a:rPr lang="vi-VN" sz="2800" b="1">
                <a:solidFill>
                  <a:srgbClr val="FF0000"/>
                </a:solidFill>
                <a:latin typeface="+mj-lt"/>
              </a:rPr>
              <a:t>trong các số 5; 9; 3 là:</a:t>
            </a:r>
            <a:endParaRPr lang="en-US" sz="2800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352469" y="464503"/>
            <a:ext cx="720080" cy="699066"/>
          </a:xfrm>
          <a:prstGeom prst="ellipse">
            <a:avLst/>
          </a:prstGeom>
          <a:solidFill>
            <a:srgbClr val="00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2</a:t>
            </a:r>
            <a:endParaRPr lang="en-US" sz="3600" b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5302" y="1995686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>
                <a:solidFill>
                  <a:srgbClr val="0000FF"/>
                </a:solidFill>
                <a:latin typeface="+mj-lt"/>
              </a:rPr>
              <a:t>A. 5</a:t>
            </a:r>
            <a:endParaRPr lang="en-US" sz="3600" b="1">
              <a:solidFill>
                <a:srgbClr val="0000FF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49735" y="1993907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>
                <a:solidFill>
                  <a:srgbClr val="0000FF"/>
                </a:solidFill>
                <a:latin typeface="+mj-lt"/>
              </a:rPr>
              <a:t>B. 3</a:t>
            </a:r>
            <a:endParaRPr lang="en-US" sz="3600" b="1">
              <a:solidFill>
                <a:srgbClr val="0000FF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84168" y="2031165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>
                <a:solidFill>
                  <a:srgbClr val="0000FF"/>
                </a:solidFill>
                <a:latin typeface="+mj-lt"/>
              </a:rPr>
              <a:t>C. 9</a:t>
            </a:r>
            <a:endParaRPr lang="en-US" sz="3600" b="1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10" name="btnInknoeActivit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227" y="3714750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429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7624" y="552426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>
                <a:solidFill>
                  <a:srgbClr val="FF0000"/>
                </a:solidFill>
                <a:latin typeface="+mj-lt"/>
              </a:rPr>
              <a:t>Số </a:t>
            </a:r>
            <a:r>
              <a:rPr lang="vi-VN" sz="2800" b="1">
                <a:solidFill>
                  <a:srgbClr val="7030A0"/>
                </a:solidFill>
                <a:latin typeface="+mj-lt"/>
              </a:rPr>
              <a:t>lớn nhất </a:t>
            </a:r>
            <a:r>
              <a:rPr lang="vi-VN" sz="2800" b="1">
                <a:solidFill>
                  <a:srgbClr val="FF0000"/>
                </a:solidFill>
                <a:latin typeface="+mj-lt"/>
              </a:rPr>
              <a:t>trong các số 9, 10, 0 là:</a:t>
            </a:r>
            <a:endParaRPr lang="en-US" sz="2800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352469" y="464503"/>
            <a:ext cx="720080" cy="699066"/>
          </a:xfrm>
          <a:prstGeom prst="ellipse">
            <a:avLst/>
          </a:prstGeom>
          <a:solidFill>
            <a:srgbClr val="00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3</a:t>
            </a:r>
            <a:endParaRPr lang="en-US" sz="3600" b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5302" y="1995686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>
                <a:solidFill>
                  <a:srgbClr val="0000FF"/>
                </a:solidFill>
                <a:latin typeface="+mj-lt"/>
              </a:rPr>
              <a:t>A. 10</a:t>
            </a:r>
            <a:endParaRPr lang="en-US" sz="3600" b="1">
              <a:solidFill>
                <a:srgbClr val="0000FF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49735" y="1993907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>
                <a:solidFill>
                  <a:srgbClr val="0000FF"/>
                </a:solidFill>
                <a:latin typeface="+mj-lt"/>
              </a:rPr>
              <a:t>B. 0</a:t>
            </a:r>
            <a:endParaRPr lang="en-US" sz="3600" b="1">
              <a:solidFill>
                <a:srgbClr val="0000FF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84168" y="2031165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>
                <a:solidFill>
                  <a:srgbClr val="0000FF"/>
                </a:solidFill>
                <a:latin typeface="+mj-lt"/>
              </a:rPr>
              <a:t>C. 9</a:t>
            </a:r>
            <a:endParaRPr lang="en-US" sz="3600" b="1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3" name="btnInknoeActivit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227" y="3714750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220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7624" y="552426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>
                <a:solidFill>
                  <a:srgbClr val="FF0000"/>
                </a:solidFill>
                <a:latin typeface="+mj-lt"/>
              </a:rPr>
              <a:t>Các số </a:t>
            </a:r>
            <a:r>
              <a:rPr lang="vi-VN" sz="2800" b="1">
                <a:solidFill>
                  <a:srgbClr val="7030A0"/>
                </a:solidFill>
                <a:latin typeface="+mj-lt"/>
              </a:rPr>
              <a:t>8; 2; 10 </a:t>
            </a:r>
            <a:r>
              <a:rPr lang="vi-VN" sz="2800" b="1">
                <a:solidFill>
                  <a:srgbClr val="FF0000"/>
                </a:solidFill>
                <a:latin typeface="+mj-lt"/>
              </a:rPr>
              <a:t>viết theo thứ tự từ </a:t>
            </a:r>
            <a:r>
              <a:rPr lang="vi-VN" sz="2800" b="1">
                <a:solidFill>
                  <a:srgbClr val="7030A0"/>
                </a:solidFill>
                <a:latin typeface="+mj-lt"/>
              </a:rPr>
              <a:t>bé đến lớn </a:t>
            </a:r>
            <a:r>
              <a:rPr lang="vi-VN" sz="2800" b="1">
                <a:solidFill>
                  <a:srgbClr val="FF0000"/>
                </a:solidFill>
                <a:latin typeface="+mj-lt"/>
              </a:rPr>
              <a:t>là:</a:t>
            </a:r>
            <a:endParaRPr lang="en-US" sz="2800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352469" y="464503"/>
            <a:ext cx="720080" cy="699066"/>
          </a:xfrm>
          <a:prstGeom prst="ellipse">
            <a:avLst/>
          </a:prstGeom>
          <a:solidFill>
            <a:srgbClr val="00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4</a:t>
            </a:r>
            <a:endParaRPr lang="en-US" sz="3600" b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2469" y="2139702"/>
            <a:ext cx="2204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>
                <a:solidFill>
                  <a:srgbClr val="0000FF"/>
                </a:solidFill>
                <a:latin typeface="+mj-lt"/>
              </a:rPr>
              <a:t>A. 10; 8; 2</a:t>
            </a:r>
            <a:endParaRPr lang="en-US" sz="3600" b="1">
              <a:solidFill>
                <a:srgbClr val="0000FF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35896" y="2159058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>
                <a:solidFill>
                  <a:srgbClr val="0000FF"/>
                </a:solidFill>
                <a:latin typeface="+mj-lt"/>
              </a:rPr>
              <a:t>B. 8; 2; 10</a:t>
            </a:r>
            <a:endParaRPr lang="en-US" sz="3600" b="1">
              <a:solidFill>
                <a:srgbClr val="0000FF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60232" y="2159058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>
                <a:solidFill>
                  <a:srgbClr val="0000FF"/>
                </a:solidFill>
                <a:latin typeface="+mj-lt"/>
              </a:rPr>
              <a:t>C. 2; 8; 10</a:t>
            </a:r>
            <a:endParaRPr lang="en-US" sz="3600" b="1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3" name="btnInknoeActivit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227" y="3714750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021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7624" y="552426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>
                <a:solidFill>
                  <a:srgbClr val="FF0000"/>
                </a:solidFill>
                <a:latin typeface="+mj-lt"/>
              </a:rPr>
              <a:t>Các số </a:t>
            </a:r>
            <a:r>
              <a:rPr lang="vi-VN" sz="2800" b="1">
                <a:solidFill>
                  <a:srgbClr val="7030A0"/>
                </a:solidFill>
                <a:latin typeface="+mj-lt"/>
              </a:rPr>
              <a:t>8; 6; 3 </a:t>
            </a:r>
            <a:r>
              <a:rPr lang="vi-VN" sz="2800" b="1">
                <a:solidFill>
                  <a:srgbClr val="FF0000"/>
                </a:solidFill>
                <a:latin typeface="+mj-lt"/>
              </a:rPr>
              <a:t>viết theo thứ tự từ </a:t>
            </a:r>
            <a:r>
              <a:rPr lang="vi-VN" sz="2800" b="1">
                <a:solidFill>
                  <a:srgbClr val="7030A0"/>
                </a:solidFill>
                <a:latin typeface="+mj-lt"/>
              </a:rPr>
              <a:t>lớn đến bé </a:t>
            </a:r>
            <a:r>
              <a:rPr lang="vi-VN" sz="2800" b="1">
                <a:solidFill>
                  <a:srgbClr val="FF0000"/>
                </a:solidFill>
                <a:latin typeface="+mj-lt"/>
              </a:rPr>
              <a:t>là:</a:t>
            </a:r>
            <a:endParaRPr lang="en-US" sz="2800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352469" y="464503"/>
            <a:ext cx="720080" cy="699066"/>
          </a:xfrm>
          <a:prstGeom prst="ellipse">
            <a:avLst/>
          </a:prstGeom>
          <a:solidFill>
            <a:srgbClr val="00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5</a:t>
            </a:r>
            <a:endParaRPr lang="en-US" sz="3600" b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2469" y="2139702"/>
            <a:ext cx="2204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>
                <a:solidFill>
                  <a:srgbClr val="0000FF"/>
                </a:solidFill>
                <a:latin typeface="+mj-lt"/>
              </a:rPr>
              <a:t>A. 6; 3; 8</a:t>
            </a:r>
            <a:endParaRPr lang="en-US" sz="3600" b="1">
              <a:solidFill>
                <a:srgbClr val="0000FF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35896" y="2159058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>
                <a:solidFill>
                  <a:srgbClr val="0000FF"/>
                </a:solidFill>
                <a:latin typeface="+mj-lt"/>
              </a:rPr>
              <a:t>B. 8; 6; 3</a:t>
            </a:r>
            <a:endParaRPr lang="en-US" sz="3600" b="1">
              <a:solidFill>
                <a:srgbClr val="0000FF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60232" y="2159058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>
                <a:solidFill>
                  <a:srgbClr val="0000FF"/>
                </a:solidFill>
                <a:latin typeface="+mj-lt"/>
              </a:rPr>
              <a:t>C. 3; 6; 8</a:t>
            </a:r>
            <a:endParaRPr lang="en-US" sz="3600" b="1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4" name="btnInknoeActivit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227" y="3714750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772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2931790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 </a:t>
            </a:r>
            <a:r>
              <a:rPr lang="vi-VN" sz="32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KT,</a:t>
            </a:r>
            <a:r>
              <a:rPr lang="en-US" sz="32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 </a:t>
            </a:r>
            <a:r>
              <a:rPr lang="vi-VN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 THỰC TIỄN</a:t>
            </a:r>
            <a:endParaRPr lang="en-US" sz="3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851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195486"/>
            <a:ext cx="7929618" cy="485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286116" y="2214560"/>
            <a:ext cx="500066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6</a:t>
            </a:r>
            <a:endParaRPr lang="vi-VN" b="1" dirty="0">
              <a:solidFill>
                <a:schemeClr val="tx1"/>
              </a:solidFill>
            </a:endParaRPr>
          </a:p>
        </p:txBody>
      </p:sp>
      <p:pic>
        <p:nvPicPr>
          <p:cNvPr id="11" name="Picture 10" descr="z2775484768532_05f41aa9a2765058acc4d4e38f1be9b9.jpg"/>
          <p:cNvPicPr>
            <a:picLocks noChangeAspect="1"/>
          </p:cNvPicPr>
          <p:nvPr/>
        </p:nvPicPr>
        <p:blipFill>
          <a:blip r:embed="rId2"/>
          <a:srcRect l="11111" t="11111" r="5555" b="48611"/>
          <a:stretch>
            <a:fillRect/>
          </a:stretch>
        </p:blipFill>
        <p:spPr>
          <a:xfrm>
            <a:off x="500034" y="214296"/>
            <a:ext cx="8557780" cy="421484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86446" y="2143122"/>
            <a:ext cx="500066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7</a:t>
            </a:r>
            <a:endParaRPr lang="vi-VN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58214" y="2071684"/>
            <a:ext cx="500066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10</a:t>
            </a:r>
            <a:endParaRPr lang="vi-VN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43372" y="3857634"/>
            <a:ext cx="500066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9</a:t>
            </a:r>
            <a:endParaRPr lang="vi-VN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72396" y="3786196"/>
            <a:ext cx="500066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8</a:t>
            </a:r>
            <a:endParaRPr lang="vi-VN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86116" y="2214560"/>
            <a:ext cx="500066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6</a:t>
            </a:r>
            <a:endParaRPr lang="vi-VN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z2775484768532_05f41aa9a2765058acc4d4e38f1be9b9.jpg"/>
          <p:cNvPicPr>
            <a:picLocks noChangeAspect="1"/>
          </p:cNvPicPr>
          <p:nvPr/>
        </p:nvPicPr>
        <p:blipFill>
          <a:blip r:embed="rId2"/>
          <a:srcRect l="9259" t="50000" b="4166"/>
          <a:stretch>
            <a:fillRect/>
          </a:stretch>
        </p:blipFill>
        <p:spPr>
          <a:xfrm>
            <a:off x="857224" y="0"/>
            <a:ext cx="7500990" cy="4929204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5572132" y="3571882"/>
            <a:ext cx="428628" cy="3571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7</a:t>
            </a:r>
            <a:endParaRPr lang="vi-VN" b="1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072066" y="3571882"/>
            <a:ext cx="428628" cy="3571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6</a:t>
            </a:r>
            <a:endParaRPr lang="vi-VN" b="1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858016" y="1142990"/>
            <a:ext cx="428628" cy="3571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9</a:t>
            </a:r>
            <a:endParaRPr lang="vi-VN" b="1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86446" y="1214428"/>
            <a:ext cx="428628" cy="3571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7</a:t>
            </a:r>
            <a:endParaRPr lang="vi-VN" b="1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5429256" y="1571618"/>
            <a:ext cx="428628" cy="3571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6</a:t>
            </a:r>
            <a:endParaRPr lang="vi-VN" b="1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500562" y="1142990"/>
            <a:ext cx="428628" cy="3571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  <a:endParaRPr lang="vi-VN" b="1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3786182" y="571486"/>
            <a:ext cx="428628" cy="3571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  <a:endParaRPr lang="vi-VN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572000" y="3571882"/>
            <a:ext cx="428628" cy="3571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5</a:t>
            </a:r>
            <a:endParaRPr lang="vi-VN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000496" y="3571882"/>
            <a:ext cx="428628" cy="3571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4</a:t>
            </a:r>
            <a:endParaRPr lang="vi-VN" b="1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2500298" y="3571882"/>
            <a:ext cx="428628" cy="3571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  <a:endParaRPr lang="vi-VN" b="1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214942" y="2714626"/>
            <a:ext cx="428628" cy="3571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8</a:t>
            </a:r>
            <a:endParaRPr lang="vi-VN" b="1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7215206" y="2786064"/>
            <a:ext cx="642942" cy="3571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10</a:t>
            </a:r>
            <a:endParaRPr lang="vi-VN" b="1" dirty="0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6715140" y="3643320"/>
            <a:ext cx="428628" cy="3571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9</a:t>
            </a:r>
            <a:endParaRPr lang="vi-VN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z2775150490785_24c77045ef2321b0125288a4eee60a01.jpg"/>
          <p:cNvPicPr>
            <a:picLocks noGrp="1" noChangeAspect="1"/>
          </p:cNvPicPr>
          <p:nvPr>
            <p:ph idx="10"/>
          </p:nvPr>
        </p:nvPicPr>
        <p:blipFill>
          <a:blip r:embed="rId2"/>
          <a:srcRect l="7292" t="18974" r="8333" b="41497"/>
          <a:stretch>
            <a:fillRect/>
          </a:stretch>
        </p:blipFill>
        <p:spPr>
          <a:xfrm>
            <a:off x="1500166" y="0"/>
            <a:ext cx="5786478" cy="43577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23320" y="1275606"/>
            <a:ext cx="3420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</a:t>
            </a:r>
            <a:r>
              <a:rPr lang="vi-VN" sz="4800" b="1">
                <a:solidFill>
                  <a:srgbClr val="0000FF"/>
                </a:solidFill>
                <a:cs typeface="Arial" panose="020B0604020202020204" pitchFamily="34" charset="0"/>
              </a:rPr>
              <a:t>N </a:t>
            </a:r>
            <a:r>
              <a:rPr lang="en-US" sz="4800" b="1">
                <a:solidFill>
                  <a:srgbClr val="0000FF"/>
                </a:solidFill>
                <a:cs typeface="Arial" panose="020B0604020202020204" pitchFamily="34" charset="0"/>
              </a:rPr>
              <a:t>BÀI CŨ</a:t>
            </a:r>
            <a:endParaRPr lang="en-US" sz="4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9051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z2775150490785_24c77045ef2321b0125288a4eee60a01.jpg"/>
          <p:cNvPicPr>
            <a:picLocks noGrp="1" noChangeAspect="1"/>
          </p:cNvPicPr>
          <p:nvPr>
            <p:ph idx="10"/>
          </p:nvPr>
        </p:nvPicPr>
        <p:blipFill>
          <a:blip r:embed="rId2"/>
          <a:srcRect l="10417" t="56922" r="8333" b="8292"/>
          <a:stretch>
            <a:fillRect/>
          </a:stretch>
        </p:blipFill>
        <p:spPr>
          <a:xfrm>
            <a:off x="857224" y="285734"/>
            <a:ext cx="7143800" cy="4674610"/>
          </a:xfrm>
        </p:spPr>
      </p:pic>
      <p:sp>
        <p:nvSpPr>
          <p:cNvPr id="3" name="Rectangle 2"/>
          <p:cNvSpPr/>
          <p:nvPr/>
        </p:nvSpPr>
        <p:spPr>
          <a:xfrm>
            <a:off x="2143108" y="1071552"/>
            <a:ext cx="571504" cy="50006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  <a:endParaRPr lang="vi-VN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14612" y="1071552"/>
            <a:ext cx="571504" cy="50006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  <a:endParaRPr lang="vi-VN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14612" y="1571618"/>
            <a:ext cx="642942" cy="50006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  <a:endParaRPr lang="vi-VN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57554" y="1571618"/>
            <a:ext cx="571504" cy="50006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  <a:endParaRPr lang="vi-VN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57554" y="2071684"/>
            <a:ext cx="571504" cy="50006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4</a:t>
            </a:r>
            <a:endParaRPr lang="vi-VN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29058" y="2071684"/>
            <a:ext cx="642942" cy="50006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5</a:t>
            </a:r>
            <a:endParaRPr lang="vi-VN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29058" y="2571750"/>
            <a:ext cx="642942" cy="50006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6</a:t>
            </a:r>
            <a:endParaRPr lang="vi-VN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0" y="2571750"/>
            <a:ext cx="642942" cy="50006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7</a:t>
            </a:r>
            <a:endParaRPr lang="vi-VN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14942" y="2571750"/>
            <a:ext cx="642942" cy="50006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8</a:t>
            </a:r>
            <a:endParaRPr lang="vi-VN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14942" y="3071816"/>
            <a:ext cx="642942" cy="50006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9</a:t>
            </a:r>
            <a:endParaRPr lang="vi-VN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57884" y="3071816"/>
            <a:ext cx="642942" cy="50006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10</a:t>
            </a:r>
            <a:endParaRPr lang="vi-VN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2"/>
          <p:cNvSpPr txBox="1"/>
          <p:nvPr/>
        </p:nvSpPr>
        <p:spPr bwMode="auto">
          <a:xfrm rot="21307475">
            <a:off x="4852988" y="1544697"/>
            <a:ext cx="2586038" cy="6694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75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DẶN DÒ</a:t>
            </a:r>
            <a:endParaRPr lang="zh-CN" altLang="en-US" sz="375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文本框 63"/>
          <p:cNvSpPr txBox="1"/>
          <p:nvPr/>
        </p:nvSpPr>
        <p:spPr bwMode="auto">
          <a:xfrm rot="21205640">
            <a:off x="4390558" y="2074776"/>
            <a:ext cx="3510898" cy="169277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vi-VN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- </a:t>
            </a:r>
            <a:r>
              <a:rPr lang="en-US" altLang="zh-CN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Về</a:t>
            </a:r>
            <a:r>
              <a:rPr lang="en-US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altLang="zh-CN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ôn</a:t>
            </a:r>
            <a:r>
              <a:rPr lang="en-US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altLang="zh-CN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lại</a:t>
            </a:r>
            <a:r>
              <a:rPr lang="en-US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altLang="zh-CN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bài</a:t>
            </a:r>
            <a:endParaRPr lang="vi-VN" altLang="zh-CN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>
              <a:defRPr/>
            </a:pPr>
            <a:r>
              <a:rPr lang="vi-VN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- Xem trước bài sau:</a:t>
            </a:r>
          </a:p>
          <a:p>
            <a:pPr>
              <a:defRPr/>
            </a:pPr>
            <a:r>
              <a:rPr lang="vi-VN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Các số 6, 7, 8, 9, 10</a:t>
            </a:r>
          </a:p>
          <a:p>
            <a:pPr>
              <a:defRPr/>
            </a:pPr>
            <a:r>
              <a:rPr lang="vi-VN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(T3)</a:t>
            </a:r>
            <a:endParaRPr lang="zh-CN" alt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686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95536" y="1779662"/>
            <a:ext cx="8352928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000" b="1" dirty="0">
                <a:solidFill>
                  <a:srgbClr val="FF0000"/>
                </a:solidFill>
                <a:latin typeface="Arial" panose="020B0604020202020204" pitchFamily="34" charset="0"/>
              </a:rPr>
              <a:t>XIN CHÂN THÀNH CẢM ƠN </a:t>
            </a: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000" b="1" dirty="0">
                <a:solidFill>
                  <a:srgbClr val="FF0000"/>
                </a:solidFill>
                <a:latin typeface="Arial" panose="020B0604020202020204" pitchFamily="34" charset="0"/>
              </a:rPr>
              <a:t>QUÝ THẦY CÔ GIÁO VÀ CÁC EM HỌC SINH!</a:t>
            </a:r>
          </a:p>
        </p:txBody>
      </p:sp>
    </p:spTree>
    <p:extLst>
      <p:ext uri="{BB962C8B-B14F-4D97-AF65-F5344CB8AC3E}">
        <p14:creationId xmlns:p14="http://schemas.microsoft.com/office/powerpoint/2010/main" val="1306814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851670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>
                <a:solidFill>
                  <a:srgbClr val="FFFF00"/>
                </a:solidFill>
                <a:cs typeface="Arial" panose="020B0604020202020204" pitchFamily="34" charset="0"/>
              </a:rPr>
              <a:t>THỰC HÀNH</a:t>
            </a:r>
            <a:r>
              <a:rPr lang="en-US" sz="4800" b="1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vi-VN" sz="4800" b="1">
                <a:solidFill>
                  <a:srgbClr val="FFFF00"/>
                </a:solidFill>
                <a:cs typeface="Arial" panose="020B0604020202020204" pitchFamily="34" charset="0"/>
              </a:rPr>
              <a:t>-</a:t>
            </a:r>
            <a:r>
              <a:rPr lang="en-US" sz="4800" b="1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vi-VN" sz="4800" b="1">
                <a:solidFill>
                  <a:srgbClr val="FFFF00"/>
                </a:solidFill>
                <a:cs typeface="Arial" panose="020B0604020202020204" pitchFamily="34" charset="0"/>
              </a:rPr>
              <a:t>LUYỆN </a:t>
            </a:r>
            <a:r>
              <a:rPr lang="vi-VN" sz="4800" b="1" dirty="0">
                <a:solidFill>
                  <a:srgbClr val="FFFF00"/>
                </a:solidFill>
                <a:cs typeface="Arial" panose="020B0604020202020204" pitchFamily="34" charset="0"/>
              </a:rPr>
              <a:t>TẬP</a:t>
            </a:r>
            <a:endParaRPr lang="en-US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9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2444761" y="3631223"/>
            <a:ext cx="5442587" cy="108012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Group 4"/>
          <p:cNvGrpSpPr/>
          <p:nvPr/>
        </p:nvGrpSpPr>
        <p:grpSpPr>
          <a:xfrm>
            <a:off x="956667" y="442633"/>
            <a:ext cx="7073837" cy="4439872"/>
            <a:chOff x="-1011063" y="603824"/>
            <a:chExt cx="4744112" cy="409632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73" y="796379"/>
              <a:ext cx="1609950" cy="676369"/>
            </a:xfrm>
            <a:prstGeom prst="rect">
              <a:avLst/>
            </a:prstGeom>
          </p:spPr>
        </p:pic>
        <p:grpSp>
          <p:nvGrpSpPr>
            <p:cNvPr id="51" name="Group 50"/>
            <p:cNvGrpSpPr/>
            <p:nvPr/>
          </p:nvGrpSpPr>
          <p:grpSpPr>
            <a:xfrm>
              <a:off x="21364" y="1444735"/>
              <a:ext cx="1872208" cy="792088"/>
              <a:chOff x="8559" y="1491630"/>
              <a:chExt cx="1708390" cy="1152128"/>
            </a:xfrm>
            <a:solidFill>
              <a:srgbClr val="0000FF"/>
            </a:solidFill>
          </p:grpSpPr>
          <p:sp>
            <p:nvSpPr>
              <p:cNvPr id="52" name="Oval 51"/>
              <p:cNvSpPr/>
              <p:nvPr/>
            </p:nvSpPr>
            <p:spPr>
              <a:xfrm>
                <a:off x="8559" y="1491630"/>
                <a:ext cx="844294" cy="1152128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600" b="1" dirty="0">
                    <a:solidFill>
                      <a:schemeClr val="bg1"/>
                    </a:solidFill>
                    <a:latin typeface="Aharoni" pitchFamily="2" charset="-79"/>
                    <a:cs typeface="Aharoni" pitchFamily="2" charset="-79"/>
                  </a:rPr>
                  <a:t>1</a:t>
                </a: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852853" y="1626935"/>
                <a:ext cx="864096" cy="850582"/>
              </a:xfrm>
              <a:prstGeom prst="rect">
                <a:avLst/>
              </a:prstGeom>
              <a:solidFill>
                <a:srgbClr val="00FFFF"/>
              </a:solidFill>
              <a:effectLst>
                <a:reflection blurRad="6350" stA="52000" endA="300" endPos="35000" dir="5400000" sy="-100000" algn="bl" rotWithShape="0"/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?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11063" y="603824"/>
              <a:ext cx="4744112" cy="4096322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946618" y="1379839"/>
              <a:ext cx="369963" cy="537643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</a:rPr>
                <a:t>3</a:t>
              </a:r>
              <a:r>
                <a:rPr lang="en-US" sz="3200" b="1" dirty="0">
                  <a:solidFill>
                    <a:srgbClr val="FF0000"/>
                  </a:solidFill>
                </a:rPr>
                <a:t> </a:t>
              </a: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7330809" y="1140803"/>
            <a:ext cx="432048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6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311130" y="2662569"/>
            <a:ext cx="471406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7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965468" y="4181372"/>
            <a:ext cx="461896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4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317838" y="4215762"/>
            <a:ext cx="464698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8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835418" y="2560307"/>
            <a:ext cx="584403" cy="603436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10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323528" y="30876"/>
            <a:ext cx="1276838" cy="656308"/>
            <a:chOff x="8559" y="1491630"/>
            <a:chExt cx="1708390" cy="1152128"/>
          </a:xfrm>
          <a:solidFill>
            <a:srgbClr val="0000FF"/>
          </a:solidFill>
        </p:grpSpPr>
        <p:sp>
          <p:nvSpPr>
            <p:cNvPr id="38" name="Oval 37"/>
            <p:cNvSpPr/>
            <p:nvPr/>
          </p:nvSpPr>
          <p:spPr>
            <a:xfrm>
              <a:off x="8559" y="1491630"/>
              <a:ext cx="844294" cy="1152128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1</a:t>
              </a:r>
              <a:endParaRPr lang="en-US" sz="32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52853" y="1626934"/>
              <a:ext cx="864096" cy="702380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?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921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5" grpId="0" animBg="1"/>
      <p:bldP spid="47" grpId="0" animBg="1"/>
      <p:bldP spid="49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29665" y="41199"/>
            <a:ext cx="5442587" cy="108012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7" name="Group 36"/>
          <p:cNvGrpSpPr/>
          <p:nvPr/>
        </p:nvGrpSpPr>
        <p:grpSpPr>
          <a:xfrm>
            <a:off x="237270" y="65350"/>
            <a:ext cx="1754434" cy="807817"/>
            <a:chOff x="99934" y="1450234"/>
            <a:chExt cx="1617015" cy="1193524"/>
          </a:xfrm>
          <a:solidFill>
            <a:srgbClr val="0000FF"/>
          </a:solidFill>
        </p:grpSpPr>
        <p:sp>
          <p:nvSpPr>
            <p:cNvPr id="38" name="Oval 37"/>
            <p:cNvSpPr/>
            <p:nvPr/>
          </p:nvSpPr>
          <p:spPr>
            <a:xfrm>
              <a:off x="99934" y="1450234"/>
              <a:ext cx="752920" cy="1193524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2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52853" y="1626935"/>
              <a:ext cx="864096" cy="682095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?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37270" y="1203598"/>
            <a:ext cx="8511194" cy="742286"/>
            <a:chOff x="237270" y="1203598"/>
            <a:chExt cx="8511194" cy="742286"/>
          </a:xfrm>
        </p:grpSpPr>
        <p:sp>
          <p:nvSpPr>
            <p:cNvPr id="3" name="Rounded Rectangle 2"/>
            <p:cNvSpPr/>
            <p:nvPr/>
          </p:nvSpPr>
          <p:spPr>
            <a:xfrm>
              <a:off x="237270" y="1203598"/>
              <a:ext cx="641653" cy="576064"/>
            </a:xfrm>
            <a:prstGeom prst="roundRect">
              <a:avLst/>
            </a:prstGeom>
            <a:solidFill>
              <a:srgbClr val="FF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1050027" y="1339288"/>
              <a:ext cx="641653" cy="576064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1790719" y="1203598"/>
              <a:ext cx="641653" cy="57606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2566306" y="1339288"/>
              <a:ext cx="641653" cy="576064"/>
            </a:xfrm>
            <a:prstGeom prst="round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3377150" y="1203598"/>
              <a:ext cx="641653" cy="576064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4152737" y="1339288"/>
              <a:ext cx="641653" cy="576064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930599" y="1203598"/>
              <a:ext cx="641653" cy="576064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5724128" y="1275606"/>
              <a:ext cx="641653" cy="576064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6518705" y="1203598"/>
              <a:ext cx="641653" cy="576064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7343780" y="1369820"/>
              <a:ext cx="641653" cy="576064"/>
            </a:xfrm>
            <a:prstGeom prst="roundRect">
              <a:avLst/>
            </a:prstGeom>
            <a:solidFill>
              <a:srgbClr val="FF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8106811" y="1203598"/>
              <a:ext cx="641653" cy="576064"/>
            </a:xfrm>
            <a:prstGeom prst="roundRect">
              <a:avLst/>
            </a:prstGeom>
            <a:solidFill>
              <a:srgbClr val="33CC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51520" y="3053600"/>
            <a:ext cx="8511194" cy="742286"/>
            <a:chOff x="251520" y="3053600"/>
            <a:chExt cx="8511194" cy="742286"/>
          </a:xfrm>
        </p:grpSpPr>
        <p:sp>
          <p:nvSpPr>
            <p:cNvPr id="30" name="Rounded Rectangle 29"/>
            <p:cNvSpPr/>
            <p:nvPr/>
          </p:nvSpPr>
          <p:spPr>
            <a:xfrm>
              <a:off x="251520" y="3053600"/>
              <a:ext cx="641653" cy="576064"/>
            </a:xfrm>
            <a:prstGeom prst="roundRect">
              <a:avLst/>
            </a:prstGeom>
            <a:solidFill>
              <a:srgbClr val="33CC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1027107" y="3189290"/>
              <a:ext cx="641653" cy="576064"/>
            </a:xfrm>
            <a:prstGeom prst="roundRect">
              <a:avLst/>
            </a:prstGeom>
            <a:solidFill>
              <a:srgbClr val="FF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1804969" y="3053600"/>
              <a:ext cx="641653" cy="576064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2580556" y="3189290"/>
              <a:ext cx="641653" cy="576064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3391400" y="3053600"/>
              <a:ext cx="641653" cy="576064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4166987" y="3189290"/>
              <a:ext cx="641653" cy="576064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4944849" y="3053600"/>
              <a:ext cx="641653" cy="576064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5815102" y="3189290"/>
              <a:ext cx="641653" cy="576064"/>
            </a:xfrm>
            <a:prstGeom prst="round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6532955" y="3053600"/>
              <a:ext cx="641653" cy="57606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7358030" y="3219822"/>
              <a:ext cx="641653" cy="576064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8121061" y="3053600"/>
              <a:ext cx="641653" cy="576064"/>
            </a:xfrm>
            <a:prstGeom prst="roundRect">
              <a:avLst/>
            </a:prstGeom>
            <a:solidFill>
              <a:srgbClr val="FF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44" name="Rounded Rectangle 43"/>
          <p:cNvSpPr/>
          <p:nvPr/>
        </p:nvSpPr>
        <p:spPr>
          <a:xfrm>
            <a:off x="8104715" y="1203598"/>
            <a:ext cx="641653" cy="576064"/>
          </a:xfrm>
          <a:prstGeom prst="roundRec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4143479" y="1340625"/>
            <a:ext cx="641653" cy="57606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5724128" y="1275606"/>
            <a:ext cx="641653" cy="57606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6517657" y="1215004"/>
            <a:ext cx="641653" cy="57606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1037628" y="3189290"/>
            <a:ext cx="641653" cy="576064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3382992" y="3053600"/>
            <a:ext cx="641653" cy="576064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4951078" y="3053600"/>
            <a:ext cx="641653" cy="57606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6539184" y="3053600"/>
            <a:ext cx="641653" cy="57606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6448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2" grpId="0" animBg="1"/>
      <p:bldP spid="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1275606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NGHỈ GIỮA GIỜ</a:t>
            </a:r>
          </a:p>
        </p:txBody>
      </p:sp>
    </p:spTree>
    <p:extLst>
      <p:ext uri="{BB962C8B-B14F-4D97-AF65-F5344CB8AC3E}">
        <p14:creationId xmlns:p14="http://schemas.microsoft.com/office/powerpoint/2010/main" val="4010616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30" y="1142505"/>
            <a:ext cx="7416824" cy="174332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16" name="Group 15"/>
          <p:cNvGrpSpPr/>
          <p:nvPr/>
        </p:nvGrpSpPr>
        <p:grpSpPr>
          <a:xfrm>
            <a:off x="499530" y="41923"/>
            <a:ext cx="6905981" cy="745594"/>
            <a:chOff x="342162" y="1466116"/>
            <a:chExt cx="6823551" cy="745594"/>
          </a:xfrm>
        </p:grpSpPr>
        <p:sp>
          <p:nvSpPr>
            <p:cNvPr id="5" name="TextBox 4"/>
            <p:cNvSpPr txBox="1"/>
            <p:nvPr/>
          </p:nvSpPr>
          <p:spPr>
            <a:xfrm>
              <a:off x="971600" y="1554927"/>
              <a:ext cx="6194113" cy="584775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vật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chân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342162" y="1466116"/>
              <a:ext cx="700021" cy="745594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</a:p>
          </p:txBody>
        </p:sp>
      </p:grpSp>
      <p:sp>
        <p:nvSpPr>
          <p:cNvPr id="8" name="Pentagon 7"/>
          <p:cNvSpPr/>
          <p:nvPr/>
        </p:nvSpPr>
        <p:spPr>
          <a:xfrm>
            <a:off x="1403648" y="3435846"/>
            <a:ext cx="6768752" cy="873160"/>
          </a:xfrm>
          <a:prstGeom prst="homePlat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6269" y="2499742"/>
            <a:ext cx="50405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987824" y="2499742"/>
            <a:ext cx="50405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427984" y="2463396"/>
            <a:ext cx="50405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869663" y="2499742"/>
            <a:ext cx="50405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378430" y="2489195"/>
            <a:ext cx="50405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6" name="Oval 35"/>
          <p:cNvSpPr/>
          <p:nvPr/>
        </p:nvSpPr>
        <p:spPr>
          <a:xfrm>
            <a:off x="1010225" y="1019885"/>
            <a:ext cx="1296144" cy="158417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556717" y="1067938"/>
            <a:ext cx="1296144" cy="158417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913988" y="1067938"/>
            <a:ext cx="1296144" cy="158417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21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32" grpId="0"/>
      <p:bldP spid="33" grpId="0"/>
      <p:bldP spid="34" grpId="0"/>
      <p:bldP spid="35" grpId="0"/>
      <p:bldP spid="36" grpId="0" animBg="1"/>
      <p:bldP spid="37" grpId="0" animBg="1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19" y="168247"/>
            <a:ext cx="8107046" cy="4975253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72842" y="0"/>
            <a:ext cx="1728192" cy="676902"/>
            <a:chOff x="207796" y="1626935"/>
            <a:chExt cx="1509153" cy="1016823"/>
          </a:xfrm>
          <a:solidFill>
            <a:srgbClr val="0000FF"/>
          </a:solidFill>
        </p:grpSpPr>
        <p:sp>
          <p:nvSpPr>
            <p:cNvPr id="38" name="Oval 37"/>
            <p:cNvSpPr/>
            <p:nvPr/>
          </p:nvSpPr>
          <p:spPr>
            <a:xfrm>
              <a:off x="207796" y="1626935"/>
              <a:ext cx="645057" cy="1016823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4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52853" y="1626935"/>
              <a:ext cx="864096" cy="878432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?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" name="Rounded Rectangle 3"/>
          <p:cNvSpPr/>
          <p:nvPr/>
        </p:nvSpPr>
        <p:spPr>
          <a:xfrm>
            <a:off x="2699792" y="4151797"/>
            <a:ext cx="360040" cy="2880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148064" y="4150540"/>
            <a:ext cx="360040" cy="2880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801034" y="4644359"/>
            <a:ext cx="360040" cy="2880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266637" y="4644359"/>
            <a:ext cx="360040" cy="2880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750992" y="4671562"/>
            <a:ext cx="360040" cy="2880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07039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FFF99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275606"/>
            <a:ext cx="75608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</a:t>
            </a:r>
          </a:p>
          <a:p>
            <a:pPr algn="ctr"/>
            <a:r>
              <a:rPr lang="vi-VN" sz="6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NHANH NHẤT</a:t>
            </a:r>
            <a:endParaRPr 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1036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518189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1,&quot;OptionCount&quot;:3,&quot;WcOptionCount&quot;:10,&quot;HasMultipleSubmission&quot;:false,&quot;HasAutoStop&quot;:true,&quot;HasMinimizeMode&quot;:false,&quot;TimerValue&quot;:&quot;00:15&quot;,&quot;HasAutoStart&quot;:false,&quot;HasCorrectAnswers&quot;:true,&quot;McqAnswers&quot;:[&quot;C&quot;],&quot;ActivityId&quot;:&quot;&quot;,&quot;IaMcqCompetition&quot;:true,&quot;IsAnonymous&quot;:false,&quot;AutoAdvance&quot;:false,&quot;IsCompetitionMode&quot;:true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1,&quot;OptionCount&quot;:3,&quot;WcOptionCount&quot;:10,&quot;HasMultipleSubmission&quot;:false,&quot;HasAutoStop&quot;:true,&quot;HasMinimizeMode&quot;:false,&quot;TimerValue&quot;:&quot;00:15&quot;,&quot;HasAutoStart&quot;:false,&quot;HasCorrectAnswers&quot;:true,&quot;McqAnswers&quot;:[&quot;B&quot;],&quot;ActivityId&quot;:&quot;&quot;,&quot;IaMcqCompetition&quot;:true,&quot;IsAnonymous&quot;:false,&quot;AutoAdvance&quot;:false,&quot;IsCompetitionMode&quot;:true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1,&quot;OptionCount&quot;:3,&quot;WcOptionCount&quot;:10,&quot;HasMultipleSubmission&quot;:false,&quot;HasAutoStop&quot;:true,&quot;HasMinimizeMode&quot;:false,&quot;TimerValue&quot;:&quot;00:15&quot;,&quot;HasAutoStart&quot;:false,&quot;HasCorrectAnswers&quot;:true,&quot;McqAnswers&quot;:[&quot;A&quot;],&quot;ActivityId&quot;:&quot;&quot;,&quot;IaMcqCompetition&quot;:true,&quot;IsAnonymous&quot;:false,&quot;AutoAdvance&quot;:false,&quot;IsCompetitionMode&quot;:true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1,&quot;OptionCount&quot;:3,&quot;WcOptionCount&quot;:10,&quot;HasMultipleSubmission&quot;:false,&quot;HasAutoStop&quot;:true,&quot;HasMinimizeMode&quot;:false,&quot;TimerValue&quot;:&quot;00:15&quot;,&quot;HasAutoStart&quot;:false,&quot;HasCorrectAnswers&quot;:true,&quot;McqAnswers&quot;:[&quot;C&quot;],&quot;ActivityId&quot;:&quot;&quot;,&quot;IaMcqCompetition&quot;:true,&quot;IsAnonymous&quot;:false,&quot;AutoAdvance&quot;:false,&quot;IsCompetitionMode&quot;:true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1,&quot;OptionCount&quot;:3,&quot;WcOptionCount&quot;:10,&quot;HasMultipleSubmission&quot;:false,&quot;HasAutoStop&quot;:true,&quot;HasMinimizeMode&quot;:false,&quot;TimerValue&quot;:&quot;00:15&quot;,&quot;HasAutoStart&quot;:false,&quot;HasCorrectAnswers&quot;:true,&quot;McqAnswers&quot;:[&quot;B&quot;],&quot;ActivityId&quot;:&quot;&quot;,&quot;IaMcqCompetition&quot;:true,&quot;IsAnonymous&quot;:false,&quot;AutoAdvance&quot;:false,&quot;IsCompetitionMode&quot;:true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1949</TotalTime>
  <Words>325</Words>
  <Application>Microsoft Office PowerPoint</Application>
  <PresentationFormat>On-screen Show (16:9)</PresentationFormat>
  <Paragraphs>128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맑은 고딕</vt:lpstr>
      <vt:lpstr>Aharoni</vt:lpstr>
      <vt:lpstr>Arial</vt:lpstr>
      <vt:lpstr>Calibri</vt:lpstr>
      <vt:lpstr>HP001 4 hàng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Admin</cp:lastModifiedBy>
  <cp:revision>220</cp:revision>
  <dcterms:created xsi:type="dcterms:W3CDTF">2014-04-01T16:27:38Z</dcterms:created>
  <dcterms:modified xsi:type="dcterms:W3CDTF">2022-09-11T02:22:12Z</dcterms:modified>
</cp:coreProperties>
</file>