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4" r:id="rId2"/>
    <p:sldId id="263" r:id="rId3"/>
    <p:sldId id="262" r:id="rId4"/>
    <p:sldId id="257" r:id="rId5"/>
    <p:sldId id="261" r:id="rId6"/>
    <p:sldId id="265" r:id="rId7"/>
    <p:sldId id="266" r:id="rId8"/>
    <p:sldId id="267" r:id="rId9"/>
    <p:sldId id="268" r:id="rId10"/>
    <p:sldId id="269" r:id="rId11"/>
    <p:sldId id="271" r:id="rId12"/>
    <p:sldId id="270" r:id="rId13"/>
    <p:sldId id="280" r:id="rId14"/>
    <p:sldId id="273" r:id="rId15"/>
    <p:sldId id="281" r:id="rId16"/>
    <p:sldId id="276" r:id="rId17"/>
    <p:sldId id="275" r:id="rId18"/>
    <p:sldId id="277" r:id="rId1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660"/>
  </p:normalViewPr>
  <p:slideViewPr>
    <p:cSldViewPr>
      <p:cViewPr varScale="1">
        <p:scale>
          <a:sx n="68" d="100"/>
          <a:sy n="68" d="100"/>
        </p:scale>
        <p:origin x="72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DEB16D1-9A7E-485E-9C2F-029C2F2A970C}" type="datetimeFigureOut">
              <a:rPr lang="en-US" smtClean="0"/>
              <a:t>4/24/2022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B4EA56-B637-4A4F-8B17-7696E60E7298}" type="slidenum">
              <a:rPr lang="en-US" smtClean="0"/>
              <a:t>‹#›</a:t>
            </a:fld>
            <a:endParaRPr lang="en-US"/>
          </a:p>
        </p:txBody>
      </p:sp>
    </p:spTree>
    <p:extLst>
      <p:ext uri="{BB962C8B-B14F-4D97-AF65-F5344CB8AC3E}">
        <p14:creationId xmlns:p14="http://schemas.microsoft.com/office/powerpoint/2010/main" val="2620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Giáo</a:t>
            </a:r>
            <a:r>
              <a:rPr lang="en-US" baseline="0" dirty="0" smtClean="0"/>
              <a:t> viên chủ động giải thích từ khó, cho </a:t>
            </a:r>
            <a:r>
              <a:rPr lang="en-US" baseline="0" dirty="0" err="1" smtClean="0"/>
              <a:t>hs</a:t>
            </a:r>
            <a:r>
              <a:rPr lang="en-US" baseline="0" dirty="0" smtClean="0"/>
              <a:t> luyện đọc từ. Từ khó có thể linh động theo vùng miền. GV cho </a:t>
            </a:r>
            <a:r>
              <a:rPr lang="en-US" baseline="0" dirty="0" err="1" smtClean="0"/>
              <a:t>hs</a:t>
            </a:r>
            <a:r>
              <a:rPr lang="en-US" baseline="0" dirty="0" smtClean="0"/>
              <a:t> khai thác trên sách giáo khoa chứ đừng nhìn màn hình nhé.</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8</a:t>
            </a:fld>
            <a:endParaRPr lang="en-US"/>
          </a:p>
        </p:txBody>
      </p:sp>
    </p:spTree>
    <p:extLst>
      <p:ext uri="{BB962C8B-B14F-4D97-AF65-F5344CB8AC3E}">
        <p14:creationId xmlns:p14="http://schemas.microsoft.com/office/powerpoint/2010/main" val="362819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HS đã</a:t>
            </a:r>
            <a:r>
              <a:rPr lang="en-US" baseline="0" dirty="0" smtClean="0"/>
              <a:t> có thể hiểu phân biệt khổ thơ và câu thơ nên không cần đánh dấu khổ và câu thơ nữa với lớp học nhanh lớp chậm GV vẫn nên HD cho HS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10</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16</a:t>
            </a:fld>
            <a:endParaRPr lang="en-US"/>
          </a:p>
        </p:txBody>
      </p:sp>
    </p:spTree>
    <p:extLst>
      <p:ext uri="{BB962C8B-B14F-4D97-AF65-F5344CB8AC3E}">
        <p14:creationId xmlns:p14="http://schemas.microsoft.com/office/powerpoint/2010/main" val="376371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17</a:t>
            </a:fld>
            <a:endParaRPr lang="en-US"/>
          </a:p>
        </p:txBody>
      </p:sp>
    </p:spTree>
    <p:extLst>
      <p:ext uri="{BB962C8B-B14F-4D97-AF65-F5344CB8AC3E}">
        <p14:creationId xmlns:p14="http://schemas.microsoft.com/office/powerpoint/2010/main" val="345142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6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840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2091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5994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40700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5096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8FA92-DCEB-416D-A3AA-345BE494323E}" type="datetimeFigureOut">
              <a:rPr lang="en-US" smtClean="0"/>
              <a:t>4/24/2022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4750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F8FA92-DCEB-416D-A3AA-345BE494323E}" type="datetimeFigureOut">
              <a:rPr lang="en-US" smtClean="0"/>
              <a:t>4/24/2022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5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4/24/2022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6478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1560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7625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4/24/2022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29176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gif"/><Relationship Id="rId7"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8.gif"/></Relationships>
</file>

<file path=ppt/slides/_rels/slide18.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7.png"/><Relationship Id="rId26" Type="http://schemas.microsoft.com/office/2007/relationships/hdphoto" Target="../media/hdphoto18.wdp"/><Relationship Id="rId3" Type="http://schemas.openxmlformats.org/officeDocument/2006/relationships/image" Target="../media/image29.png"/><Relationship Id="rId21" Type="http://schemas.openxmlformats.org/officeDocument/2006/relationships/image" Target="../media/image39.png"/><Relationship Id="rId7" Type="http://schemas.openxmlformats.org/officeDocument/2006/relationships/image" Target="../media/image31.png"/><Relationship Id="rId12" Type="http://schemas.openxmlformats.org/officeDocument/2006/relationships/image" Target="../media/image33.gif"/><Relationship Id="rId17" Type="http://schemas.openxmlformats.org/officeDocument/2006/relationships/image" Target="../media/image36.png"/><Relationship Id="rId25" Type="http://schemas.openxmlformats.org/officeDocument/2006/relationships/image" Target="../media/image41.png"/><Relationship Id="rId33" Type="http://schemas.microsoft.com/office/2007/relationships/hdphoto" Target="../media/hdphoto20.wdp"/><Relationship Id="rId2" Type="http://schemas.openxmlformats.org/officeDocument/2006/relationships/image" Target="../media/image26.gif"/><Relationship Id="rId16" Type="http://schemas.microsoft.com/office/2007/relationships/hdphoto" Target="../media/hdphoto6.wdp"/><Relationship Id="rId20" Type="http://schemas.openxmlformats.org/officeDocument/2006/relationships/image" Target="../media/image38.gif"/><Relationship Id="rId29"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5.gif"/><Relationship Id="rId24" Type="http://schemas.microsoft.com/office/2007/relationships/hdphoto" Target="../media/hdphoto17.wdp"/><Relationship Id="rId32" Type="http://schemas.openxmlformats.org/officeDocument/2006/relationships/image" Target="../media/image44.png"/><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40.png"/><Relationship Id="rId28" Type="http://schemas.microsoft.com/office/2007/relationships/hdphoto" Target="../media/hdphoto19.wdp"/><Relationship Id="rId10" Type="http://schemas.microsoft.com/office/2007/relationships/hdphoto" Target="../media/hdphoto13.wdp"/><Relationship Id="rId19" Type="http://schemas.microsoft.com/office/2007/relationships/hdphoto" Target="../media/hdphoto15.wdp"/><Relationship Id="rId31" Type="http://schemas.openxmlformats.org/officeDocument/2006/relationships/image" Target="../media/image43.gif"/><Relationship Id="rId4" Type="http://schemas.microsoft.com/office/2007/relationships/hdphoto" Target="../media/hdphoto10.wdp"/><Relationship Id="rId9" Type="http://schemas.openxmlformats.org/officeDocument/2006/relationships/image" Target="../media/image32.png"/><Relationship Id="rId14" Type="http://schemas.microsoft.com/office/2007/relationships/hdphoto" Target="../media/hdphoto14.wdp"/><Relationship Id="rId22" Type="http://schemas.microsoft.com/office/2007/relationships/hdphoto" Target="../media/hdphoto16.wdp"/><Relationship Id="rId27" Type="http://schemas.openxmlformats.org/officeDocument/2006/relationships/image" Target="../media/image42.png"/><Relationship Id="rId30" Type="http://schemas.microsoft.com/office/2007/relationships/hdphoto" Target="../media/hdphoto5.wdp"/><Relationship Id="rId8"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3.wdp"/><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1.png"/><Relationship Id="rId5" Type="http://schemas.openxmlformats.org/officeDocument/2006/relationships/audio" Target="NULL" TargetMode="External"/><Relationship Id="rId1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slideLayout" Target="../slideLayouts/slideLayout2.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73268" y="121013"/>
            <a:ext cx="8226464" cy="13995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a:t>
            </a:r>
            <a:r>
              <a:rPr lang="en-US" sz="3600" b="1"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động</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a:t>
            </a: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Xe bus yêu thương)</a:t>
            </a:r>
          </a:p>
        </p:txBody>
      </p:sp>
    </p:spTree>
    <p:extLst>
      <p:ext uri="{BB962C8B-B14F-4D97-AF65-F5344CB8AC3E}">
        <p14:creationId xmlns:p14="http://schemas.microsoft.com/office/powerpoint/2010/main" val="2476171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9000" t="2000" b="47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0" y="1629215"/>
            <a:ext cx="4650349" cy="3847207"/>
          </a:xfrm>
          <a:prstGeom prst="rect">
            <a:avLst/>
          </a:prstGeom>
        </p:spPr>
        <p:txBody>
          <a:bodyPr wrap="square">
            <a:spAutoFit/>
          </a:bodyPr>
          <a:lstStyle/>
          <a:p>
            <a:pPr marL="514350" indent="-514350">
              <a:buAutoNum type="arabicParenBoth"/>
              <a:defRPr/>
            </a:pPr>
            <a:r>
              <a:rPr lang="en-US" sz="3000" dirty="0" smtClean="0">
                <a:latin typeface="Arial-SGK-TV" pitchFamily="2" charset="0"/>
                <a:ea typeface="Arial-Rounded" panose="020B0500000000000000" pitchFamily="34" charset="0"/>
                <a:cs typeface="Arial-SGK-TV" pitchFamily="2" charset="0"/>
              </a:rPr>
              <a:t>Ai quạt thành gió</a:t>
            </a:r>
          </a:p>
          <a:p>
            <a:pPr>
              <a:defRPr/>
            </a:pPr>
            <a:r>
              <a:rPr lang="en-US" sz="3000" dirty="0" smtClean="0">
                <a:latin typeface="Arial-SGK-TV" pitchFamily="2" charset="0"/>
                <a:ea typeface="Arial-Rounded" panose="020B0500000000000000" pitchFamily="34" charset="0"/>
                <a:cs typeface="Arial-SGK-TV" pitchFamily="2" charset="0"/>
              </a:rPr>
              <a:t>     Thổi mây ngang trời?</a:t>
            </a:r>
          </a:p>
          <a:p>
            <a:pPr>
              <a:defRPr/>
            </a:pPr>
            <a:r>
              <a:rPr lang="en-US" sz="3000" dirty="0" smtClean="0">
                <a:latin typeface="Arial-SGK-TV" pitchFamily="2" charset="0"/>
                <a:ea typeface="Arial-Rounded" panose="020B0500000000000000" pitchFamily="34" charset="0"/>
                <a:cs typeface="Arial-SGK-TV" pitchFamily="2" charset="0"/>
              </a:rPr>
              <a:t>     Ai nhuộm mẹ ơi</a:t>
            </a:r>
          </a:p>
          <a:p>
            <a:pPr>
              <a:defRPr/>
            </a:pPr>
            <a:r>
              <a:rPr lang="en-US" sz="30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1" name="Rectangle 10"/>
          <p:cNvSpPr/>
          <p:nvPr/>
        </p:nvSpPr>
        <p:spPr>
          <a:xfrm>
            <a:off x="3682878" y="3222171"/>
            <a:ext cx="4370945" cy="3847207"/>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(2)  </a:t>
            </a:r>
            <a:r>
              <a:rPr lang="en-US" sz="3000" dirty="0" smtClean="0">
                <a:latin typeface="Arial-SGK-TV" pitchFamily="2" charset="0"/>
                <a:ea typeface="Arial-Rounded" panose="020B0500000000000000" pitchFamily="34" charset="0"/>
                <a:cs typeface="Arial-SGK-TV" pitchFamily="2" charset="0"/>
              </a:rPr>
              <a:t>Ông sao thì bé</a:t>
            </a:r>
          </a:p>
          <a:p>
            <a:pPr>
              <a:defRPr/>
            </a:pPr>
            <a:r>
              <a:rPr lang="en-US" sz="3000" dirty="0" smtClean="0">
                <a:latin typeface="Arial-SGK-TV" pitchFamily="2" charset="0"/>
                <a:ea typeface="Arial-Rounded" panose="020B0500000000000000" pitchFamily="34" charset="0"/>
                <a:cs typeface="Arial-SGK-TV" pitchFamily="2" charset="0"/>
              </a:rPr>
              <a:t>     Trăng rằm tròn to.</a:t>
            </a:r>
          </a:p>
          <a:p>
            <a:pPr>
              <a:defRPr/>
            </a:pPr>
            <a:r>
              <a:rPr lang="en-US" sz="3000" dirty="0" smtClean="0">
                <a:latin typeface="Arial-SGK-TV" pitchFamily="2" charset="0"/>
                <a:ea typeface="Arial-Rounded" panose="020B0500000000000000" pitchFamily="34" charset="0"/>
                <a:cs typeface="Arial-SGK-TV" pitchFamily="2" charset="0"/>
              </a:rPr>
              <a:t>     Cuội ngồi gốc đa</a:t>
            </a:r>
          </a:p>
          <a:p>
            <a:pPr>
              <a:defRPr/>
            </a:pPr>
            <a:r>
              <a:rPr lang="en-US" sz="3000" dirty="0" smtClean="0">
                <a:latin typeface="Arial-SGK-TV" pitchFamily="2" charset="0"/>
                <a:ea typeface="Arial-Rounded" panose="020B0500000000000000" pitchFamily="34" charset="0"/>
                <a:cs typeface="Arial-SGK-TV" pitchFamily="2" charset="0"/>
              </a:rPr>
              <a:t>     Phải chăn trâu mãi.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2" name="Rectangle 11"/>
          <p:cNvSpPr/>
          <p:nvPr/>
        </p:nvSpPr>
        <p:spPr>
          <a:xfrm>
            <a:off x="7620000" y="3552818"/>
            <a:ext cx="4876800" cy="4585871"/>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(3)  </a:t>
            </a:r>
            <a:r>
              <a:rPr lang="en-US" sz="3000" dirty="0" smtClean="0">
                <a:latin typeface="Arial-SGK-TV" pitchFamily="2" charset="0"/>
                <a:ea typeface="Arial-Rounded" panose="020B0500000000000000" pitchFamily="34" charset="0"/>
                <a:cs typeface="Arial-SGK-TV" pitchFamily="2" charset="0"/>
              </a:rPr>
              <a:t>Mẹ ơi có phải</a:t>
            </a:r>
          </a:p>
          <a:p>
            <a:pPr>
              <a:defRPr/>
            </a:pPr>
            <a:r>
              <a:rPr lang="en-US" sz="3000" dirty="0" smtClean="0">
                <a:latin typeface="Arial-SGK-TV" pitchFamily="2" charset="0"/>
                <a:ea typeface="Arial-Rounded" panose="020B0500000000000000" pitchFamily="34" charset="0"/>
                <a:cs typeface="Arial-SGK-TV" pitchFamily="2" charset="0"/>
              </a:rPr>
              <a:t>     Cuội buồn lắm không?</a:t>
            </a:r>
          </a:p>
          <a:p>
            <a:pPr>
              <a:defRPr/>
            </a:pPr>
            <a:r>
              <a:rPr lang="en-US" sz="3000" dirty="0" smtClean="0">
                <a:latin typeface="Arial-SGK-TV" pitchFamily="2" charset="0"/>
                <a:ea typeface="Arial-Rounded" panose="020B0500000000000000" pitchFamily="34" charset="0"/>
                <a:cs typeface="Arial-SGK-TV" pitchFamily="2" charset="0"/>
              </a:rPr>
              <a:t>     Nên chú phi công</a:t>
            </a:r>
          </a:p>
          <a:p>
            <a:pPr>
              <a:defRPr/>
            </a:pPr>
            <a:r>
              <a:rPr lang="en-US" sz="3000" dirty="0" smtClean="0">
                <a:latin typeface="Arial-SGK-TV" pitchFamily="2" charset="0"/>
                <a:ea typeface="Arial-Rounded" panose="020B0500000000000000" pitchFamily="34" charset="0"/>
                <a:cs typeface="Arial-SGK-TV" pitchFamily="2" charset="0"/>
              </a:rPr>
              <a:t>     Bay lên thăm cuội?</a:t>
            </a:r>
          </a:p>
          <a:p>
            <a:pPr>
              <a:defRPr/>
            </a:pPr>
            <a:endParaRPr lang="en-US" sz="2800" dirty="0">
              <a:latin typeface="Arial-SGK-TV" pitchFamily="2" charset="0"/>
              <a:ea typeface="Arial-Rounded" panose="020B0500000000000000" pitchFamily="34" charset="0"/>
              <a:cs typeface="Arial-SGK-TV" pitchFamily="2" charset="0"/>
            </a:endParaRPr>
          </a:p>
          <a:p>
            <a:pPr algn="r">
              <a:defRPr/>
            </a:pPr>
            <a:r>
              <a:rPr lang="en-US" sz="2000" dirty="0" smtClean="0">
                <a:latin typeface="Arial-SGK-TV" pitchFamily="2" charset="0"/>
                <a:ea typeface="Arial-Rounded" panose="020B0500000000000000" pitchFamily="34" charset="0"/>
                <a:cs typeface="Arial-SGK-TV" pitchFamily="2" charset="0"/>
              </a:rPr>
              <a:t>(</a:t>
            </a:r>
            <a:r>
              <a:rPr lang="en-US" sz="2000" dirty="0" err="1" smtClean="0">
                <a:latin typeface="Arial-SGK-TV" pitchFamily="2" charset="0"/>
                <a:ea typeface="Arial-Rounded" panose="020B0500000000000000" pitchFamily="34" charset="0"/>
                <a:cs typeface="Arial-SGK-TV" pitchFamily="2" charset="0"/>
              </a:rPr>
              <a:t>Nguyễn</a:t>
            </a:r>
            <a:r>
              <a:rPr lang="en-US" sz="2000" dirty="0" smtClean="0">
                <a:latin typeface="Arial-SGK-TV" pitchFamily="2" charset="0"/>
                <a:ea typeface="Arial-Rounded" panose="020B0500000000000000" pitchFamily="34" charset="0"/>
                <a:cs typeface="Arial-SGK-TV" pitchFamily="2" charset="0"/>
              </a:rPr>
              <a:t> Xuân Bồi)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53270" y="5421041"/>
            <a:ext cx="6420370" cy="523184"/>
          </a:xfrm>
          <a:prstGeom prst="rect">
            <a:avLst/>
          </a:prstGeom>
          <a:solidFill>
            <a:schemeClr val="accent6"/>
          </a:solidFill>
        </p:spPr>
        <p:txBody>
          <a:bodyPr wrap="square" lIns="91403" tIns="45702" rIns="91403" bIns="45702" rtlCol="0">
            <a:spAutoFit/>
          </a:bodyPr>
          <a:lstStyle/>
          <a:p>
            <a:pPr algn="ctr"/>
            <a:r>
              <a:rPr lang="en-US" sz="2800" dirty="0" smtClean="0">
                <a:latin typeface="Arial-Rounded" pitchFamily="34" charset="0"/>
                <a:ea typeface="Arial-Rounded" pitchFamily="34" charset="0"/>
                <a:cs typeface="Arial-Rounded" pitchFamily="34" charset="0"/>
              </a:rPr>
              <a:t>Đọc nối tiếp câu lần 2.</a:t>
            </a:r>
            <a:endParaRPr lang="en-US" sz="2800" dirty="0">
              <a:latin typeface="Arial-Rounded" pitchFamily="34" charset="0"/>
              <a:ea typeface="Arial-Rounded" pitchFamily="34" charset="0"/>
              <a:cs typeface="Arial-Rounded" pitchFamily="34" charset="0"/>
            </a:endParaRPr>
          </a:p>
        </p:txBody>
      </p:sp>
      <p:sp>
        <p:nvSpPr>
          <p:cNvPr id="15" name="TextBox 14"/>
          <p:cNvSpPr txBox="1"/>
          <p:nvPr/>
        </p:nvSpPr>
        <p:spPr>
          <a:xfrm>
            <a:off x="953270" y="5416654"/>
            <a:ext cx="642037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VB chia thành mấy khổ thơ?</a:t>
            </a:r>
            <a:endParaRPr lang="en-US" sz="3200" dirty="0">
              <a:latin typeface="Arial-Rounded" pitchFamily="34" charset="0"/>
              <a:ea typeface="Arial-Rounded" pitchFamily="34" charset="0"/>
              <a:cs typeface="Arial-Rounded" pitchFamily="34" charset="0"/>
            </a:endParaRPr>
          </a:p>
        </p:txBody>
      </p:sp>
      <p:sp>
        <p:nvSpPr>
          <p:cNvPr id="19" name="TextBox 18"/>
          <p:cNvSpPr txBox="1"/>
          <p:nvPr/>
        </p:nvSpPr>
        <p:spPr>
          <a:xfrm>
            <a:off x="1027113" y="5421041"/>
            <a:ext cx="609600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khổ thơ</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366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2209800" y="381000"/>
            <a:ext cx="4225034"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SGK-TV" pitchFamily="2" charset="0"/>
                <a:ea typeface="Arial-Rounded" pitchFamily="34" charset="0"/>
                <a:cs typeface="Arial-SGK-TV" pitchFamily="2" charset="0"/>
              </a:rPr>
              <a:t>Luyện đọc khổ thơ</a:t>
            </a:r>
            <a:endParaRPr lang="en-US" sz="3200" b="1" dirty="0">
              <a:latin typeface="Arial-SGK-TV" pitchFamily="2" charset="0"/>
              <a:ea typeface="Arial-Rounded" pitchFamily="34" charset="0"/>
              <a:cs typeface="Arial-SGK-TV" pitchFamily="2" charset="0"/>
            </a:endParaRPr>
          </a:p>
        </p:txBody>
      </p:sp>
      <p:pic>
        <p:nvPicPr>
          <p:cNvPr id="7"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47940" y="3566160"/>
            <a:ext cx="2509976" cy="259683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5667" y="5308134"/>
            <a:ext cx="1093533" cy="111546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7000" y="5308135"/>
            <a:ext cx="958591" cy="111546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075" y="4495800"/>
            <a:ext cx="706903" cy="1927800"/>
          </a:xfrm>
          <a:prstGeom prst="rect">
            <a:avLst/>
          </a:prstGeom>
        </p:spPr>
      </p:pic>
      <p:sp>
        <p:nvSpPr>
          <p:cNvPr id="13" name="Rectangle 12"/>
          <p:cNvSpPr/>
          <p:nvPr/>
        </p:nvSpPr>
        <p:spPr>
          <a:xfrm>
            <a:off x="2513541" y="2095655"/>
            <a:ext cx="5792259" cy="4216539"/>
          </a:xfrm>
          <a:prstGeom prst="rect">
            <a:avLst/>
          </a:prstGeom>
        </p:spPr>
        <p:txBody>
          <a:bodyPr wrap="square">
            <a:spAutoFit/>
          </a:bodyPr>
          <a:lstStyle/>
          <a:p>
            <a:pPr>
              <a:defRPr/>
            </a:pPr>
            <a:r>
              <a:rPr lang="en-US" sz="3000" dirty="0" smtClean="0">
                <a:latin typeface="Arial-SGK-TV" pitchFamily="2" charset="0"/>
                <a:ea typeface="Arial-Rounded" panose="020B0500000000000000" pitchFamily="34" charset="0"/>
                <a:cs typeface="Arial-SGK-TV" pitchFamily="2" charset="0"/>
              </a:rPr>
              <a:t>      </a:t>
            </a:r>
            <a:r>
              <a:rPr lang="en-US" sz="3600" dirty="0" smtClean="0">
                <a:latin typeface="Arial-SGK-TV" pitchFamily="2" charset="0"/>
                <a:ea typeface="Arial-Rounded" panose="020B0500000000000000" pitchFamily="34" charset="0"/>
                <a:cs typeface="Arial-SGK-TV" pitchFamily="2" charset="0"/>
              </a:rPr>
              <a:t>Ai quạt thành gió</a:t>
            </a:r>
          </a:p>
          <a:p>
            <a:pPr>
              <a:defRPr/>
            </a:pPr>
            <a:r>
              <a:rPr lang="en-US" sz="3600" dirty="0" smtClean="0">
                <a:latin typeface="Arial-SGK-TV" pitchFamily="2" charset="0"/>
                <a:ea typeface="Arial-Rounded" panose="020B0500000000000000" pitchFamily="34" charset="0"/>
                <a:cs typeface="Arial-SGK-TV" pitchFamily="2" charset="0"/>
              </a:rPr>
              <a:t>     Thổi mây ngang trời?</a:t>
            </a:r>
          </a:p>
          <a:p>
            <a:pPr>
              <a:defRPr/>
            </a:pPr>
            <a:r>
              <a:rPr lang="en-US" sz="3600" dirty="0" smtClean="0">
                <a:latin typeface="Arial-SGK-TV" pitchFamily="2" charset="0"/>
                <a:ea typeface="Arial-Rounded" panose="020B0500000000000000" pitchFamily="34" charset="0"/>
                <a:cs typeface="Arial-SGK-TV" pitchFamily="2" charset="0"/>
              </a:rPr>
              <a:t>     Ai nhuộm mẹ ơi</a:t>
            </a:r>
          </a:p>
          <a:p>
            <a:pPr>
              <a:defRPr/>
            </a:pPr>
            <a:r>
              <a:rPr lang="en-US" sz="36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1512788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8" name="TextBox 7"/>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9" name="Rectangle 8"/>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1629215"/>
            <a:ext cx="4419600" cy="3847207"/>
          </a:xfrm>
          <a:prstGeom prst="rect">
            <a:avLst/>
          </a:prstGeom>
        </p:spPr>
        <p:txBody>
          <a:bodyPr wrap="square">
            <a:spAutoFit/>
          </a:bodyPr>
          <a:lstStyle/>
          <a:p>
            <a:pPr marL="514350" indent="-514350">
              <a:buAutoNum type="arabicParenBoth"/>
              <a:defRPr/>
            </a:pPr>
            <a:r>
              <a:rPr lang="en-US" sz="3000" dirty="0" smtClean="0">
                <a:latin typeface="Arial-SGK-TV" pitchFamily="2" charset="0"/>
                <a:ea typeface="Arial-Rounded" panose="020B0500000000000000" pitchFamily="34" charset="0"/>
                <a:cs typeface="Arial-SGK-TV" pitchFamily="2" charset="0"/>
              </a:rPr>
              <a:t>Ai quạt thành gió</a:t>
            </a:r>
          </a:p>
          <a:p>
            <a:pPr>
              <a:defRPr/>
            </a:pPr>
            <a:r>
              <a:rPr lang="en-US" sz="3000" dirty="0" smtClean="0">
                <a:latin typeface="Arial-SGK-TV" pitchFamily="2" charset="0"/>
                <a:ea typeface="Arial-Rounded" panose="020B0500000000000000" pitchFamily="34" charset="0"/>
                <a:cs typeface="Arial-SGK-TV" pitchFamily="2" charset="0"/>
              </a:rPr>
              <a:t>     Thổi mây ngang trời?</a:t>
            </a:r>
          </a:p>
          <a:p>
            <a:pPr>
              <a:defRPr/>
            </a:pPr>
            <a:r>
              <a:rPr lang="en-US" sz="3000" dirty="0" smtClean="0">
                <a:latin typeface="Arial-SGK-TV" pitchFamily="2" charset="0"/>
                <a:ea typeface="Arial-Rounded" panose="020B0500000000000000" pitchFamily="34" charset="0"/>
                <a:cs typeface="Arial-SGK-TV" pitchFamily="2" charset="0"/>
              </a:rPr>
              <a:t>     Ai nhuộm mẹ ơi</a:t>
            </a:r>
          </a:p>
          <a:p>
            <a:pPr>
              <a:defRPr/>
            </a:pPr>
            <a:r>
              <a:rPr lang="en-US" sz="30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1" name="Rectangle 10"/>
          <p:cNvSpPr/>
          <p:nvPr/>
        </p:nvSpPr>
        <p:spPr>
          <a:xfrm>
            <a:off x="4007465" y="2362200"/>
            <a:ext cx="4298335" cy="3847207"/>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(2)  </a:t>
            </a:r>
            <a:r>
              <a:rPr lang="en-US" sz="3000" dirty="0" smtClean="0">
                <a:latin typeface="Arial-SGK-TV" pitchFamily="2" charset="0"/>
                <a:ea typeface="Arial-Rounded" panose="020B0500000000000000" pitchFamily="34" charset="0"/>
                <a:cs typeface="Arial-SGK-TV" pitchFamily="2" charset="0"/>
              </a:rPr>
              <a:t>Ông sao thì bé</a:t>
            </a:r>
          </a:p>
          <a:p>
            <a:pPr>
              <a:defRPr/>
            </a:pPr>
            <a:r>
              <a:rPr lang="en-US" sz="3000" dirty="0" smtClean="0">
                <a:latin typeface="Arial-SGK-TV" pitchFamily="2" charset="0"/>
                <a:ea typeface="Arial-Rounded" panose="020B0500000000000000" pitchFamily="34" charset="0"/>
                <a:cs typeface="Arial-SGK-TV" pitchFamily="2" charset="0"/>
              </a:rPr>
              <a:t>     Trăng rằm tròn to.</a:t>
            </a:r>
          </a:p>
          <a:p>
            <a:pPr>
              <a:defRPr/>
            </a:pPr>
            <a:r>
              <a:rPr lang="en-US" sz="3000" dirty="0" smtClean="0">
                <a:latin typeface="Arial-SGK-TV" pitchFamily="2" charset="0"/>
                <a:ea typeface="Arial-Rounded" panose="020B0500000000000000" pitchFamily="34" charset="0"/>
                <a:cs typeface="Arial-SGK-TV" pitchFamily="2" charset="0"/>
              </a:rPr>
              <a:t>     Cuội ngồi gốc đa</a:t>
            </a:r>
          </a:p>
          <a:p>
            <a:pPr>
              <a:defRPr/>
            </a:pPr>
            <a:r>
              <a:rPr lang="en-US" sz="3000" dirty="0" smtClean="0">
                <a:latin typeface="Arial-SGK-TV" pitchFamily="2" charset="0"/>
                <a:ea typeface="Arial-Rounded" panose="020B0500000000000000" pitchFamily="34" charset="0"/>
                <a:cs typeface="Arial-SGK-TV" pitchFamily="2" charset="0"/>
              </a:rPr>
              <a:t>     Phải chăn trâu mãi.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2" name="Rectangle 11"/>
          <p:cNvSpPr/>
          <p:nvPr/>
        </p:nvSpPr>
        <p:spPr>
          <a:xfrm>
            <a:off x="7793262" y="2657705"/>
            <a:ext cx="4592618" cy="4585871"/>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(3)  </a:t>
            </a:r>
            <a:r>
              <a:rPr lang="en-US" sz="3000" dirty="0" smtClean="0">
                <a:latin typeface="Arial-SGK-TV" pitchFamily="2" charset="0"/>
                <a:ea typeface="Arial-Rounded" panose="020B0500000000000000" pitchFamily="34" charset="0"/>
                <a:cs typeface="Arial-SGK-TV" pitchFamily="2" charset="0"/>
              </a:rPr>
              <a:t>Mẹ ơi có phải</a:t>
            </a:r>
          </a:p>
          <a:p>
            <a:pPr>
              <a:defRPr/>
            </a:pPr>
            <a:r>
              <a:rPr lang="en-US" sz="3000" dirty="0" smtClean="0">
                <a:latin typeface="Arial-SGK-TV" pitchFamily="2" charset="0"/>
                <a:ea typeface="Arial-Rounded" panose="020B0500000000000000" pitchFamily="34" charset="0"/>
                <a:cs typeface="Arial-SGK-TV" pitchFamily="2" charset="0"/>
              </a:rPr>
              <a:t>     Cuội buồn lắm không?</a:t>
            </a:r>
          </a:p>
          <a:p>
            <a:pPr>
              <a:defRPr/>
            </a:pPr>
            <a:r>
              <a:rPr lang="en-US" sz="3000" dirty="0" smtClean="0">
                <a:latin typeface="Arial-SGK-TV" pitchFamily="2" charset="0"/>
                <a:ea typeface="Arial-Rounded" panose="020B0500000000000000" pitchFamily="34" charset="0"/>
                <a:cs typeface="Arial-SGK-TV" pitchFamily="2" charset="0"/>
              </a:rPr>
              <a:t>     Nên chú phi công</a:t>
            </a:r>
          </a:p>
          <a:p>
            <a:pPr>
              <a:defRPr/>
            </a:pPr>
            <a:r>
              <a:rPr lang="en-US" sz="3000" dirty="0" smtClean="0">
                <a:latin typeface="Arial-SGK-TV" pitchFamily="2" charset="0"/>
                <a:ea typeface="Arial-Rounded" panose="020B0500000000000000" pitchFamily="34" charset="0"/>
                <a:cs typeface="Arial-SGK-TV" pitchFamily="2" charset="0"/>
              </a:rPr>
              <a:t>     Bay lên thăm cuội?</a:t>
            </a:r>
          </a:p>
          <a:p>
            <a:pPr>
              <a:defRPr/>
            </a:pPr>
            <a:endParaRPr lang="en-US" sz="2800" dirty="0">
              <a:latin typeface="Arial-SGK-TV" pitchFamily="2" charset="0"/>
              <a:ea typeface="Arial-Rounded" panose="020B0500000000000000" pitchFamily="34" charset="0"/>
              <a:cs typeface="Arial-SGK-TV" pitchFamily="2" charset="0"/>
            </a:endParaRPr>
          </a:p>
          <a:p>
            <a:pPr algn="r">
              <a:defRPr/>
            </a:pPr>
            <a:r>
              <a:rPr lang="en-US" sz="2000" dirty="0" smtClean="0">
                <a:latin typeface="Arial-SGK-TV" pitchFamily="2" charset="0"/>
                <a:ea typeface="Arial-Rounded" panose="020B0500000000000000" pitchFamily="34" charset="0"/>
                <a:cs typeface="Arial-SGK-TV" pitchFamily="2" charset="0"/>
              </a:rPr>
              <a:t>(</a:t>
            </a:r>
            <a:r>
              <a:rPr lang="en-US" sz="2000" dirty="0" err="1" smtClean="0">
                <a:latin typeface="Arial-SGK-TV" pitchFamily="2" charset="0"/>
                <a:ea typeface="Arial-Rounded" panose="020B0500000000000000" pitchFamily="34" charset="0"/>
                <a:cs typeface="Arial-SGK-TV" pitchFamily="2" charset="0"/>
              </a:rPr>
              <a:t>Nguyễn</a:t>
            </a:r>
            <a:r>
              <a:rPr lang="en-US" sz="2000" dirty="0" smtClean="0">
                <a:latin typeface="Arial-SGK-TV" pitchFamily="2" charset="0"/>
                <a:ea typeface="Arial-Rounded" panose="020B0500000000000000" pitchFamily="34" charset="0"/>
                <a:cs typeface="Arial-SGK-TV" pitchFamily="2" charset="0"/>
              </a:rPr>
              <a:t> Xuân Bồi)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3" name="TextBox 12"/>
          <p:cNvSpPr txBox="1"/>
          <p:nvPr/>
        </p:nvSpPr>
        <p:spPr>
          <a:xfrm>
            <a:off x="1634838" y="5312999"/>
            <a:ext cx="6096000"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Rounded" pitchFamily="34" charset="0"/>
                <a:ea typeface="Arial-Rounded" pitchFamily="34" charset="0"/>
                <a:cs typeface="Arial-Rounded" pitchFamily="34" charset="0"/>
              </a:rPr>
              <a:t>Đọc nhóm 3</a:t>
            </a:r>
            <a:endParaRPr lang="en-US" sz="3200" b="1" dirty="0">
              <a:latin typeface="Arial-Rounded" pitchFamily="34" charset="0"/>
              <a:ea typeface="Arial-Rounded" pitchFamily="34" charset="0"/>
              <a:cs typeface="Arial-Rounded" pitchFamily="34" charset="0"/>
            </a:endParaRPr>
          </a:p>
        </p:txBody>
      </p:sp>
      <p:sp>
        <p:nvSpPr>
          <p:cNvPr id="14" name="TextBox 13"/>
          <p:cNvSpPr txBox="1"/>
          <p:nvPr/>
        </p:nvSpPr>
        <p:spPr>
          <a:xfrm>
            <a:off x="1634838" y="5301984"/>
            <a:ext cx="6096000"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Rounded" pitchFamily="34" charset="0"/>
                <a:ea typeface="Arial-Rounded" pitchFamily="34" charset="0"/>
                <a:cs typeface="Arial-Rounded" pitchFamily="34" charset="0"/>
              </a:rPr>
              <a:t>Thi Đọc nhóm 3</a:t>
            </a:r>
            <a:endParaRPr lang="en-US" sz="3200" b="1" dirty="0">
              <a:latin typeface="Arial-Rounded" pitchFamily="34" charset="0"/>
              <a:ea typeface="Arial-Rounded" pitchFamily="34" charset="0"/>
              <a:cs typeface="Arial-Rounded" pitchFamily="34" charset="0"/>
            </a:endParaRPr>
          </a:p>
        </p:txBody>
      </p:sp>
      <p:sp>
        <p:nvSpPr>
          <p:cNvPr id="15" name="TextBox 14"/>
          <p:cNvSpPr txBox="1"/>
          <p:nvPr/>
        </p:nvSpPr>
        <p:spPr>
          <a:xfrm>
            <a:off x="1651565" y="5334000"/>
            <a:ext cx="6096000"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SGK-TV" pitchFamily="2" charset="0"/>
                <a:ea typeface="Arial-Rounded" pitchFamily="34" charset="0"/>
                <a:cs typeface="Arial-SGK-TV" pitchFamily="2" charset="0"/>
              </a:rPr>
              <a:t>Đọc toàn bài</a:t>
            </a:r>
            <a:endParaRPr lang="en-US" sz="3200" b="1" dirty="0">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14576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68463" y="1295400"/>
            <a:ext cx="6796087" cy="70643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latin typeface="TìmTimes New Roman"/>
                <a:cs typeface="Times New Roman" panose="02020603050405020304" pitchFamily="18" charset="0"/>
              </a:rPr>
              <a:t>Tìm</a:t>
            </a:r>
            <a:r>
              <a:rPr lang="en-US" sz="3200" b="1" dirty="0">
                <a:latin typeface="TìmTimes New Roman"/>
                <a:cs typeface="Times New Roman" panose="02020603050405020304" pitchFamily="18" charset="0"/>
              </a:rPr>
              <a:t> </a:t>
            </a:r>
            <a:r>
              <a:rPr lang="en-US" sz="3200" b="1" dirty="0" err="1">
                <a:latin typeface="TìmTimes New Roman"/>
                <a:cs typeface="Times New Roman" panose="02020603050405020304" pitchFamily="18" charset="0"/>
              </a:rPr>
              <a:t>tiếng</a:t>
            </a:r>
            <a:r>
              <a:rPr lang="en-US" sz="3200" b="1" dirty="0">
                <a:latin typeface="TìmTimes New Roman"/>
                <a:cs typeface="Times New Roman" panose="02020603050405020304" pitchFamily="18" charset="0"/>
              </a:rPr>
              <a:t> </a:t>
            </a:r>
            <a:r>
              <a:rPr lang="en-US" sz="3200" b="1" dirty="0" err="1">
                <a:latin typeface="TìmTimes New Roman"/>
                <a:cs typeface="Times New Roman" panose="02020603050405020304" pitchFamily="18" charset="0"/>
              </a:rPr>
              <a:t>cùng</a:t>
            </a:r>
            <a:r>
              <a:rPr lang="en-US" sz="3200" b="1" dirty="0">
                <a:latin typeface="TìmTimes New Roman"/>
                <a:cs typeface="Times New Roman" panose="02020603050405020304" pitchFamily="18" charset="0"/>
              </a:rPr>
              <a:t> </a:t>
            </a:r>
            <a:r>
              <a:rPr lang="en-US" sz="3200" b="1" dirty="0" err="1">
                <a:latin typeface="TìmTimes New Roman"/>
                <a:cs typeface="Times New Roman" panose="02020603050405020304" pitchFamily="18" charset="0"/>
              </a:rPr>
              <a:t>vần</a:t>
            </a:r>
            <a:r>
              <a:rPr lang="en-US" sz="3200" b="1" dirty="0">
                <a:latin typeface="TìmTimes New Roman"/>
                <a:cs typeface="Times New Roman" panose="02020603050405020304" pitchFamily="18" charset="0"/>
              </a:rPr>
              <a:t> </a:t>
            </a:r>
            <a:r>
              <a:rPr lang="en-US" sz="3200" b="1" dirty="0" err="1">
                <a:latin typeface="TìmTimes New Roman"/>
                <a:cs typeface="Times New Roman" panose="02020603050405020304" pitchFamily="18" charset="0"/>
              </a:rPr>
              <a:t>với</a:t>
            </a:r>
            <a:r>
              <a:rPr lang="en-US" sz="3200" b="1" dirty="0">
                <a:latin typeface="TìmTimes New Roman"/>
                <a:cs typeface="Times New Roman" panose="02020603050405020304" pitchFamily="18" charset="0"/>
              </a:rPr>
              <a:t> </a:t>
            </a:r>
            <a:r>
              <a:rPr lang="en-US" sz="3200" b="1" dirty="0" err="1">
                <a:latin typeface="TìmTimes New Roman"/>
                <a:cs typeface="Times New Roman" panose="02020603050405020304" pitchFamily="18" charset="0"/>
              </a:rPr>
              <a:t>nhau</a:t>
            </a:r>
            <a:endParaRPr lang="en-US" sz="3200" b="1" dirty="0">
              <a:latin typeface="TìmTimes New Roman"/>
              <a:cs typeface="Times New Roman" panose="02020603050405020304" pitchFamily="18" charset="0"/>
            </a:endParaRPr>
          </a:p>
        </p:txBody>
      </p:sp>
      <p:sp>
        <p:nvSpPr>
          <p:cNvPr id="3" name="10-Point Star 2"/>
          <p:cNvSpPr/>
          <p:nvPr/>
        </p:nvSpPr>
        <p:spPr>
          <a:xfrm>
            <a:off x="39688" y="2717800"/>
            <a:ext cx="2020887" cy="150177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latin typeface=".VnAvant" panose="020B7200000000000000" pitchFamily="34" charset="0"/>
                <a:cs typeface="Times New Roman" panose="02020603050405020304" pitchFamily="18" charset="0"/>
              </a:rPr>
              <a:t>kh«ng</a:t>
            </a:r>
            <a:endParaRPr lang="en-US" sz="3200" b="1" dirty="0">
              <a:latin typeface=".VnAvant" panose="020B7200000000000000" pitchFamily="34" charset="0"/>
              <a:cs typeface="Times New Roman" panose="02020603050405020304" pitchFamily="18" charset="0"/>
            </a:endParaRPr>
          </a:p>
        </p:txBody>
      </p:sp>
      <p:sp>
        <p:nvSpPr>
          <p:cNvPr id="11" name="10-Point Star 10"/>
          <p:cNvSpPr/>
          <p:nvPr/>
        </p:nvSpPr>
        <p:spPr>
          <a:xfrm>
            <a:off x="3298825" y="2743200"/>
            <a:ext cx="1839913" cy="150177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latin typeface=".VnAvant" panose="020B7200000000000000" pitchFamily="34" charset="0"/>
                <a:cs typeface="Times New Roman" panose="02020603050405020304" pitchFamily="18" charset="0"/>
              </a:rPr>
              <a:t>c«ng</a:t>
            </a:r>
            <a:endParaRPr lang="en-US" sz="3200" b="1" dirty="0">
              <a:latin typeface=".VnAvant" panose="020B7200000000000000" pitchFamily="34" charset="0"/>
              <a:cs typeface="Times New Roman" panose="02020603050405020304" pitchFamily="18" charset="0"/>
            </a:endParaRPr>
          </a:p>
        </p:txBody>
      </p:sp>
      <p:sp>
        <p:nvSpPr>
          <p:cNvPr id="5" name="Left-Right Arrow 4"/>
          <p:cNvSpPr/>
          <p:nvPr/>
        </p:nvSpPr>
        <p:spPr>
          <a:xfrm>
            <a:off x="2252663" y="3468688"/>
            <a:ext cx="654050" cy="3190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0-Point Star 12"/>
          <p:cNvSpPr/>
          <p:nvPr/>
        </p:nvSpPr>
        <p:spPr>
          <a:xfrm>
            <a:off x="9871075" y="2727325"/>
            <a:ext cx="1476375" cy="1501775"/>
          </a:xfrm>
          <a:prstGeom prst="star1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VnAvant" panose="020B7200000000000000" pitchFamily="34" charset="0"/>
                <a:cs typeface="Times New Roman" panose="02020603050405020304" pitchFamily="18" charset="0"/>
              </a:rPr>
              <a:t>¬</a:t>
            </a:r>
            <a:r>
              <a:rPr lang="en-US" sz="3600" b="1" dirty="0" err="1">
                <a:latin typeface=".VnAvant" panose="020B7200000000000000" pitchFamily="34" charset="0"/>
                <a:cs typeface="Times New Roman" panose="02020603050405020304" pitchFamily="18" charset="0"/>
              </a:rPr>
              <a:t>i</a:t>
            </a:r>
            <a:endParaRPr lang="en-US" sz="3600" b="1" dirty="0">
              <a:latin typeface=".VnAvant" panose="020B7200000000000000" pitchFamily="34" charset="0"/>
              <a:cs typeface="Times New Roman" panose="02020603050405020304" pitchFamily="18" charset="0"/>
            </a:endParaRPr>
          </a:p>
        </p:txBody>
      </p:sp>
      <p:sp>
        <p:nvSpPr>
          <p:cNvPr id="14" name="Left-Right Arrow 13"/>
          <p:cNvSpPr/>
          <p:nvPr/>
        </p:nvSpPr>
        <p:spPr>
          <a:xfrm>
            <a:off x="8840788" y="3468688"/>
            <a:ext cx="654050" cy="319087"/>
          </a:xfrm>
          <a:prstGeom prst="lef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10-Point Star 14"/>
          <p:cNvSpPr/>
          <p:nvPr/>
        </p:nvSpPr>
        <p:spPr>
          <a:xfrm>
            <a:off x="225425" y="4546600"/>
            <a:ext cx="1603375" cy="1397000"/>
          </a:xfrm>
          <a:prstGeom prst="star10">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latin typeface=".VnAvant" panose="020B7200000000000000" pitchFamily="34" charset="0"/>
                <a:cs typeface="Times New Roman" panose="02020603050405020304" pitchFamily="18" charset="0"/>
              </a:rPr>
              <a:t>ph¶i</a:t>
            </a:r>
            <a:endParaRPr lang="en-US" sz="3200" b="1" dirty="0">
              <a:latin typeface=".VnAvant" panose="020B7200000000000000" pitchFamily="34" charset="0"/>
              <a:cs typeface="Times New Roman" panose="02020603050405020304" pitchFamily="18" charset="0"/>
            </a:endParaRPr>
          </a:p>
        </p:txBody>
      </p:sp>
      <p:sp>
        <p:nvSpPr>
          <p:cNvPr id="16" name="10-Point Star 15"/>
          <p:cNvSpPr/>
          <p:nvPr/>
        </p:nvSpPr>
        <p:spPr>
          <a:xfrm>
            <a:off x="3095625" y="4441825"/>
            <a:ext cx="1773238" cy="1501775"/>
          </a:xfrm>
          <a:prstGeom prst="star10">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latin typeface=".VnAvant" panose="020B7200000000000000" pitchFamily="34" charset="0"/>
                <a:cs typeface="Times New Roman" panose="02020603050405020304" pitchFamily="18" charset="0"/>
              </a:rPr>
              <a:t>m·i</a:t>
            </a:r>
            <a:endParaRPr lang="en-US" sz="3200" b="1" dirty="0">
              <a:latin typeface=".VnAvant" panose="020B7200000000000000" pitchFamily="34" charset="0"/>
              <a:cs typeface="Times New Roman" panose="02020603050405020304" pitchFamily="18" charset="0"/>
            </a:endParaRPr>
          </a:p>
        </p:txBody>
      </p:sp>
      <p:sp>
        <p:nvSpPr>
          <p:cNvPr id="17" name="10-Point Star 16"/>
          <p:cNvSpPr/>
          <p:nvPr/>
        </p:nvSpPr>
        <p:spPr>
          <a:xfrm>
            <a:off x="6988175" y="2743200"/>
            <a:ext cx="1476375" cy="1501775"/>
          </a:xfrm>
          <a:prstGeom prst="star1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latin typeface=".VnAvant" panose="020B7200000000000000" pitchFamily="34" charset="0"/>
                <a:cs typeface="Times New Roman" panose="02020603050405020304" pitchFamily="18" charset="0"/>
              </a:rPr>
              <a:t>trêi</a:t>
            </a:r>
            <a:endParaRPr lang="en-US" sz="3600" b="1" dirty="0">
              <a:latin typeface=".VnAvant" panose="020B7200000000000000" pitchFamily="34" charset="0"/>
              <a:cs typeface="Times New Roman" panose="02020603050405020304" pitchFamily="18" charset="0"/>
            </a:endParaRPr>
          </a:p>
        </p:txBody>
      </p:sp>
      <p:sp>
        <p:nvSpPr>
          <p:cNvPr id="18" name="Left-Right Arrow 17"/>
          <p:cNvSpPr/>
          <p:nvPr/>
        </p:nvSpPr>
        <p:spPr>
          <a:xfrm>
            <a:off x="2252663" y="5137150"/>
            <a:ext cx="654050" cy="319088"/>
          </a:xfrm>
          <a:prstGeom prst="lef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10-Point Star 18"/>
          <p:cNvSpPr/>
          <p:nvPr/>
        </p:nvSpPr>
        <p:spPr>
          <a:xfrm>
            <a:off x="6988175" y="4545013"/>
            <a:ext cx="1701800" cy="1501775"/>
          </a:xfrm>
          <a:prstGeom prst="star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latin typeface=".VnAvant" panose="020B7200000000000000" pitchFamily="34" charset="0"/>
                <a:cs typeface="Times New Roman" panose="02020603050405020304" pitchFamily="18" charset="0"/>
              </a:rPr>
              <a:t>giã</a:t>
            </a:r>
            <a:endParaRPr lang="en-US" sz="3200" b="1" dirty="0">
              <a:latin typeface=".VnAvant" panose="020B7200000000000000" pitchFamily="34" charset="0"/>
              <a:cs typeface="Times New Roman" panose="02020603050405020304" pitchFamily="18" charset="0"/>
            </a:endParaRPr>
          </a:p>
        </p:txBody>
      </p:sp>
      <p:sp>
        <p:nvSpPr>
          <p:cNvPr id="21" name="10-Point Star 20"/>
          <p:cNvSpPr/>
          <p:nvPr/>
        </p:nvSpPr>
        <p:spPr>
          <a:xfrm>
            <a:off x="10028238" y="4545013"/>
            <a:ext cx="1701800" cy="1501775"/>
          </a:xfrm>
          <a:prstGeom prst="star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latin typeface=".VnAvant" panose="020B7200000000000000" pitchFamily="34" charset="0"/>
                <a:cs typeface="Times New Roman" panose="02020603050405020304" pitchFamily="18" charset="0"/>
              </a:rPr>
              <a:t>to</a:t>
            </a:r>
          </a:p>
        </p:txBody>
      </p:sp>
      <p:sp>
        <p:nvSpPr>
          <p:cNvPr id="22" name="Left-Right Arrow 21"/>
          <p:cNvSpPr/>
          <p:nvPr/>
        </p:nvSpPr>
        <p:spPr>
          <a:xfrm>
            <a:off x="8988425" y="5210175"/>
            <a:ext cx="654050" cy="320675"/>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25889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1" grpId="0" animBg="1"/>
      <p:bldP spid="5" grpId="0" animBg="1"/>
      <p:bldP spid="13" grpId="0" animBg="1"/>
      <p:bldP spid="14" grpId="0" animBg="1"/>
      <p:bldP spid="15" grpId="0" animBg="1"/>
      <p:bldP spid="16" grpId="0" animBg="1"/>
      <p:bldP spid="17" grpId="0" animBg="1"/>
      <p:bldP spid="18" grpId="0" animBg="1"/>
      <p:bldP spid="19"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7" name="TextBox 6"/>
          <p:cNvSpPr txBox="1"/>
          <p:nvPr/>
        </p:nvSpPr>
        <p:spPr>
          <a:xfrm>
            <a:off x="838200" y="268118"/>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8"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9" name="Rectangle 8"/>
          <p:cNvSpPr/>
          <p:nvPr/>
        </p:nvSpPr>
        <p:spPr>
          <a:xfrm>
            <a:off x="0" y="1629215"/>
            <a:ext cx="4800600" cy="3600986"/>
          </a:xfrm>
          <a:prstGeom prst="rect">
            <a:avLst/>
          </a:prstGeom>
        </p:spPr>
        <p:txBody>
          <a:bodyPr wrap="square">
            <a:spAutoFit/>
          </a:bodyPr>
          <a:lstStyle/>
          <a:p>
            <a:pPr marL="514350" indent="-514350">
              <a:buAutoNum type="arabicParenBoth"/>
              <a:defRPr/>
            </a:pPr>
            <a:r>
              <a:rPr lang="en-US" sz="2800" dirty="0" smtClean="0">
                <a:latin typeface="Arial-SGK-TV" pitchFamily="2" charset="0"/>
                <a:ea typeface="Arial-Rounded" panose="020B0500000000000000" pitchFamily="34" charset="0"/>
                <a:cs typeface="Arial-SGK-TV" pitchFamily="2" charset="0"/>
              </a:rPr>
              <a:t>Ai quạt thành gió</a:t>
            </a:r>
          </a:p>
          <a:p>
            <a:pPr>
              <a:defRPr/>
            </a:pPr>
            <a:r>
              <a:rPr lang="en-US" sz="2800" dirty="0" smtClean="0">
                <a:latin typeface="Arial-SGK-TV" pitchFamily="2" charset="0"/>
                <a:ea typeface="Arial-Rounded" panose="020B0500000000000000" pitchFamily="34" charset="0"/>
                <a:cs typeface="Arial-SGK-TV" pitchFamily="2" charset="0"/>
              </a:rPr>
              <a:t>     Thổi mây ngang trời?</a:t>
            </a:r>
          </a:p>
          <a:p>
            <a:pPr>
              <a:defRPr/>
            </a:pPr>
            <a:r>
              <a:rPr lang="en-US" sz="2800" dirty="0" smtClean="0">
                <a:latin typeface="Arial-SGK-TV" pitchFamily="2" charset="0"/>
                <a:ea typeface="Arial-Rounded" panose="020B0500000000000000" pitchFamily="34" charset="0"/>
                <a:cs typeface="Arial-SGK-TV" pitchFamily="2" charset="0"/>
              </a:rPr>
              <a:t>     Ai nhuộm mẹ ơi</a:t>
            </a:r>
          </a:p>
          <a:p>
            <a:pPr>
              <a:defRPr/>
            </a:pPr>
            <a:r>
              <a:rPr lang="en-US" sz="2800" dirty="0" smtClean="0">
                <a:latin typeface="Arial-SGK-TV" pitchFamily="2" charset="0"/>
                <a:ea typeface="Arial-Rounded" panose="020B0500000000000000" pitchFamily="34" charset="0"/>
                <a:cs typeface="Arial-SGK-TV" pitchFamily="2" charset="0"/>
              </a:rPr>
              <a:t>     Bầu trời xanh thế?</a:t>
            </a:r>
          </a:p>
          <a:p>
            <a:pPr>
              <a:defRPr/>
            </a:pPr>
            <a:endParaRPr lang="en-US" sz="2800" dirty="0" smtClean="0">
              <a:latin typeface="Arial-SGK-TV" pitchFamily="2" charset="0"/>
              <a:ea typeface="Arial-Rounded" panose="020B0500000000000000" pitchFamily="34" charset="0"/>
              <a:cs typeface="Arial-SGK-TV" pitchFamily="2" charset="0"/>
            </a:endParaRPr>
          </a:p>
          <a:p>
            <a:pPr>
              <a:defRPr/>
            </a:pPr>
            <a:endParaRPr lang="en-US" sz="2800" dirty="0">
              <a:latin typeface="Arial-SGK-TV" pitchFamily="2" charset="0"/>
              <a:ea typeface="Arial-Rounded" panose="020B0500000000000000" pitchFamily="34" charset="0"/>
              <a:cs typeface="Arial-SGK-TV" pitchFamily="2" charset="0"/>
            </a:endParaRPr>
          </a:p>
          <a:p>
            <a:pPr algn="just">
              <a:defRPr/>
            </a:pPr>
            <a:r>
              <a:rPr lang="en-US" sz="2400" dirty="0">
                <a:latin typeface="Arial-SGK-TV" pitchFamily="2" charset="0"/>
                <a:ea typeface="Arial-Rounded" panose="020B0500000000000000" pitchFamily="34" charset="0"/>
                <a:cs typeface="Arial-SGK-TV" pitchFamily="2" charset="0"/>
              </a:rPr>
              <a:t>	</a:t>
            </a:r>
            <a:endParaRPr lang="en-US" sz="2400" dirty="0" smtClean="0">
              <a:latin typeface="Arial-SGK-TV" pitchFamily="2" charset="0"/>
              <a:ea typeface="Arial-Rounded" panose="020B0500000000000000" pitchFamily="34" charset="0"/>
              <a:cs typeface="Arial-SGK-TV" pitchFamily="2" charset="0"/>
            </a:endParaRPr>
          </a:p>
          <a:p>
            <a:pPr algn="just">
              <a:defRPr/>
            </a:pPr>
            <a:r>
              <a:rPr lang="en-US" sz="2800" dirty="0" smtClean="0">
                <a:latin typeface="Arial-SGK-TV" pitchFamily="2" charset="0"/>
                <a:ea typeface="Arial-Rounded" panose="020B0500000000000000" pitchFamily="34" charset="0"/>
                <a:cs typeface="Arial-SGK-TV" pitchFamily="2" charset="0"/>
              </a:rPr>
              <a:t>     </a:t>
            </a:r>
            <a:endParaRPr lang="en-US" sz="2000" dirty="0">
              <a:latin typeface="Arial-SGK-TV" pitchFamily="2" charset="0"/>
              <a:ea typeface="Arial-Rounded" panose="020B0500000000000000" pitchFamily="34" charset="0"/>
              <a:cs typeface="Arial-SGK-TV" pitchFamily="2" charset="0"/>
            </a:endParaRPr>
          </a:p>
        </p:txBody>
      </p:sp>
      <p:sp>
        <p:nvSpPr>
          <p:cNvPr id="10" name="Rectangle 9"/>
          <p:cNvSpPr/>
          <p:nvPr/>
        </p:nvSpPr>
        <p:spPr>
          <a:xfrm>
            <a:off x="4109542" y="2108664"/>
            <a:ext cx="3972917" cy="3539430"/>
          </a:xfrm>
          <a:prstGeom prst="rect">
            <a:avLst/>
          </a:prstGeom>
        </p:spPr>
        <p:txBody>
          <a:bodyPr wrap="square">
            <a:spAutoFit/>
          </a:bodyPr>
          <a:lstStyle/>
          <a:p>
            <a:pPr>
              <a:defRPr/>
            </a:pPr>
            <a:r>
              <a:rPr lang="en-US" sz="2400" dirty="0" smtClean="0">
                <a:latin typeface="Arial-SGK-TV" pitchFamily="2" charset="0"/>
                <a:ea typeface="Arial-Rounded" panose="020B0500000000000000" pitchFamily="34" charset="0"/>
                <a:cs typeface="Arial-SGK-TV" pitchFamily="2" charset="0"/>
              </a:rPr>
              <a:t>(2)  </a:t>
            </a:r>
            <a:r>
              <a:rPr lang="en-US" sz="2800" dirty="0" smtClean="0">
                <a:latin typeface="Arial-SGK-TV" pitchFamily="2" charset="0"/>
                <a:ea typeface="Arial-Rounded" panose="020B0500000000000000" pitchFamily="34" charset="0"/>
                <a:cs typeface="Arial-SGK-TV" pitchFamily="2" charset="0"/>
              </a:rPr>
              <a:t>Ông sao thì bé</a:t>
            </a:r>
          </a:p>
          <a:p>
            <a:pPr>
              <a:defRPr/>
            </a:pPr>
            <a:r>
              <a:rPr lang="en-US" sz="2800" dirty="0" smtClean="0">
                <a:latin typeface="Arial-SGK-TV" pitchFamily="2" charset="0"/>
                <a:ea typeface="Arial-Rounded" panose="020B0500000000000000" pitchFamily="34" charset="0"/>
                <a:cs typeface="Arial-SGK-TV" pitchFamily="2" charset="0"/>
              </a:rPr>
              <a:t>     Trăng rằm tròn to.</a:t>
            </a:r>
          </a:p>
          <a:p>
            <a:pPr>
              <a:defRPr/>
            </a:pPr>
            <a:r>
              <a:rPr lang="en-US" sz="2800" dirty="0" smtClean="0">
                <a:latin typeface="Arial-SGK-TV" pitchFamily="2" charset="0"/>
                <a:ea typeface="Arial-Rounded" panose="020B0500000000000000" pitchFamily="34" charset="0"/>
                <a:cs typeface="Arial-SGK-TV" pitchFamily="2" charset="0"/>
              </a:rPr>
              <a:t>     Cuội ngồi gốc đa</a:t>
            </a:r>
          </a:p>
          <a:p>
            <a:pPr>
              <a:defRPr/>
            </a:pPr>
            <a:r>
              <a:rPr lang="en-US" sz="2800" dirty="0" smtClean="0">
                <a:latin typeface="Arial-SGK-TV" pitchFamily="2" charset="0"/>
                <a:ea typeface="Arial-Rounded" panose="020B0500000000000000" pitchFamily="34" charset="0"/>
                <a:cs typeface="Arial-SGK-TV" pitchFamily="2" charset="0"/>
              </a:rPr>
              <a:t>     Phải chăn trâu mãi.</a:t>
            </a:r>
          </a:p>
          <a:p>
            <a:pPr>
              <a:defRPr/>
            </a:pPr>
            <a:endParaRPr lang="en-US" sz="2800" dirty="0" smtClean="0">
              <a:latin typeface="Arial-SGK-TV" pitchFamily="2" charset="0"/>
              <a:ea typeface="Arial-Rounded" panose="020B0500000000000000" pitchFamily="34" charset="0"/>
              <a:cs typeface="Arial-SGK-TV" pitchFamily="2" charset="0"/>
            </a:endParaRPr>
          </a:p>
          <a:p>
            <a:pPr>
              <a:defRPr/>
            </a:pPr>
            <a:endParaRPr lang="en-US" sz="2800" dirty="0">
              <a:latin typeface="Arial-SGK-TV" pitchFamily="2" charset="0"/>
              <a:ea typeface="Arial-Rounded" panose="020B0500000000000000" pitchFamily="34" charset="0"/>
              <a:cs typeface="Arial-SGK-TV" pitchFamily="2" charset="0"/>
            </a:endParaRPr>
          </a:p>
          <a:p>
            <a:pPr algn="just">
              <a:defRPr/>
            </a:pPr>
            <a:r>
              <a:rPr lang="en-US" sz="2400" dirty="0">
                <a:latin typeface="Arial-SGK-TV" pitchFamily="2" charset="0"/>
                <a:ea typeface="Arial-Rounded" panose="020B0500000000000000" pitchFamily="34" charset="0"/>
                <a:cs typeface="Arial-SGK-TV" pitchFamily="2" charset="0"/>
              </a:rPr>
              <a:t>	</a:t>
            </a:r>
            <a:endParaRPr lang="en-US" sz="2400" dirty="0" smtClean="0">
              <a:latin typeface="Arial-SGK-TV" pitchFamily="2" charset="0"/>
              <a:ea typeface="Arial-Rounded" panose="020B0500000000000000" pitchFamily="34" charset="0"/>
              <a:cs typeface="Arial-SGK-TV" pitchFamily="2" charset="0"/>
            </a:endParaRPr>
          </a:p>
          <a:p>
            <a:pPr algn="just">
              <a:defRPr/>
            </a:pPr>
            <a:r>
              <a:rPr lang="en-US" sz="2800" dirty="0" smtClean="0">
                <a:latin typeface="Arial-SGK-TV" pitchFamily="2" charset="0"/>
                <a:ea typeface="Arial-Rounded" panose="020B0500000000000000" pitchFamily="34" charset="0"/>
                <a:cs typeface="Arial-SGK-TV" pitchFamily="2" charset="0"/>
              </a:rPr>
              <a:t>     </a:t>
            </a:r>
            <a:endParaRPr lang="en-US" sz="2000" dirty="0">
              <a:latin typeface="Arial-SGK-TV" pitchFamily="2" charset="0"/>
              <a:ea typeface="Arial-Rounded" panose="020B0500000000000000" pitchFamily="34" charset="0"/>
              <a:cs typeface="Arial-SGK-TV" pitchFamily="2" charset="0"/>
            </a:endParaRPr>
          </a:p>
        </p:txBody>
      </p:sp>
      <p:sp>
        <p:nvSpPr>
          <p:cNvPr id="11" name="Rectangle 10"/>
          <p:cNvSpPr/>
          <p:nvPr/>
        </p:nvSpPr>
        <p:spPr>
          <a:xfrm>
            <a:off x="7755162" y="2895600"/>
            <a:ext cx="4668818" cy="4185761"/>
          </a:xfrm>
          <a:prstGeom prst="rect">
            <a:avLst/>
          </a:prstGeom>
        </p:spPr>
        <p:txBody>
          <a:bodyPr wrap="square">
            <a:spAutoFit/>
          </a:bodyPr>
          <a:lstStyle/>
          <a:p>
            <a:pPr>
              <a:defRPr/>
            </a:pPr>
            <a:r>
              <a:rPr lang="en-US" sz="2400" dirty="0" smtClean="0">
                <a:latin typeface="Arial-SGK-TV" pitchFamily="2" charset="0"/>
                <a:ea typeface="Arial-Rounded" panose="020B0500000000000000" pitchFamily="34" charset="0"/>
                <a:cs typeface="Arial-SGK-TV" pitchFamily="2" charset="0"/>
              </a:rPr>
              <a:t>(3)  </a:t>
            </a:r>
            <a:r>
              <a:rPr lang="en-US" sz="2800" dirty="0" smtClean="0">
                <a:latin typeface="Arial-SGK-TV" pitchFamily="2" charset="0"/>
                <a:ea typeface="Arial-Rounded" panose="020B0500000000000000" pitchFamily="34" charset="0"/>
                <a:cs typeface="Arial-SGK-TV" pitchFamily="2" charset="0"/>
              </a:rPr>
              <a:t>Mẹ ơi có phải</a:t>
            </a:r>
          </a:p>
          <a:p>
            <a:pPr>
              <a:defRPr/>
            </a:pPr>
            <a:r>
              <a:rPr lang="en-US" sz="2800" dirty="0" smtClean="0">
                <a:latin typeface="Arial-SGK-TV" pitchFamily="2" charset="0"/>
                <a:ea typeface="Arial-Rounded" panose="020B0500000000000000" pitchFamily="34" charset="0"/>
                <a:cs typeface="Arial-SGK-TV" pitchFamily="2" charset="0"/>
              </a:rPr>
              <a:t>     Cuội buồn lắm không?</a:t>
            </a:r>
          </a:p>
          <a:p>
            <a:pPr>
              <a:defRPr/>
            </a:pPr>
            <a:r>
              <a:rPr lang="en-US" sz="2800" dirty="0" smtClean="0">
                <a:latin typeface="Arial-SGK-TV" pitchFamily="2" charset="0"/>
                <a:ea typeface="Arial-Rounded" panose="020B0500000000000000" pitchFamily="34" charset="0"/>
                <a:cs typeface="Arial-SGK-TV" pitchFamily="2" charset="0"/>
              </a:rPr>
              <a:t>     Nên chú phi công</a:t>
            </a:r>
          </a:p>
          <a:p>
            <a:pPr>
              <a:defRPr/>
            </a:pPr>
            <a:r>
              <a:rPr lang="en-US" sz="2800" dirty="0" smtClean="0">
                <a:latin typeface="Arial-SGK-TV" pitchFamily="2" charset="0"/>
                <a:ea typeface="Arial-Rounded" panose="020B0500000000000000" pitchFamily="34" charset="0"/>
                <a:cs typeface="Arial-SGK-TV" pitchFamily="2" charset="0"/>
              </a:rPr>
              <a:t>     Bay lên thăm cuội?</a:t>
            </a:r>
          </a:p>
          <a:p>
            <a:pPr>
              <a:defRPr/>
            </a:pPr>
            <a:endParaRPr lang="en-US" sz="2400" dirty="0">
              <a:latin typeface="Arial-SGK-TV" pitchFamily="2" charset="0"/>
              <a:ea typeface="Arial-Rounded" panose="020B0500000000000000" pitchFamily="34" charset="0"/>
              <a:cs typeface="Arial-SGK-TV" pitchFamily="2" charset="0"/>
            </a:endParaRPr>
          </a:p>
          <a:p>
            <a:pPr algn="r">
              <a:defRPr/>
            </a:pPr>
            <a:r>
              <a:rPr lang="en-US" dirty="0" smtClean="0">
                <a:latin typeface="Arial-SGK-TV" pitchFamily="2" charset="0"/>
                <a:ea typeface="Arial-Rounded" panose="020B0500000000000000" pitchFamily="34" charset="0"/>
                <a:cs typeface="Arial-SGK-TV" pitchFamily="2" charset="0"/>
              </a:rPr>
              <a:t>(</a:t>
            </a:r>
            <a:r>
              <a:rPr lang="en-US" dirty="0" err="1" smtClean="0">
                <a:latin typeface="Arial-SGK-TV" pitchFamily="2" charset="0"/>
                <a:ea typeface="Arial-Rounded" panose="020B0500000000000000" pitchFamily="34" charset="0"/>
                <a:cs typeface="Arial-SGK-TV" pitchFamily="2" charset="0"/>
              </a:rPr>
              <a:t>Nguyễn</a:t>
            </a:r>
            <a:r>
              <a:rPr lang="en-US" dirty="0" smtClean="0">
                <a:latin typeface="Arial-SGK-TV" pitchFamily="2" charset="0"/>
                <a:ea typeface="Arial-Rounded" panose="020B0500000000000000" pitchFamily="34" charset="0"/>
                <a:cs typeface="Arial-SGK-TV" pitchFamily="2" charset="0"/>
              </a:rPr>
              <a:t> Xuân Bồi)</a:t>
            </a:r>
          </a:p>
          <a:p>
            <a:pPr>
              <a:defRPr/>
            </a:pPr>
            <a:endParaRPr lang="en-US" sz="2800" dirty="0" smtClean="0">
              <a:latin typeface="Arial-SGK-TV" pitchFamily="2" charset="0"/>
              <a:ea typeface="Arial-Rounded" panose="020B0500000000000000" pitchFamily="34" charset="0"/>
              <a:cs typeface="Arial-SGK-TV" pitchFamily="2" charset="0"/>
            </a:endParaRPr>
          </a:p>
          <a:p>
            <a:pPr>
              <a:defRPr/>
            </a:pPr>
            <a:endParaRPr lang="en-US" sz="2800" dirty="0">
              <a:latin typeface="Arial-SGK-TV" pitchFamily="2" charset="0"/>
              <a:ea typeface="Arial-Rounded" panose="020B0500000000000000" pitchFamily="34" charset="0"/>
              <a:cs typeface="Arial-SGK-TV" pitchFamily="2" charset="0"/>
            </a:endParaRPr>
          </a:p>
          <a:p>
            <a:pPr algn="just">
              <a:defRPr/>
            </a:pPr>
            <a:r>
              <a:rPr lang="en-US" sz="2400" dirty="0">
                <a:latin typeface="Arial-SGK-TV" pitchFamily="2" charset="0"/>
                <a:ea typeface="Arial-Rounded" panose="020B0500000000000000" pitchFamily="34" charset="0"/>
                <a:cs typeface="Arial-SGK-TV" pitchFamily="2" charset="0"/>
              </a:rPr>
              <a:t>	</a:t>
            </a:r>
            <a:endParaRPr lang="en-US" sz="2400" dirty="0" smtClean="0">
              <a:latin typeface="Arial-SGK-TV" pitchFamily="2" charset="0"/>
              <a:ea typeface="Arial-Rounded" panose="020B0500000000000000" pitchFamily="34" charset="0"/>
              <a:cs typeface="Arial-SGK-TV" pitchFamily="2" charset="0"/>
            </a:endParaRPr>
          </a:p>
          <a:p>
            <a:pPr algn="just">
              <a:defRPr/>
            </a:pPr>
            <a:r>
              <a:rPr lang="en-US" sz="2800" dirty="0" smtClean="0">
                <a:latin typeface="Arial-SGK-TV" pitchFamily="2" charset="0"/>
                <a:ea typeface="Arial-Rounded" panose="020B0500000000000000" pitchFamily="34" charset="0"/>
                <a:cs typeface="Arial-SGK-TV" pitchFamily="2" charset="0"/>
              </a:rPr>
              <a:t>     </a:t>
            </a:r>
            <a:endParaRPr lang="en-US" sz="2000" dirty="0">
              <a:latin typeface="Arial-SGK-TV" pitchFamily="2" charset="0"/>
              <a:ea typeface="Arial-Rounded" panose="020B0500000000000000" pitchFamily="34" charset="0"/>
              <a:cs typeface="Arial-SGK-TV" pitchFamily="2" charset="0"/>
            </a:endParaRPr>
          </a:p>
        </p:txBody>
      </p:sp>
      <p:sp>
        <p:nvSpPr>
          <p:cNvPr id="12" name="TextBox 11"/>
          <p:cNvSpPr txBox="1"/>
          <p:nvPr/>
        </p:nvSpPr>
        <p:spPr>
          <a:xfrm>
            <a:off x="1433945" y="5528533"/>
            <a:ext cx="9296400" cy="646282"/>
          </a:xfrm>
          <a:prstGeom prst="rect">
            <a:avLst/>
          </a:prstGeom>
          <a:solidFill>
            <a:schemeClr val="accent6"/>
          </a:solidFill>
        </p:spPr>
        <p:txBody>
          <a:bodyPr wrap="square" lIns="91391" tIns="45696" rIns="91391" bIns="45696" rtlCol="0">
            <a:spAutoFit/>
          </a:bodyPr>
          <a:lstStyle/>
          <a:p>
            <a:pPr algn="just"/>
            <a:r>
              <a:rPr lang="en-US" sz="3600" b="1" dirty="0" smtClean="0">
                <a:latin typeface="Arial-SGK-TV" pitchFamily="2" charset="0"/>
                <a:ea typeface="Arial-Rounded" pitchFamily="34" charset="0"/>
                <a:cs typeface="Arial-SGK-TV" pitchFamily="2" charset="0"/>
              </a:rPr>
              <a:t>a. Bạn nhỏ có những thắc mắc gì?</a:t>
            </a:r>
            <a:endParaRPr lang="en-US" sz="3600" b="1" dirty="0">
              <a:latin typeface="Arial-SGK-TV" pitchFamily="2" charset="0"/>
              <a:ea typeface="Arial-Rounded" pitchFamily="34" charset="0"/>
              <a:cs typeface="Arial-SGK-TV" pitchFamily="2" charset="0"/>
            </a:endParaRPr>
          </a:p>
        </p:txBody>
      </p:sp>
      <p:sp>
        <p:nvSpPr>
          <p:cNvPr id="21" name="TextBox 20"/>
          <p:cNvSpPr txBox="1"/>
          <p:nvPr/>
        </p:nvSpPr>
        <p:spPr>
          <a:xfrm>
            <a:off x="635758" y="5562386"/>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b</a:t>
            </a:r>
            <a:r>
              <a:rPr lang="en-US" sz="3600" b="1" dirty="0" smtClean="0">
                <a:latin typeface="Arial-Rounded" pitchFamily="34" charset="0"/>
                <a:ea typeface="Arial-Rounded" pitchFamily="34" charset="0"/>
                <a:cs typeface="Arial-Rounded" pitchFamily="34" charset="0"/>
              </a:rPr>
              <a:t>. </a:t>
            </a:r>
            <a:r>
              <a:rPr lang="en-US" sz="3200" b="1" dirty="0" smtClean="0">
                <a:latin typeface="Arial-SGK-TV" pitchFamily="2" charset="0"/>
                <a:ea typeface="Arial-Rounded" pitchFamily="34" charset="0"/>
                <a:cs typeface="Arial-SGK-TV" pitchFamily="2" charset="0"/>
              </a:rPr>
              <a:t>Theo bạn nhỏ vì sao chú phi công bay lên thăm cuội?</a:t>
            </a:r>
            <a:endParaRPr lang="en-US" sz="3600" b="1" dirty="0">
              <a:latin typeface="Arial-SGK-TV" pitchFamily="2" charset="0"/>
              <a:ea typeface="Arial-Rounded" pitchFamily="34" charset="0"/>
              <a:cs typeface="Arial-SGK-TV" pitchFamily="2" charset="0"/>
            </a:endParaRPr>
          </a:p>
        </p:txBody>
      </p:sp>
      <p:sp>
        <p:nvSpPr>
          <p:cNvPr id="26" name="TextBox 25"/>
          <p:cNvSpPr txBox="1"/>
          <p:nvPr/>
        </p:nvSpPr>
        <p:spPr>
          <a:xfrm>
            <a:off x="615286" y="5545460"/>
            <a:ext cx="11062855" cy="646282"/>
          </a:xfrm>
          <a:prstGeom prst="rect">
            <a:avLst/>
          </a:prstGeom>
          <a:solidFill>
            <a:schemeClr val="accent6"/>
          </a:solidFill>
        </p:spPr>
        <p:txBody>
          <a:bodyPr wrap="square" lIns="91391" tIns="45696" rIns="91391" bIns="45696" rtlCol="0">
            <a:spAutoFit/>
          </a:bodyPr>
          <a:lstStyle/>
          <a:p>
            <a:pPr algn="just"/>
            <a:r>
              <a:rPr lang="en-US" sz="3600" b="1" dirty="0" smtClean="0">
                <a:latin typeface="Arial-SGK-TV" pitchFamily="2" charset="0"/>
                <a:ea typeface="Arial-Rounded" pitchFamily="34" charset="0"/>
                <a:cs typeface="Arial-SGK-TV" pitchFamily="2" charset="0"/>
              </a:rPr>
              <a:t>c. Em muốn biết thêm điều gì về thiên nhiên?</a:t>
            </a:r>
            <a:endParaRPr lang="en-US" sz="3600" b="1" dirty="0">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78871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21"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869" y="825703"/>
            <a:ext cx="10234612"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41"/>
          <p:cNvSpPr/>
          <p:nvPr/>
        </p:nvSpPr>
        <p:spPr>
          <a:xfrm>
            <a:off x="979500" y="686862"/>
            <a:ext cx="3665537" cy="58261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5.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lòng</a:t>
            </a:r>
            <a:endParaRPr lang="en-US" sz="3600" b="1" dirty="0">
              <a:latin typeface="Times New Roman" panose="02020603050405020304" pitchFamily="18" charset="0"/>
              <a:cs typeface="Times New Roman" panose="02020603050405020304" pitchFamily="18" charset="0"/>
            </a:endParaRPr>
          </a:p>
        </p:txBody>
      </p:sp>
      <p:sp>
        <p:nvSpPr>
          <p:cNvPr id="43" name="Oval 42"/>
          <p:cNvSpPr/>
          <p:nvPr/>
        </p:nvSpPr>
        <p:spPr>
          <a:xfrm>
            <a:off x="2859945" y="3099299"/>
            <a:ext cx="1407255" cy="566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a:xfrm>
            <a:off x="1708518" y="3961701"/>
            <a:ext cx="1106487" cy="528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a:xfrm>
            <a:off x="2714965" y="4825052"/>
            <a:ext cx="1108075" cy="52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a:xfrm>
            <a:off x="5731515" y="2270713"/>
            <a:ext cx="808565" cy="5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5814169" y="4009140"/>
            <a:ext cx="1108075" cy="52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Oval 47"/>
          <p:cNvSpPr/>
          <p:nvPr/>
        </p:nvSpPr>
        <p:spPr>
          <a:xfrm>
            <a:off x="4610100" y="4733302"/>
            <a:ext cx="1229099" cy="566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Oval 48"/>
          <p:cNvSpPr/>
          <p:nvPr/>
        </p:nvSpPr>
        <p:spPr>
          <a:xfrm>
            <a:off x="4610100" y="3099298"/>
            <a:ext cx="1331119" cy="566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Oval 49"/>
          <p:cNvSpPr/>
          <p:nvPr/>
        </p:nvSpPr>
        <p:spPr>
          <a:xfrm>
            <a:off x="7290192" y="4805057"/>
            <a:ext cx="1108075" cy="5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p:cNvSpPr/>
          <p:nvPr/>
        </p:nvSpPr>
        <p:spPr>
          <a:xfrm>
            <a:off x="7498057" y="3093789"/>
            <a:ext cx="1264943" cy="566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p:cNvSpPr/>
          <p:nvPr/>
        </p:nvSpPr>
        <p:spPr>
          <a:xfrm>
            <a:off x="8640001" y="3955299"/>
            <a:ext cx="1106487" cy="5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ounded Rectangle 58"/>
          <p:cNvSpPr/>
          <p:nvPr/>
        </p:nvSpPr>
        <p:spPr>
          <a:xfrm>
            <a:off x="1453924" y="4805057"/>
            <a:ext cx="1153813" cy="56673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ounded Rectangle 59"/>
          <p:cNvSpPr/>
          <p:nvPr/>
        </p:nvSpPr>
        <p:spPr>
          <a:xfrm>
            <a:off x="5961953" y="3180556"/>
            <a:ext cx="993161" cy="56673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ounded Rectangle 60"/>
          <p:cNvSpPr/>
          <p:nvPr/>
        </p:nvSpPr>
        <p:spPr>
          <a:xfrm>
            <a:off x="5844153" y="4772025"/>
            <a:ext cx="1287124" cy="56673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ounded Rectangle 61"/>
          <p:cNvSpPr/>
          <p:nvPr/>
        </p:nvSpPr>
        <p:spPr>
          <a:xfrm>
            <a:off x="7498010" y="2206460"/>
            <a:ext cx="768350" cy="56673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Rounded Rectangle 62"/>
          <p:cNvSpPr/>
          <p:nvPr/>
        </p:nvSpPr>
        <p:spPr>
          <a:xfrm>
            <a:off x="8872538" y="3105113"/>
            <a:ext cx="1447300" cy="56673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ounded Rectangle 63"/>
          <p:cNvSpPr/>
          <p:nvPr/>
        </p:nvSpPr>
        <p:spPr>
          <a:xfrm>
            <a:off x="7524633" y="3982163"/>
            <a:ext cx="1056030" cy="56515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ounded Rectangle 64"/>
          <p:cNvSpPr/>
          <p:nvPr/>
        </p:nvSpPr>
        <p:spPr>
          <a:xfrm>
            <a:off x="8505494" y="4820963"/>
            <a:ext cx="1342935" cy="56673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Isosceles Triangle 11"/>
          <p:cNvSpPr/>
          <p:nvPr/>
        </p:nvSpPr>
        <p:spPr>
          <a:xfrm>
            <a:off x="4610100" y="2135532"/>
            <a:ext cx="1069975" cy="5651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75" name="Isosceles Triangle 74"/>
          <p:cNvSpPr/>
          <p:nvPr/>
        </p:nvSpPr>
        <p:spPr>
          <a:xfrm>
            <a:off x="8294570" y="2082291"/>
            <a:ext cx="1071462" cy="56387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77" name="Isosceles Triangle 76"/>
          <p:cNvSpPr/>
          <p:nvPr/>
        </p:nvSpPr>
        <p:spPr>
          <a:xfrm>
            <a:off x="1647509" y="2977170"/>
            <a:ext cx="1148738" cy="5651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79" name="Isosceles Triangle 78"/>
          <p:cNvSpPr/>
          <p:nvPr/>
        </p:nvSpPr>
        <p:spPr>
          <a:xfrm>
            <a:off x="2840978" y="3856719"/>
            <a:ext cx="1071462" cy="5651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80" name="Isosceles Triangle 79"/>
          <p:cNvSpPr/>
          <p:nvPr/>
        </p:nvSpPr>
        <p:spPr>
          <a:xfrm>
            <a:off x="4671563" y="3806880"/>
            <a:ext cx="1069975" cy="56387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84" name="Rounded Rectangle 83"/>
          <p:cNvSpPr/>
          <p:nvPr/>
        </p:nvSpPr>
        <p:spPr>
          <a:xfrm>
            <a:off x="2578327" y="2303464"/>
            <a:ext cx="1381352" cy="56673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1687092" y="2270713"/>
            <a:ext cx="843757" cy="52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Isosceles Triangle 40"/>
          <p:cNvSpPr/>
          <p:nvPr/>
        </p:nvSpPr>
        <p:spPr>
          <a:xfrm>
            <a:off x="1521854" y="2131652"/>
            <a:ext cx="1148738" cy="5651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Tree>
    <p:extLst>
      <p:ext uri="{BB962C8B-B14F-4D97-AF65-F5344CB8AC3E}">
        <p14:creationId xmlns:p14="http://schemas.microsoft.com/office/powerpoint/2010/main" val="1882875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anim calcmode="lin" valueType="num">
                                      <p:cBhvr>
                                        <p:cTn id="21" dur="1000" fill="hold"/>
                                        <p:tgtEl>
                                          <p:spTgt spid="44"/>
                                        </p:tgtEl>
                                        <p:attrNameLst>
                                          <p:attrName>ppt_x</p:attrName>
                                        </p:attrNameLst>
                                      </p:cBhvr>
                                      <p:tavLst>
                                        <p:tav tm="0">
                                          <p:val>
                                            <p:strVal val="#ppt_x"/>
                                          </p:val>
                                        </p:tav>
                                        <p:tav tm="100000">
                                          <p:val>
                                            <p:strVal val="#ppt_x"/>
                                          </p:val>
                                        </p:tav>
                                      </p:tavLst>
                                    </p:anim>
                                    <p:anim calcmode="lin" valueType="num">
                                      <p:cBhvr>
                                        <p:cTn id="22" dur="1000" fill="hold"/>
                                        <p:tgtEl>
                                          <p:spTgt spid="4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1000"/>
                                        <p:tgtEl>
                                          <p:spTgt spid="51"/>
                                        </p:tgtEl>
                                      </p:cBhvr>
                                    </p:animEffect>
                                    <p:anim calcmode="lin" valueType="num">
                                      <p:cBhvr>
                                        <p:cTn id="51" dur="1000" fill="hold"/>
                                        <p:tgtEl>
                                          <p:spTgt spid="51"/>
                                        </p:tgtEl>
                                        <p:attrNameLst>
                                          <p:attrName>ppt_x</p:attrName>
                                        </p:attrNameLst>
                                      </p:cBhvr>
                                      <p:tavLst>
                                        <p:tav tm="0">
                                          <p:val>
                                            <p:strVal val="#ppt_x"/>
                                          </p:val>
                                        </p:tav>
                                        <p:tav tm="100000">
                                          <p:val>
                                            <p:strVal val="#ppt_x"/>
                                          </p:val>
                                        </p:tav>
                                      </p:tavLst>
                                    </p:anim>
                                    <p:anim calcmode="lin" valueType="num">
                                      <p:cBhvr>
                                        <p:cTn id="52" dur="1000" fill="hold"/>
                                        <p:tgtEl>
                                          <p:spTgt spid="5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1000"/>
                                        <p:tgtEl>
                                          <p:spTgt spid="50"/>
                                        </p:tgtEl>
                                      </p:cBhvr>
                                    </p:animEffect>
                                    <p:anim calcmode="lin" valueType="num">
                                      <p:cBhvr>
                                        <p:cTn id="56" dur="1000" fill="hold"/>
                                        <p:tgtEl>
                                          <p:spTgt spid="50"/>
                                        </p:tgtEl>
                                        <p:attrNameLst>
                                          <p:attrName>ppt_x</p:attrName>
                                        </p:attrNameLst>
                                      </p:cBhvr>
                                      <p:tavLst>
                                        <p:tav tm="0">
                                          <p:val>
                                            <p:strVal val="#ppt_x"/>
                                          </p:val>
                                        </p:tav>
                                        <p:tav tm="100000">
                                          <p:val>
                                            <p:strVal val="#ppt_x"/>
                                          </p:val>
                                        </p:tav>
                                      </p:tavLst>
                                    </p:anim>
                                    <p:anim calcmode="lin" valueType="num">
                                      <p:cBhvr>
                                        <p:cTn id="57" dur="1000" fill="hold"/>
                                        <p:tgtEl>
                                          <p:spTgt spid="5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1000"/>
                                        <p:tgtEl>
                                          <p:spTgt spid="52"/>
                                        </p:tgtEl>
                                      </p:cBhvr>
                                    </p:animEffect>
                                    <p:anim calcmode="lin" valueType="num">
                                      <p:cBhvr>
                                        <p:cTn id="61" dur="1000" fill="hold"/>
                                        <p:tgtEl>
                                          <p:spTgt spid="52"/>
                                        </p:tgtEl>
                                        <p:attrNameLst>
                                          <p:attrName>ppt_x</p:attrName>
                                        </p:attrNameLst>
                                      </p:cBhvr>
                                      <p:tavLst>
                                        <p:tav tm="0">
                                          <p:val>
                                            <p:strVal val="#ppt_x"/>
                                          </p:val>
                                        </p:tav>
                                        <p:tav tm="100000">
                                          <p:val>
                                            <p:strVal val="#ppt_x"/>
                                          </p:val>
                                        </p:tav>
                                      </p:tavLst>
                                    </p:anim>
                                    <p:anim calcmode="lin" valueType="num">
                                      <p:cBhvr>
                                        <p:cTn id="6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anim calcmode="lin" valueType="num">
                                      <p:cBhvr additive="base">
                                        <p:cTn id="67" dur="500" fill="hold"/>
                                        <p:tgtEl>
                                          <p:spTgt spid="84"/>
                                        </p:tgtEl>
                                        <p:attrNameLst>
                                          <p:attrName>ppt_x</p:attrName>
                                        </p:attrNameLst>
                                      </p:cBhvr>
                                      <p:tavLst>
                                        <p:tav tm="0">
                                          <p:val>
                                            <p:strVal val="#ppt_x"/>
                                          </p:val>
                                        </p:tav>
                                        <p:tav tm="100000">
                                          <p:val>
                                            <p:strVal val="#ppt_x"/>
                                          </p:val>
                                        </p:tav>
                                      </p:tavLst>
                                    </p:anim>
                                    <p:anim calcmode="lin" valueType="num">
                                      <p:cBhvr additive="base">
                                        <p:cTn id="68" dur="500" fill="hold"/>
                                        <p:tgtEl>
                                          <p:spTgt spid="8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additive="base">
                                        <p:cTn id="83" dur="500" fill="hold"/>
                                        <p:tgtEl>
                                          <p:spTgt spid="64"/>
                                        </p:tgtEl>
                                        <p:attrNameLst>
                                          <p:attrName>ppt_x</p:attrName>
                                        </p:attrNameLst>
                                      </p:cBhvr>
                                      <p:tavLst>
                                        <p:tav tm="0">
                                          <p:val>
                                            <p:strVal val="#ppt_x"/>
                                          </p:val>
                                        </p:tav>
                                        <p:tav tm="100000">
                                          <p:val>
                                            <p:strVal val="#ppt_x"/>
                                          </p:val>
                                        </p:tav>
                                      </p:tavLst>
                                    </p:anim>
                                    <p:anim calcmode="lin" valueType="num">
                                      <p:cBhvr additive="base">
                                        <p:cTn id="84" dur="500" fill="hold"/>
                                        <p:tgtEl>
                                          <p:spTgt spid="6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additive="base">
                                        <p:cTn id="87" dur="500" fill="hold"/>
                                        <p:tgtEl>
                                          <p:spTgt spid="62"/>
                                        </p:tgtEl>
                                        <p:attrNameLst>
                                          <p:attrName>ppt_x</p:attrName>
                                        </p:attrNameLst>
                                      </p:cBhvr>
                                      <p:tavLst>
                                        <p:tav tm="0">
                                          <p:val>
                                            <p:strVal val="#ppt_x"/>
                                          </p:val>
                                        </p:tav>
                                        <p:tav tm="100000">
                                          <p:val>
                                            <p:strVal val="#ppt_x"/>
                                          </p:val>
                                        </p:tav>
                                      </p:tavLst>
                                    </p:anim>
                                    <p:anim calcmode="lin" valueType="num">
                                      <p:cBhvr additive="base">
                                        <p:cTn id="88" dur="500" fill="hold"/>
                                        <p:tgtEl>
                                          <p:spTgt spid="6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fill="hold"/>
                                        <p:tgtEl>
                                          <p:spTgt spid="63"/>
                                        </p:tgtEl>
                                        <p:attrNameLst>
                                          <p:attrName>ppt_x</p:attrName>
                                        </p:attrNameLst>
                                      </p:cBhvr>
                                      <p:tavLst>
                                        <p:tav tm="0">
                                          <p:val>
                                            <p:strVal val="#ppt_x"/>
                                          </p:val>
                                        </p:tav>
                                        <p:tav tm="100000">
                                          <p:val>
                                            <p:strVal val="#ppt_x"/>
                                          </p:val>
                                        </p:tav>
                                      </p:tavLst>
                                    </p:anim>
                                    <p:anim calcmode="lin" valueType="num">
                                      <p:cBhvr additive="base">
                                        <p:cTn id="92" dur="500" fill="hold"/>
                                        <p:tgtEl>
                                          <p:spTgt spid="6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anim calcmode="lin" valueType="num">
                                      <p:cBhvr additive="base">
                                        <p:cTn id="95" dur="500" fill="hold"/>
                                        <p:tgtEl>
                                          <p:spTgt spid="65"/>
                                        </p:tgtEl>
                                        <p:attrNameLst>
                                          <p:attrName>ppt_x</p:attrName>
                                        </p:attrNameLst>
                                      </p:cBhvr>
                                      <p:tavLst>
                                        <p:tav tm="0">
                                          <p:val>
                                            <p:strVal val="#ppt_x"/>
                                          </p:val>
                                        </p:tav>
                                        <p:tav tm="100000">
                                          <p:val>
                                            <p:strVal val="#ppt_x"/>
                                          </p:val>
                                        </p:tav>
                                      </p:tavLst>
                                    </p:anim>
                                    <p:anim calcmode="lin" valueType="num">
                                      <p:cBhvr additive="base">
                                        <p:cTn id="9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fade">
                                      <p:cBhvr>
                                        <p:cTn id="104" dur="500"/>
                                        <p:tgtEl>
                                          <p:spTgt spid="7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fade">
                                      <p:cBhvr>
                                        <p:cTn id="107" dur="500"/>
                                        <p:tgtEl>
                                          <p:spTgt spid="7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fade">
                                      <p:cBhvr>
                                        <p:cTn id="110" dur="500"/>
                                        <p:tgtEl>
                                          <p:spTgt spid="8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500"/>
                                        <p:tgtEl>
                                          <p:spTgt spid="75"/>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fade">
                                      <p:cBhvr>
                                        <p:cTn id="118" dur="1000"/>
                                        <p:tgtEl>
                                          <p:spTgt spid="32"/>
                                        </p:tgtEl>
                                      </p:cBhvr>
                                    </p:animEffect>
                                    <p:anim calcmode="lin" valueType="num">
                                      <p:cBhvr>
                                        <p:cTn id="119" dur="1000" fill="hold"/>
                                        <p:tgtEl>
                                          <p:spTgt spid="32"/>
                                        </p:tgtEl>
                                        <p:attrNameLst>
                                          <p:attrName>ppt_x</p:attrName>
                                        </p:attrNameLst>
                                      </p:cBhvr>
                                      <p:tavLst>
                                        <p:tav tm="0">
                                          <p:val>
                                            <p:strVal val="#ppt_x"/>
                                          </p:val>
                                        </p:tav>
                                        <p:tav tm="100000">
                                          <p:val>
                                            <p:strVal val="#ppt_x"/>
                                          </p:val>
                                        </p:tav>
                                      </p:tavLst>
                                    </p:anim>
                                    <p:anim calcmode="lin" valueType="num">
                                      <p:cBhvr>
                                        <p:cTn id="120" dur="1000" fill="hold"/>
                                        <p:tgtEl>
                                          <p:spTgt spid="32"/>
                                        </p:tgtEl>
                                        <p:attrNameLst>
                                          <p:attrName>ppt_y</p:attrName>
                                        </p:attrNameLst>
                                      </p:cBhvr>
                                      <p:tavLst>
                                        <p:tav tm="0">
                                          <p:val>
                                            <p:strVal val="#ppt_y+.1"/>
                                          </p:val>
                                        </p:tav>
                                        <p:tav tm="100000">
                                          <p:val>
                                            <p:strVal val="#ppt_y"/>
                                          </p:val>
                                        </p:tav>
                                      </p:tavLst>
                                    </p:anim>
                                  </p:childTnLst>
                                </p:cTn>
                              </p:par>
                              <p:par>
                                <p:cTn id="121" presetID="10"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9" grpId="0" animBg="1"/>
      <p:bldP spid="60" grpId="0" animBg="1"/>
      <p:bldP spid="61" grpId="0" animBg="1"/>
      <p:bldP spid="62" grpId="0" animBg="1"/>
      <p:bldP spid="63" grpId="0" animBg="1"/>
      <p:bldP spid="64" grpId="0" animBg="1"/>
      <p:bldP spid="65" grpId="0" animBg="1"/>
      <p:bldP spid="12" grpId="0" animBg="1"/>
      <p:bldP spid="75" grpId="0" animBg="1"/>
      <p:bldP spid="77" grpId="0" animBg="1"/>
      <p:bldP spid="79" grpId="0" animBg="1"/>
      <p:bldP spid="80" grpId="0" animBg="1"/>
      <p:bldP spid="84" grpId="0" animBg="1"/>
      <p:bldP spid="32"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333" l="1268" r="95246">
                        <a14:foregroundMark x1="18700" y1="24762" x2="35341" y2="35714"/>
                        <a14:foregroundMark x1="37559" y1="22857" x2="19968" y2="36190"/>
                        <a14:foregroundMark x1="23930" y1="20952" x2="24881" y2="24524"/>
                        <a14:foregroundMark x1="24881" y1="20000" x2="37718" y2="21190"/>
                        <a14:foregroundMark x1="51506" y1="20476" x2="63391" y2="36429"/>
                        <a14:foregroundMark x1="66086" y1="22857" x2="63550" y2="32857"/>
                        <a14:foregroundMark x1="50713" y1="20952" x2="51664" y2="35000"/>
                        <a14:foregroundMark x1="40412" y1="63095" x2="58637" y2="50000"/>
                        <a14:foregroundMark x1="41521" y1="57143" x2="43106" y2="56667"/>
                        <a14:foregroundMark x1="11410" y1="74048" x2="25198" y2="62143"/>
                        <a14:foregroundMark x1="8558" y1="58095" x2="21712" y2="54524"/>
                        <a14:foregroundMark x1="19810" y1="50476" x2="19810" y2="55714"/>
                        <a14:foregroundMark x1="9667" y1="57381" x2="11252" y2="73095"/>
                        <a14:foregroundMark x1="17433" y1="26429" x2="17433" y2="38810"/>
                        <a14:foregroundMark x1="17591" y1="40952" x2="29794" y2="41190"/>
                        <a14:foregroundMark x1="39144" y1="21429" x2="35341" y2="34286"/>
                        <a14:foregroundMark x1="49128" y1="18810" x2="47385" y2="35714"/>
                        <a14:foregroundMark x1="50079" y1="20000" x2="64025" y2="14048"/>
                        <a14:foregroundMark x1="64025" y1="14048" x2="66719" y2="24286"/>
                        <a14:foregroundMark x1="72425" y1="51667" x2="89382" y2="50714"/>
                        <a14:foregroundMark x1="83518" y1="45476" x2="85578" y2="36429"/>
                        <a14:foregroundMark x1="86688" y1="48095" x2="90333" y2="43810"/>
                        <a14:foregroundMark x1="82409" y1="46667" x2="80032" y2="37619"/>
                        <a14:foregroundMark x1="88273" y1="41667" x2="85737" y2="45238"/>
                        <a14:foregroundMark x1="76545" y1="53571" x2="72900" y2="65238"/>
                        <a14:foregroundMark x1="79239" y1="56667" x2="77813" y2="64762"/>
                        <a14:foregroundMark x1="84311" y1="57381" x2="83201" y2="65238"/>
                        <a14:foregroundMark x1="88273" y1="56905" x2="86529" y2="66429"/>
                        <a14:foregroundMark x1="89699" y1="54048" x2="89382" y2="67619"/>
                        <a14:foregroundMark x1="37876" y1="74524" x2="37242" y2="93810"/>
                        <a14:foregroundMark x1="40412" y1="75476" x2="41680" y2="93810"/>
                        <a14:foregroundMark x1="33597" y1="75476" x2="32805" y2="91905"/>
                        <a14:foregroundMark x1="30745" y1="79286" x2="29477" y2="90714"/>
                        <a14:foregroundMark x1="29952" y1="74286" x2="43582" y2="74048"/>
                        <a14:foregroundMark x1="29794" y1="72381" x2="27892" y2="82619"/>
                        <a14:foregroundMark x1="70840" y1="71667" x2="70206" y2="76429"/>
                        <a14:foregroundMark x1="63550" y1="90238" x2="61014" y2="95476"/>
                        <a14:foregroundMark x1="77179" y1="89762" x2="82726" y2="89762"/>
                        <a14:foregroundMark x1="78288" y1="79048" x2="82092" y2="88571"/>
                        <a14:foregroundMark x1="63074" y1="72857" x2="71949" y2="71190"/>
                        <a14:foregroundMark x1="51506" y1="62857" x2="63074" y2="54762"/>
                        <a14:foregroundMark x1="41204" y1="56667" x2="49128" y2="45000"/>
                        <a14:foregroundMark x1="50079" y1="45000" x2="62282" y2="50952"/>
                        <a14:foregroundMark x1="62916" y1="50952" x2="62758" y2="54524"/>
                      </a14:backgroundRemoval>
                    </a14:imgEffect>
                  </a14:imgLayer>
                </a14:imgProps>
              </a:ext>
              <a:ext uri="{28A0092B-C50C-407E-A947-70E740481C1C}">
                <a14:useLocalDpi xmlns:a14="http://schemas.microsoft.com/office/drawing/2010/main" val="0"/>
              </a:ext>
            </a:extLst>
          </a:blip>
          <a:srcRect/>
          <a:stretch>
            <a:fillRect/>
          </a:stretch>
        </p:blipFill>
        <p:spPr bwMode="auto">
          <a:xfrm>
            <a:off x="1" y="990600"/>
            <a:ext cx="1217814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9" name="TextBox 8"/>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sp>
        <p:nvSpPr>
          <p:cNvPr id="11" name="TextBox 10"/>
          <p:cNvSpPr txBox="1"/>
          <p:nvPr/>
        </p:nvSpPr>
        <p:spPr>
          <a:xfrm>
            <a:off x="505690" y="4464762"/>
            <a:ext cx="11928762" cy="2000499"/>
          </a:xfrm>
          <a:prstGeom prst="rect">
            <a:avLst/>
          </a:prstGeom>
          <a:noFill/>
        </p:spPr>
        <p:txBody>
          <a:bodyPr wrap="square" lIns="91391" tIns="45696" rIns="91391" bIns="45696" rtlCol="0">
            <a:spAutoFit/>
          </a:bodyPr>
          <a:lstStyle/>
          <a:p>
            <a:pPr algn="just"/>
            <a:r>
              <a:rPr lang="en-US" sz="2400" b="1" dirty="0" smtClean="0">
                <a:latin typeface="Arial-Rounded" pitchFamily="34" charset="0"/>
                <a:ea typeface="Arial-Rounded" pitchFamily="34" charset="0"/>
                <a:cs typeface="Arial-Rounded" pitchFamily="34" charset="0"/>
              </a:rPr>
              <a:t>Em thấy hiện tượng thiên nhiên nào trong tranh? </a:t>
            </a:r>
          </a:p>
          <a:p>
            <a:pPr algn="just"/>
            <a:r>
              <a:rPr lang="en-US" sz="2400" b="1" dirty="0" err="1" smtClean="0">
                <a:latin typeface="Arial-Rounded" pitchFamily="34" charset="0"/>
                <a:ea typeface="Arial-Rounded" pitchFamily="34" charset="0"/>
                <a:cs typeface="Arial-Rounded" pitchFamily="34" charset="0"/>
              </a:rPr>
              <a:t>Em</a:t>
            </a:r>
            <a:r>
              <a:rPr lang="en-US" sz="2400" b="1" dirty="0" smtClean="0">
                <a:latin typeface="Arial-Rounded" pitchFamily="34" charset="0"/>
                <a:ea typeface="Arial-Rounded" pitchFamily="34" charset="0"/>
                <a:cs typeface="Arial-Rounded" pitchFamily="34" charset="0"/>
              </a:rPr>
              <a:t> biết gì về những hiện tượng thiên nhiên đó? </a:t>
            </a:r>
          </a:p>
          <a:p>
            <a:pPr algn="just"/>
            <a:r>
              <a:rPr lang="en-US" sz="2400" b="1" dirty="0" err="1" smtClean="0">
                <a:latin typeface="Arial-Rounded" pitchFamily="34" charset="0"/>
                <a:ea typeface="Arial-Rounded" pitchFamily="34" charset="0"/>
                <a:cs typeface="Arial-Rounded" pitchFamily="34" charset="0"/>
              </a:rPr>
              <a:t>Hiện</a:t>
            </a:r>
            <a:r>
              <a:rPr lang="en-US" sz="2400" b="1" dirty="0" smtClean="0">
                <a:latin typeface="Arial-Rounded" pitchFamily="34" charset="0"/>
                <a:ea typeface="Arial-Rounded" pitchFamily="34" charset="0"/>
                <a:cs typeface="Arial-Rounded" pitchFamily="34" charset="0"/>
              </a:rPr>
              <a:t> tượng thiên nhiên mà em muốn nói là </a:t>
            </a:r>
            <a:r>
              <a:rPr lang="en-US" sz="2400" b="1" dirty="0" err="1" smtClean="0">
                <a:latin typeface="Arial-Rounded" pitchFamily="34" charset="0"/>
                <a:ea typeface="Arial-Rounded" pitchFamily="34" charset="0"/>
                <a:cs typeface="Arial-Rounded" pitchFamily="34" charset="0"/>
              </a:rPr>
              <a:t>hiện</a:t>
            </a:r>
            <a:r>
              <a:rPr lang="en-US" sz="2400" b="1" dirty="0" smtClean="0">
                <a:latin typeface="Arial-Rounded" pitchFamily="34" charset="0"/>
                <a:ea typeface="Arial-Rounded" pitchFamily="34" charset="0"/>
                <a:cs typeface="Arial-Rounded" pitchFamily="34" charset="0"/>
              </a:rPr>
              <a:t> </a:t>
            </a:r>
            <a:r>
              <a:rPr lang="en-US" sz="2400" b="1" dirty="0" err="1" smtClean="0">
                <a:latin typeface="Arial-Rounded" pitchFamily="34" charset="0"/>
                <a:ea typeface="Arial-Rounded" pitchFamily="34" charset="0"/>
                <a:cs typeface="Arial-Rounded" pitchFamily="34" charset="0"/>
              </a:rPr>
              <a:t>tượng</a:t>
            </a:r>
            <a:r>
              <a:rPr lang="en-US" sz="2400" b="1" dirty="0" smtClean="0">
                <a:latin typeface="Arial-Rounded" pitchFamily="34" charset="0"/>
                <a:ea typeface="Arial-Rounded" pitchFamily="34" charset="0"/>
                <a:cs typeface="Arial-Rounded" pitchFamily="34" charset="0"/>
              </a:rPr>
              <a:t> gì? </a:t>
            </a:r>
          </a:p>
          <a:p>
            <a:pPr algn="just"/>
            <a:r>
              <a:rPr lang="en-US" sz="2400" b="1" dirty="0" err="1" smtClean="0">
                <a:latin typeface="Arial-Rounded" pitchFamily="34" charset="0"/>
                <a:ea typeface="Arial-Rounded" pitchFamily="34" charset="0"/>
                <a:cs typeface="Arial-Rounded" pitchFamily="34" charset="0"/>
              </a:rPr>
              <a:t>Em</a:t>
            </a:r>
            <a:r>
              <a:rPr lang="en-US" sz="2400" b="1" dirty="0" smtClean="0">
                <a:latin typeface="Arial-Rounded" pitchFamily="34" charset="0"/>
                <a:ea typeface="Arial-Rounded" pitchFamily="34" charset="0"/>
                <a:cs typeface="Arial-Rounded" pitchFamily="34" charset="0"/>
              </a:rPr>
              <a:t> nhìn thấy hiện tượng đó ở đâu, vào lúc </a:t>
            </a:r>
            <a:r>
              <a:rPr lang="en-US" sz="2400" b="1" dirty="0" err="1" smtClean="0">
                <a:latin typeface="Arial-Rounded" pitchFamily="34" charset="0"/>
                <a:ea typeface="Arial-Rounded" pitchFamily="34" charset="0"/>
                <a:cs typeface="Arial-Rounded" pitchFamily="34" charset="0"/>
              </a:rPr>
              <a:t>nào</a:t>
            </a:r>
            <a:r>
              <a:rPr lang="en-US" sz="2400" b="1" dirty="0" smtClean="0">
                <a:latin typeface="Arial-Rounded" pitchFamily="34" charset="0"/>
                <a:ea typeface="Arial-Rounded" pitchFamily="34" charset="0"/>
                <a:cs typeface="Arial-Rounded" pitchFamily="34" charset="0"/>
              </a:rPr>
              <a:t>?</a:t>
            </a:r>
          </a:p>
          <a:p>
            <a:pPr algn="just"/>
            <a:r>
              <a:rPr lang="en-US" sz="2400" b="1" dirty="0" err="1" smtClean="0">
                <a:latin typeface="Arial-Rounded" pitchFamily="34" charset="0"/>
                <a:ea typeface="Arial-Rounded" pitchFamily="34" charset="0"/>
                <a:cs typeface="Arial-Rounded" pitchFamily="34" charset="0"/>
              </a:rPr>
              <a:t>Hiện</a:t>
            </a:r>
            <a:r>
              <a:rPr lang="en-US" sz="2400" b="1" dirty="0" smtClean="0">
                <a:latin typeface="Arial-Rounded" pitchFamily="34" charset="0"/>
                <a:ea typeface="Arial-Rounded" pitchFamily="34" charset="0"/>
                <a:cs typeface="Arial-Rounded" pitchFamily="34" charset="0"/>
              </a:rPr>
              <a:t> tượng đó có những đặc điểm gì</a:t>
            </a:r>
            <a:r>
              <a:rPr lang="en-US" sz="2800" b="1" dirty="0" smtClean="0">
                <a:latin typeface="Arial-Rounded" pitchFamily="34" charset="0"/>
                <a:ea typeface="Arial-Rounded" pitchFamily="34" charset="0"/>
                <a:cs typeface="Arial-Rounded" pitchFamily="34" charset="0"/>
              </a:rPr>
              <a:t>?</a:t>
            </a:r>
            <a:endParaRPr lang="en-US" sz="2800" b="1"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422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accel="3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7" name="TextBox 6"/>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33" y="1252721"/>
            <a:ext cx="2734367" cy="1775310"/>
          </a:xfrm>
          <a:prstGeom prst="ellipse">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54632"/>
            <a:ext cx="2424544" cy="18983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380" y="3843824"/>
            <a:ext cx="2360764" cy="200288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6" y="3843824"/>
            <a:ext cx="2881744" cy="2145621"/>
          </a:xfrm>
          <a:prstGeom prst="ellipse">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599" y="3843824"/>
            <a:ext cx="2799603" cy="18575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1197582"/>
            <a:ext cx="3657600" cy="166335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3800" y="1013668"/>
            <a:ext cx="3886200" cy="1847271"/>
          </a:xfrm>
          <a:prstGeom prst="ellipse">
            <a:avLst/>
          </a:prstGeom>
          <a:ln>
            <a:noFill/>
          </a:ln>
          <a:effectLst>
            <a:softEdge rad="112500"/>
          </a:effectLst>
        </p:spPr>
      </p:pic>
      <p:sp>
        <p:nvSpPr>
          <p:cNvPr id="23" name="Rectangle 22"/>
          <p:cNvSpPr/>
          <p:nvPr/>
        </p:nvSpPr>
        <p:spPr>
          <a:xfrm>
            <a:off x="542233" y="2651678"/>
            <a:ext cx="2416046" cy="830997"/>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1: </a:t>
            </a:r>
          </a:p>
          <a:p>
            <a:pPr lvl="0" algn="just"/>
            <a:r>
              <a:rPr lang="en-US" sz="2400" b="1" dirty="0" smtClean="0">
                <a:solidFill>
                  <a:prstClr val="black"/>
                </a:solidFill>
                <a:latin typeface="Arial-Rounded" pitchFamily="34" charset="0"/>
                <a:ea typeface="Arial-Rounded" pitchFamily="34" charset="0"/>
                <a:cs typeface="Arial-Rounded" pitchFamily="34" charset="0"/>
              </a:rPr>
              <a:t>Mặt trời khi nắng </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4" name="Rectangle 23"/>
          <p:cNvSpPr/>
          <p:nvPr/>
        </p:nvSpPr>
        <p:spPr>
          <a:xfrm>
            <a:off x="4432039" y="2829656"/>
            <a:ext cx="246894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2:  Cầu vồng</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5" name="Rectangle 24"/>
          <p:cNvSpPr/>
          <p:nvPr/>
        </p:nvSpPr>
        <p:spPr>
          <a:xfrm>
            <a:off x="9102863" y="3104314"/>
            <a:ext cx="225093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3:  sấm sét</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6" name="Rectangle 25"/>
          <p:cNvSpPr/>
          <p:nvPr/>
        </p:nvSpPr>
        <p:spPr>
          <a:xfrm>
            <a:off x="1" y="6143264"/>
            <a:ext cx="218681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4:  Gió, lốc</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7" name="Rectangle 26"/>
          <p:cNvSpPr/>
          <p:nvPr/>
        </p:nvSpPr>
        <p:spPr>
          <a:xfrm>
            <a:off x="3067946" y="6131706"/>
            <a:ext cx="3065263"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5:  trời nhiều mây</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8" name="Rectangle 27"/>
          <p:cNvSpPr/>
          <p:nvPr/>
        </p:nvSpPr>
        <p:spPr>
          <a:xfrm>
            <a:off x="6328868" y="5228616"/>
            <a:ext cx="3509294"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6:  mặt trăng buổi tối</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9" name="Rectangle 28"/>
          <p:cNvSpPr/>
          <p:nvPr/>
        </p:nvSpPr>
        <p:spPr>
          <a:xfrm>
            <a:off x="9817380" y="6115307"/>
            <a:ext cx="181812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7:  mưa</a:t>
            </a:r>
            <a:endParaRPr lang="en-US" sz="2400" b="1"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922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iterate type="lt">
                                    <p:tmPct val="10000"/>
                                  </p:iterate>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iterate type="lt">
                                    <p:tmPct val="10000"/>
                                  </p:iterate>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iterate type="lt">
                                    <p:tmPct val="10000"/>
                                  </p:iterate>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iterate type="lt">
                                    <p:tmPct val="10000"/>
                                  </p:iterate>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iterate type="lt">
                                    <p:tmPct val="10000"/>
                                  </p:iterate>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6" y="152402"/>
            <a:ext cx="994599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Arial-SGK-TV" pitchFamily="2" charset="0"/>
                <a:ea typeface="Arial-Rounded" panose="020B0500000000000000" pitchFamily="34" charset="0"/>
                <a:cs typeface="Arial-SGK-TV" pitchFamily="2" charset="0"/>
              </a:rPr>
              <a:t>Chọn từ, tiếng hoàn thành câu sau:</a:t>
            </a:r>
          </a:p>
          <a:p>
            <a:pPr algn="ctr"/>
            <a:r>
              <a:rPr lang="en-US" sz="3600" b="1" dirty="0" smtClean="0">
                <a:solidFill>
                  <a:prstClr val="black"/>
                </a:solidFill>
                <a:latin typeface="Arial-SGK-TV" pitchFamily="2" charset="0"/>
                <a:ea typeface="Arial-Rounded" panose="020B0500000000000000" pitchFamily="34" charset="0"/>
                <a:cs typeface="Arial-SGK-TV" pitchFamily="2" charset="0"/>
              </a:rPr>
              <a:t>Những(….)buổi sáng mở đầu một ngày mới.</a:t>
            </a:r>
            <a:endParaRPr lang="en-US" sz="3600" b="1" dirty="0">
              <a:solidFill>
                <a:prstClr val="black"/>
              </a:solidFill>
              <a:latin typeface="Arial-SGK-TV" pitchFamily="2" charset="0"/>
              <a:ea typeface="Arial-Rounded" panose="020B0500000000000000" pitchFamily="34" charset="0"/>
              <a:cs typeface="Arial-SGK-TV" pitchFamily="2" charset="0"/>
            </a:endParaRPr>
          </a:p>
        </p:txBody>
      </p:sp>
      <p:sp>
        <p:nvSpPr>
          <p:cNvPr id="10" name="Rectangle 9"/>
          <p:cNvSpPr/>
          <p:nvPr/>
        </p:nvSpPr>
        <p:spPr>
          <a:xfrm>
            <a:off x="1371601" y="1685926"/>
            <a:ext cx="3391444"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SGK-TV" pitchFamily="2" charset="0"/>
                <a:ea typeface="Arial-Rounded" panose="020B0500000000000000" pitchFamily="34" charset="0"/>
                <a:cs typeface="Arial-SGK-TV" pitchFamily="2" charset="0"/>
              </a:rPr>
              <a:t>A. </a:t>
            </a:r>
            <a:r>
              <a:rPr lang="en-US" sz="4400" b="1" dirty="0" smtClean="0">
                <a:solidFill>
                  <a:prstClr val="white"/>
                </a:solidFill>
                <a:latin typeface="Arial-SGK-TV" pitchFamily="2" charset="0"/>
                <a:ea typeface="Arial-Rounded" panose="020B0500000000000000" pitchFamily="34" charset="0"/>
                <a:cs typeface="Arial-SGK-TV" pitchFamily="2" charset="0"/>
              </a:rPr>
              <a:t>mặt trời</a:t>
            </a:r>
            <a:endParaRPr lang="en-US" sz="4400" b="1" dirty="0">
              <a:solidFill>
                <a:prstClr val="white"/>
              </a:solidFill>
              <a:latin typeface="Arial-SGK-TV" pitchFamily="2" charset="0"/>
              <a:ea typeface="Arial-Rounded" panose="020B0500000000000000" pitchFamily="34" charset="0"/>
              <a:cs typeface="Arial-SGK-TV" pitchFamily="2" charset="0"/>
            </a:endParaRPr>
          </a:p>
        </p:txBody>
      </p:sp>
      <p:sp>
        <p:nvSpPr>
          <p:cNvPr id="11" name="Rectangle 10"/>
          <p:cNvSpPr/>
          <p:nvPr/>
        </p:nvSpPr>
        <p:spPr>
          <a:xfrm>
            <a:off x="8489934" y="1643062"/>
            <a:ext cx="3092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SGK-TV" pitchFamily="2" charset="0"/>
                <a:ea typeface="Arial-Rounded" panose="020B0500000000000000" pitchFamily="34" charset="0"/>
                <a:cs typeface="Arial-SGK-TV" pitchFamily="2" charset="0"/>
              </a:rPr>
              <a:t>C. </a:t>
            </a:r>
            <a:r>
              <a:rPr lang="en-US" sz="4000" b="1" dirty="0" smtClean="0">
                <a:solidFill>
                  <a:prstClr val="white"/>
                </a:solidFill>
                <a:latin typeface="Arial-SGK-TV" pitchFamily="2" charset="0"/>
                <a:ea typeface="Arial-Rounded" panose="020B0500000000000000" pitchFamily="34" charset="0"/>
                <a:cs typeface="Arial-SGK-TV" pitchFamily="2" charset="0"/>
              </a:rPr>
              <a:t>Tia nắng</a:t>
            </a:r>
            <a:endParaRPr lang="en-US" sz="4000" b="1" dirty="0">
              <a:solidFill>
                <a:prstClr val="white"/>
              </a:solidFill>
              <a:latin typeface="Arial-SGK-TV" pitchFamily="2" charset="0"/>
              <a:ea typeface="Arial-Rounded" panose="020B0500000000000000" pitchFamily="34" charset="0"/>
              <a:cs typeface="Arial-SGK-TV" pitchFamily="2" charset="0"/>
            </a:endParaRPr>
          </a:p>
        </p:txBody>
      </p:sp>
      <p:sp>
        <p:nvSpPr>
          <p:cNvPr id="12" name="Rectangle 11"/>
          <p:cNvSpPr/>
          <p:nvPr/>
        </p:nvSpPr>
        <p:spPr>
          <a:xfrm>
            <a:off x="5365734" y="1685926"/>
            <a:ext cx="2711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SGK-TV" pitchFamily="2" charset="0"/>
                <a:ea typeface="Arial-Rounded" panose="020B0500000000000000" pitchFamily="34" charset="0"/>
                <a:cs typeface="Arial-SGK-TV" pitchFamily="2" charset="0"/>
              </a:rPr>
              <a:t>B. </a:t>
            </a:r>
            <a:r>
              <a:rPr lang="en-US" sz="4400" b="1" dirty="0" smtClean="0">
                <a:solidFill>
                  <a:prstClr val="white"/>
                </a:solidFill>
                <a:latin typeface="Arial-SGK-TV" pitchFamily="2" charset="0"/>
                <a:ea typeface="Arial-Rounded" panose="020B0500000000000000" pitchFamily="34" charset="0"/>
                <a:cs typeface="Arial-SGK-TV" pitchFamily="2" charset="0"/>
              </a:rPr>
              <a:t>hót</a:t>
            </a:r>
            <a:endParaRPr lang="en-US" sz="4400" b="1" dirty="0">
              <a:solidFill>
                <a:prstClr val="white"/>
              </a:solidFill>
              <a:latin typeface="Arial-SGK-TV" pitchFamily="2" charset="0"/>
              <a:ea typeface="Arial-Rounded" panose="020B0500000000000000" pitchFamily="34" charset="0"/>
              <a:cs typeface="Arial-SGK-TV" pitchFamily="2"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447800" y="258337"/>
            <a:ext cx="105918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black"/>
                </a:solidFill>
                <a:latin typeface="Arial-SGK-TV" pitchFamily="2" charset="0"/>
                <a:ea typeface="Arial-Rounded" panose="020B0500000000000000" pitchFamily="34" charset="0"/>
                <a:cs typeface="Arial-SGK-TV" pitchFamily="2" charset="0"/>
              </a:rPr>
              <a:t>Nắng</a:t>
            </a:r>
            <a:r>
              <a:rPr lang="en-US" sz="3200" b="1" dirty="0" smtClean="0">
                <a:solidFill>
                  <a:prstClr val="black"/>
                </a:solidFill>
                <a:latin typeface="Arial-SGK-TV" pitchFamily="2" charset="0"/>
                <a:ea typeface="Arial-Rounded" panose="020B0500000000000000" pitchFamily="34" charset="0"/>
                <a:cs typeface="Arial-SGK-TV" pitchFamily="2" charset="0"/>
              </a:rPr>
              <a:t> </a:t>
            </a:r>
            <a:r>
              <a:rPr lang="en-US" sz="3200" b="1" dirty="0" err="1" smtClean="0">
                <a:solidFill>
                  <a:prstClr val="black"/>
                </a:solidFill>
                <a:latin typeface="Arial-SGK-TV" pitchFamily="2" charset="0"/>
                <a:ea typeface="Arial-Rounded" panose="020B0500000000000000" pitchFamily="34" charset="0"/>
                <a:cs typeface="Arial-SGK-TV" pitchFamily="2" charset="0"/>
              </a:rPr>
              <a:t>chiếu</a:t>
            </a:r>
            <a:r>
              <a:rPr lang="en-US" sz="3200" b="1" dirty="0" smtClean="0">
                <a:solidFill>
                  <a:prstClr val="black"/>
                </a:solidFill>
                <a:latin typeface="Arial-SGK-TV" pitchFamily="2" charset="0"/>
                <a:ea typeface="Arial-Rounded" panose="020B0500000000000000" pitchFamily="34" charset="0"/>
                <a:cs typeface="Arial-SGK-TV" pitchFamily="2" charset="0"/>
              </a:rPr>
              <a:t> </a:t>
            </a:r>
            <a:r>
              <a:rPr lang="en-US" sz="3200" b="1" dirty="0" err="1" smtClean="0">
                <a:solidFill>
                  <a:prstClr val="black"/>
                </a:solidFill>
                <a:latin typeface="Arial-SGK-TV" pitchFamily="2" charset="0"/>
                <a:ea typeface="Arial-Rounded" panose="020B0500000000000000" pitchFamily="34" charset="0"/>
                <a:cs typeface="Arial-SGK-TV" pitchFamily="2" charset="0"/>
              </a:rPr>
              <a:t>vào</a:t>
            </a:r>
            <a:r>
              <a:rPr lang="en-US" sz="3200" b="1" dirty="0" smtClean="0">
                <a:solidFill>
                  <a:prstClr val="black"/>
                </a:solidFill>
                <a:latin typeface="Arial-SGK-TV" pitchFamily="2" charset="0"/>
                <a:ea typeface="Arial-Rounded" panose="020B0500000000000000" pitchFamily="34" charset="0"/>
                <a:cs typeface="Arial-SGK-TV" pitchFamily="2" charset="0"/>
              </a:rPr>
              <a:t> </a:t>
            </a:r>
            <a:r>
              <a:rPr lang="en-US" sz="3200" b="1" dirty="0" err="1" smtClean="0">
                <a:solidFill>
                  <a:prstClr val="black"/>
                </a:solidFill>
                <a:latin typeface="Arial-SGK-TV" pitchFamily="2" charset="0"/>
                <a:ea typeface="Arial-Rounded" panose="020B0500000000000000" pitchFamily="34" charset="0"/>
                <a:cs typeface="Arial-SGK-TV" pitchFamily="2" charset="0"/>
              </a:rPr>
              <a:t>nhà</a:t>
            </a:r>
            <a:r>
              <a:rPr lang="en-US" sz="3200" b="1" dirty="0" smtClean="0">
                <a:solidFill>
                  <a:prstClr val="black"/>
                </a:solidFill>
                <a:latin typeface="Arial-SGK-TV" pitchFamily="2" charset="0"/>
                <a:ea typeface="Arial-Rounded" panose="020B0500000000000000" pitchFamily="34" charset="0"/>
                <a:cs typeface="Arial-SGK-TV" pitchFamily="2" charset="0"/>
              </a:rPr>
              <a:t> </a:t>
            </a:r>
            <a:r>
              <a:rPr lang="en-US" sz="3200" b="1" dirty="0" err="1" smtClean="0">
                <a:solidFill>
                  <a:prstClr val="black"/>
                </a:solidFill>
                <a:latin typeface="Arial-SGK-TV" pitchFamily="2" charset="0"/>
                <a:ea typeface="Arial-Rounded" panose="020B0500000000000000" pitchFamily="34" charset="0"/>
                <a:cs typeface="Arial-SGK-TV" pitchFamily="2" charset="0"/>
              </a:rPr>
              <a:t>gọi</a:t>
            </a:r>
            <a:r>
              <a:rPr lang="en-US" sz="3200" b="1" dirty="0" smtClean="0">
                <a:solidFill>
                  <a:prstClr val="black"/>
                </a:solidFill>
                <a:latin typeface="Arial-SGK-TV" pitchFamily="2" charset="0"/>
                <a:ea typeface="Arial-Rounded" panose="020B0500000000000000" pitchFamily="34" charset="0"/>
                <a:cs typeface="Arial-SGK-TV" pitchFamily="2" charset="0"/>
              </a:rPr>
              <a:t> </a:t>
            </a:r>
            <a:r>
              <a:rPr lang="en-US" sz="3200" b="1" dirty="0" err="1" smtClean="0">
                <a:solidFill>
                  <a:prstClr val="black"/>
                </a:solidFill>
                <a:latin typeface="Arial-SGK-TV" pitchFamily="2" charset="0"/>
                <a:ea typeface="Arial-Rounded" panose="020B0500000000000000" pitchFamily="34" charset="0"/>
                <a:cs typeface="Arial-SGK-TV" pitchFamily="2" charset="0"/>
              </a:rPr>
              <a:t>bé</a:t>
            </a:r>
            <a:r>
              <a:rPr lang="en-US" sz="3200" b="1" dirty="0" smtClean="0">
                <a:solidFill>
                  <a:prstClr val="black"/>
                </a:solidFill>
                <a:latin typeface="Arial-SGK-TV" pitchFamily="2" charset="0"/>
                <a:ea typeface="Arial-Rounded" panose="020B0500000000000000" pitchFamily="34" charset="0"/>
                <a:cs typeface="Arial-SGK-TV" pitchFamily="2" charset="0"/>
              </a:rPr>
              <a:t> </a:t>
            </a:r>
            <a:r>
              <a:rPr lang="en-US" sz="3200" b="1" dirty="0" err="1" smtClean="0">
                <a:solidFill>
                  <a:prstClr val="black"/>
                </a:solidFill>
                <a:latin typeface="Arial-SGK-TV" pitchFamily="2" charset="0"/>
                <a:ea typeface="Arial-Rounded" panose="020B0500000000000000" pitchFamily="34" charset="0"/>
                <a:cs typeface="Arial-SGK-TV" pitchFamily="2" charset="0"/>
              </a:rPr>
              <a:t>làm</a:t>
            </a:r>
            <a:r>
              <a:rPr lang="en-US" sz="3200" b="1" dirty="0" smtClean="0">
                <a:solidFill>
                  <a:prstClr val="black"/>
                </a:solidFill>
                <a:latin typeface="Arial-SGK-TV" pitchFamily="2" charset="0"/>
                <a:ea typeface="Arial-Rounded" panose="020B0500000000000000" pitchFamily="34" charset="0"/>
                <a:cs typeface="Arial-SGK-TV" pitchFamily="2" charset="0"/>
              </a:rPr>
              <a:t> </a:t>
            </a:r>
            <a:r>
              <a:rPr lang="en-US" sz="3200" b="1" dirty="0" err="1" smtClean="0">
                <a:solidFill>
                  <a:prstClr val="black"/>
                </a:solidFill>
                <a:latin typeface="Arial-SGK-TV" pitchFamily="2" charset="0"/>
                <a:ea typeface="Arial-Rounded" panose="020B0500000000000000" pitchFamily="34" charset="0"/>
                <a:cs typeface="Arial-SGK-TV" pitchFamily="2" charset="0"/>
              </a:rPr>
              <a:t>gì</a:t>
            </a:r>
            <a:r>
              <a:rPr lang="en-US" sz="3200" b="1" dirty="0" smtClean="0">
                <a:solidFill>
                  <a:prstClr val="black"/>
                </a:solidFill>
                <a:latin typeface="Arial-SGK-TV" pitchFamily="2" charset="0"/>
                <a:ea typeface="Arial-Rounded" panose="020B0500000000000000" pitchFamily="34" charset="0"/>
                <a:cs typeface="Arial-SGK-TV" pitchFamily="2" charset="0"/>
              </a:rPr>
              <a:t>? </a:t>
            </a:r>
            <a:endParaRPr lang="en-US" sz="3200" b="1" dirty="0">
              <a:solidFill>
                <a:prstClr val="black"/>
              </a:solidFill>
              <a:latin typeface="Arial-SGK-TV" pitchFamily="2" charset="0"/>
              <a:ea typeface="Arial-Rounded" panose="020B0500000000000000" pitchFamily="34" charset="0"/>
              <a:cs typeface="Arial-SGK-TV" pitchFamily="2" charset="0"/>
            </a:endParaRPr>
          </a:p>
        </p:txBody>
      </p:sp>
      <p:sp>
        <p:nvSpPr>
          <p:cNvPr id="10" name="Rectangle 9"/>
          <p:cNvSpPr/>
          <p:nvPr/>
        </p:nvSpPr>
        <p:spPr>
          <a:xfrm>
            <a:off x="990600" y="1660972"/>
            <a:ext cx="28739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229600" y="1551435"/>
            <a:ext cx="373380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3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3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dậy</a:t>
            </a:r>
            <a:endPar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648200" y="1562100"/>
            <a:ext cx="2769160"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Arial-SGK-TV" pitchFamily="2" charset="0"/>
                <a:ea typeface="Arial-Rounded" panose="020B0500000000000000" pitchFamily="34" charset="0"/>
                <a:cs typeface="Arial-SGK-TV" pitchFamily="2" charset="0"/>
              </a:rPr>
              <a:t>Bé</a:t>
            </a:r>
            <a:r>
              <a:rPr lang="en-US" sz="3600" b="1" dirty="0" smtClean="0">
                <a:solidFill>
                  <a:schemeClr val="tx1"/>
                </a:solidFill>
                <a:latin typeface="Arial-SGK-TV" pitchFamily="2" charset="0"/>
                <a:ea typeface="Arial-Rounded" panose="020B0500000000000000" pitchFamily="34" charset="0"/>
                <a:cs typeface="Arial-SGK-TV" pitchFamily="2" charset="0"/>
              </a:rPr>
              <a:t> </a:t>
            </a:r>
            <a:r>
              <a:rPr lang="en-US" sz="3600" b="1" dirty="0" err="1" smtClean="0">
                <a:solidFill>
                  <a:schemeClr val="tx1"/>
                </a:solidFill>
                <a:latin typeface="Arial-SGK-TV" pitchFamily="2" charset="0"/>
                <a:ea typeface="Arial-Rounded" panose="020B0500000000000000" pitchFamily="34" charset="0"/>
                <a:cs typeface="Arial-SGK-TV" pitchFamily="2" charset="0"/>
              </a:rPr>
              <a:t>làm</a:t>
            </a:r>
            <a:r>
              <a:rPr lang="en-US" sz="3600" b="1" dirty="0" smtClean="0">
                <a:solidFill>
                  <a:schemeClr val="tx1"/>
                </a:solidFill>
                <a:latin typeface="Arial-SGK-TV" pitchFamily="2" charset="0"/>
                <a:ea typeface="Arial-Rounded" panose="020B0500000000000000" pitchFamily="34" charset="0"/>
                <a:cs typeface="Arial-SGK-TV" pitchFamily="2" charset="0"/>
              </a:rPr>
              <a:t> </a:t>
            </a:r>
            <a:r>
              <a:rPr lang="en-US" sz="3600" b="1" dirty="0" err="1" smtClean="0">
                <a:solidFill>
                  <a:schemeClr val="tx1"/>
                </a:solidFill>
                <a:latin typeface="Arial-SGK-TV" pitchFamily="2" charset="0"/>
                <a:ea typeface="Arial-Rounded" panose="020B0500000000000000" pitchFamily="34" charset="0"/>
                <a:cs typeface="Arial-SGK-TV" pitchFamily="2" charset="0"/>
              </a:rPr>
              <a:t>gì</a:t>
            </a:r>
            <a:r>
              <a:rPr lang="en-US" sz="3600" b="1" dirty="0" smtClean="0">
                <a:solidFill>
                  <a:schemeClr val="tx1"/>
                </a:solidFill>
                <a:latin typeface="Arial-SGK-TV" pitchFamily="2" charset="0"/>
                <a:ea typeface="Arial-Rounded" panose="020B0500000000000000" pitchFamily="34" charset="0"/>
                <a:cs typeface="Arial-SGK-TV" pitchFamily="2" charset="0"/>
              </a:rPr>
              <a:t> </a:t>
            </a:r>
            <a:r>
              <a:rPr lang="en-US" sz="3600" b="1" dirty="0" err="1" smtClean="0">
                <a:solidFill>
                  <a:schemeClr val="tx1"/>
                </a:solidFill>
                <a:latin typeface="Arial-SGK-TV" pitchFamily="2" charset="0"/>
                <a:ea typeface="Arial-Rounded" panose="020B0500000000000000" pitchFamily="34" charset="0"/>
                <a:cs typeface="Arial-SGK-TV" pitchFamily="2" charset="0"/>
              </a:rPr>
              <a:t>sau</a:t>
            </a:r>
            <a:r>
              <a:rPr lang="en-US" sz="3600" b="1" dirty="0" smtClean="0">
                <a:solidFill>
                  <a:schemeClr val="tx1"/>
                </a:solidFill>
                <a:latin typeface="Arial-SGK-TV" pitchFamily="2" charset="0"/>
                <a:ea typeface="Arial-Rounded" panose="020B0500000000000000" pitchFamily="34" charset="0"/>
                <a:cs typeface="Arial-SGK-TV" pitchFamily="2" charset="0"/>
              </a:rPr>
              <a:t> </a:t>
            </a:r>
            <a:r>
              <a:rPr lang="en-US" sz="3600" b="1" dirty="0" err="1" smtClean="0">
                <a:solidFill>
                  <a:schemeClr val="tx1"/>
                </a:solidFill>
                <a:latin typeface="Arial-SGK-TV" pitchFamily="2" charset="0"/>
                <a:ea typeface="Arial-Rounded" panose="020B0500000000000000" pitchFamily="34" charset="0"/>
                <a:cs typeface="Arial-SGK-TV" pitchFamily="2" charset="0"/>
              </a:rPr>
              <a:t>khi</a:t>
            </a:r>
            <a:r>
              <a:rPr lang="en-US" sz="3600" b="1" dirty="0" smtClean="0">
                <a:solidFill>
                  <a:schemeClr val="tx1"/>
                </a:solidFill>
                <a:latin typeface="Arial-SGK-TV" pitchFamily="2" charset="0"/>
                <a:ea typeface="Arial-Rounded" panose="020B0500000000000000" pitchFamily="34" charset="0"/>
                <a:cs typeface="Arial-SGK-TV" pitchFamily="2" charset="0"/>
              </a:rPr>
              <a:t> </a:t>
            </a:r>
            <a:r>
              <a:rPr lang="en-US" sz="3600" b="1" dirty="0" err="1" smtClean="0">
                <a:solidFill>
                  <a:schemeClr val="tx1"/>
                </a:solidFill>
                <a:latin typeface="Arial-SGK-TV" pitchFamily="2" charset="0"/>
                <a:ea typeface="Arial-Rounded" panose="020B0500000000000000" pitchFamily="34" charset="0"/>
                <a:cs typeface="Arial-SGK-TV" pitchFamily="2" charset="0"/>
              </a:rPr>
              <a:t>thức</a:t>
            </a:r>
            <a:r>
              <a:rPr lang="en-US" sz="3600" b="1" dirty="0" smtClean="0">
                <a:solidFill>
                  <a:schemeClr val="tx1"/>
                </a:solidFill>
                <a:latin typeface="Arial-SGK-TV" pitchFamily="2" charset="0"/>
                <a:ea typeface="Arial-Rounded" panose="020B0500000000000000" pitchFamily="34" charset="0"/>
                <a:cs typeface="Arial-SGK-TV" pitchFamily="2" charset="0"/>
              </a:rPr>
              <a:t> </a:t>
            </a:r>
            <a:r>
              <a:rPr lang="en-US" sz="3600" b="1" dirty="0" err="1" smtClean="0">
                <a:solidFill>
                  <a:schemeClr val="tx1"/>
                </a:solidFill>
                <a:latin typeface="Arial-SGK-TV" pitchFamily="2" charset="0"/>
                <a:ea typeface="Arial-Rounded" panose="020B0500000000000000" pitchFamily="34" charset="0"/>
                <a:cs typeface="Arial-SGK-TV" pitchFamily="2" charset="0"/>
              </a:rPr>
              <a:t>dậy</a:t>
            </a:r>
            <a:r>
              <a:rPr lang="en-US" sz="3600" b="1" dirty="0" smtClean="0">
                <a:solidFill>
                  <a:schemeClr val="tx1"/>
                </a:solidFill>
                <a:latin typeface="Arial-SGK-TV" pitchFamily="2" charset="0"/>
                <a:ea typeface="Arial-Rounded" panose="020B0500000000000000" pitchFamily="34" charset="0"/>
                <a:cs typeface="Arial-SGK-TV" pitchFamily="2" charset="0"/>
              </a:rPr>
              <a:t>? </a:t>
            </a:r>
            <a:endParaRPr lang="en-US" sz="3600" b="1" dirty="0">
              <a:solidFill>
                <a:schemeClr val="tx1"/>
              </a:solidFill>
              <a:latin typeface="Arial-SGK-TV" pitchFamily="2" charset="0"/>
              <a:ea typeface="Arial-Rounded" panose="020B0500000000000000" pitchFamily="34" charset="0"/>
              <a:cs typeface="Arial-SGK-TV" pitchFamily="2" charset="0"/>
            </a:endParaRPr>
          </a:p>
        </p:txBody>
      </p:sp>
      <p:sp>
        <p:nvSpPr>
          <p:cNvPr id="10" name="Rectangle 9"/>
          <p:cNvSpPr/>
          <p:nvPr/>
        </p:nvSpPr>
        <p:spPr>
          <a:xfrm>
            <a:off x="419100" y="1774902"/>
            <a:ext cx="33139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848600" y="1846888"/>
            <a:ext cx="396240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Chuẩn</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495801" y="1752600"/>
            <a:ext cx="2743200"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2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t>
            </a: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vi</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smtClean="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endParaRPr lang="en-US" sz="72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11" name="Group 10"/>
          <p:cNvGrpSpPr/>
          <p:nvPr/>
        </p:nvGrpSpPr>
        <p:grpSpPr>
          <a:xfrm>
            <a:off x="3505200" y="2965954"/>
            <a:ext cx="563880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smtClean="0">
                <a:solidFill>
                  <a:schemeClr val="accent6">
                    <a:lumMod val="75000"/>
                  </a:schemeClr>
                </a:solidFill>
                <a:latin typeface="Arial Rounded MT Bold" pitchFamily="34" charset="0"/>
                <a:ea typeface="Arial-Rounded" pitchFamily="34" charset="0"/>
                <a:cs typeface="Times New Roman" pitchFamily="18" charset="0"/>
              </a:rPr>
              <a:t>7</a:t>
            </a:r>
            <a:endParaRPr lang="en-US" sz="7200" b="1" dirty="0">
              <a:solidFill>
                <a:schemeClr val="accent6">
                  <a:lumMod val="75000"/>
                </a:schemeClr>
              </a:solidFill>
              <a:latin typeface="Arial Rounded MT Bold" pitchFamily="34" charset="0"/>
              <a:ea typeface="Arial-Rounded" pitchFamily="34" charset="0"/>
              <a:cs typeface="Times New Roman" pitchFamily="18" charset="0"/>
            </a:endParaRPr>
          </a:p>
        </p:txBody>
      </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4</a:t>
            </a:r>
          </a:p>
        </p:txBody>
      </p:sp>
      <p:sp>
        <p:nvSpPr>
          <p:cNvPr id="22" name="TextBox 21"/>
          <p:cNvSpPr txBox="1"/>
          <p:nvPr/>
        </p:nvSpPr>
        <p:spPr>
          <a:xfrm>
            <a:off x="3826385" y="3089739"/>
            <a:ext cx="4174615" cy="1015614"/>
          </a:xfrm>
          <a:prstGeom prst="rect">
            <a:avLst/>
          </a:prstGeom>
          <a:noFill/>
        </p:spPr>
        <p:txBody>
          <a:bodyPr wrap="square" lIns="91391" tIns="45696" rIns="91391" bIns="45696" rtlCol="0">
            <a:spAutoFit/>
          </a:bodyPr>
          <a:lstStyle/>
          <a:p>
            <a:pPr algn="ctr"/>
            <a:r>
              <a:rPr lang="en-US" sz="6000" b="1" dirty="0" smtClean="0">
                <a:solidFill>
                  <a:schemeClr val="accent6">
                    <a:lumMod val="75000"/>
                  </a:schemeClr>
                </a:solidFill>
                <a:latin typeface="Arial-Rounded" pitchFamily="34" charset="0"/>
                <a:ea typeface="Arial-Rounded" pitchFamily="34" charset="0"/>
                <a:cs typeface="Arial-Rounded" pitchFamily="34" charset="0"/>
              </a:rPr>
              <a:t>HỎI MẸ</a:t>
            </a:r>
            <a:endParaRPr lang="en-US" sz="6000" b="1" dirty="0">
              <a:solidFill>
                <a:schemeClr val="accent6">
                  <a:lumMod val="75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7673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9000" b="5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565072" cy="3847207"/>
          </a:xfrm>
          <a:prstGeom prst="rect">
            <a:avLst/>
          </a:prstGeom>
        </p:spPr>
        <p:txBody>
          <a:bodyPr wrap="square">
            <a:spAutoFit/>
          </a:bodyPr>
          <a:lstStyle/>
          <a:p>
            <a:pPr marL="514350" indent="-514350">
              <a:buAutoNum type="arabicParenBoth"/>
              <a:defRPr/>
            </a:pPr>
            <a:r>
              <a:rPr lang="en-US" sz="3000" dirty="0" smtClean="0">
                <a:latin typeface="Arial-SGK-TV" pitchFamily="2" charset="0"/>
                <a:ea typeface="Arial-Rounded" panose="020B0500000000000000" pitchFamily="34" charset="0"/>
                <a:cs typeface="Arial-SGK-TV" pitchFamily="2" charset="0"/>
              </a:rPr>
              <a:t>Ai quạt thành gió</a:t>
            </a:r>
          </a:p>
          <a:p>
            <a:pPr>
              <a:defRPr/>
            </a:pPr>
            <a:r>
              <a:rPr lang="en-US" sz="3000" dirty="0" smtClean="0">
                <a:latin typeface="Arial-SGK-TV" pitchFamily="2" charset="0"/>
                <a:ea typeface="Arial-Rounded" panose="020B0500000000000000" pitchFamily="34" charset="0"/>
                <a:cs typeface="Arial-SGK-TV" pitchFamily="2" charset="0"/>
              </a:rPr>
              <a:t>     Thổi mây ngang trời?</a:t>
            </a:r>
          </a:p>
          <a:p>
            <a:pPr>
              <a:defRPr/>
            </a:pPr>
            <a:r>
              <a:rPr lang="en-US" sz="3000" dirty="0" smtClean="0">
                <a:latin typeface="Arial-SGK-TV" pitchFamily="2" charset="0"/>
                <a:ea typeface="Arial-Rounded" panose="020B0500000000000000" pitchFamily="34" charset="0"/>
                <a:cs typeface="Arial-SGK-TV" pitchFamily="2" charset="0"/>
              </a:rPr>
              <a:t>     Ai nhuộm mẹ ơi</a:t>
            </a:r>
          </a:p>
          <a:p>
            <a:pPr>
              <a:defRPr/>
            </a:pPr>
            <a:r>
              <a:rPr lang="en-US" sz="30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1" name="Rectangle 10"/>
          <p:cNvSpPr/>
          <p:nvPr/>
        </p:nvSpPr>
        <p:spPr>
          <a:xfrm>
            <a:off x="3733800" y="3604185"/>
            <a:ext cx="3650672" cy="3847207"/>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(2) </a:t>
            </a:r>
            <a:r>
              <a:rPr lang="en-US" sz="3000" dirty="0" smtClean="0">
                <a:latin typeface="Arial-SGK-TV" pitchFamily="2" charset="0"/>
                <a:ea typeface="Arial-Rounded" panose="020B0500000000000000" pitchFamily="34" charset="0"/>
                <a:cs typeface="Arial-SGK-TV" pitchFamily="2" charset="0"/>
              </a:rPr>
              <a:t>Ông sao thì bé</a:t>
            </a:r>
          </a:p>
          <a:p>
            <a:pPr>
              <a:defRPr/>
            </a:pPr>
            <a:r>
              <a:rPr lang="en-US" sz="3000" dirty="0" smtClean="0">
                <a:latin typeface="Arial-SGK-TV" pitchFamily="2" charset="0"/>
                <a:ea typeface="Arial-Rounded" panose="020B0500000000000000" pitchFamily="34" charset="0"/>
                <a:cs typeface="Arial-SGK-TV" pitchFamily="2" charset="0"/>
              </a:rPr>
              <a:t>Trăng rằm tròn to.</a:t>
            </a:r>
          </a:p>
          <a:p>
            <a:pPr>
              <a:defRPr/>
            </a:pPr>
            <a:r>
              <a:rPr lang="en-US" sz="3000" dirty="0" smtClean="0">
                <a:latin typeface="Arial-SGK-TV" pitchFamily="2" charset="0"/>
                <a:ea typeface="Arial-Rounded" panose="020B0500000000000000" pitchFamily="34" charset="0"/>
                <a:cs typeface="Arial-SGK-TV" pitchFamily="2" charset="0"/>
              </a:rPr>
              <a:t>Cuội ngồi gốc đa</a:t>
            </a:r>
          </a:p>
          <a:p>
            <a:pPr>
              <a:defRPr/>
            </a:pPr>
            <a:r>
              <a:rPr lang="en-US" sz="3000" dirty="0" smtClean="0">
                <a:latin typeface="Arial-SGK-TV" pitchFamily="2" charset="0"/>
                <a:ea typeface="Arial-Rounded" panose="020B0500000000000000" pitchFamily="34" charset="0"/>
                <a:cs typeface="Arial-SGK-TV" pitchFamily="2" charset="0"/>
              </a:rPr>
              <a:t>Phải chăn trâu mãi.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2" name="Rectangle 11"/>
          <p:cNvSpPr/>
          <p:nvPr/>
        </p:nvSpPr>
        <p:spPr>
          <a:xfrm>
            <a:off x="8064709" y="3604185"/>
            <a:ext cx="4225472" cy="4585871"/>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(3) </a:t>
            </a:r>
            <a:r>
              <a:rPr lang="en-US" sz="3000" dirty="0" smtClean="0">
                <a:latin typeface="Arial-SGK-TV" pitchFamily="2" charset="0"/>
                <a:ea typeface="Arial-Rounded" panose="020B0500000000000000" pitchFamily="34" charset="0"/>
                <a:cs typeface="Arial-SGK-TV" pitchFamily="2" charset="0"/>
              </a:rPr>
              <a:t>Mẹ ơi có phải</a:t>
            </a:r>
          </a:p>
          <a:p>
            <a:pPr>
              <a:defRPr/>
            </a:pPr>
            <a:r>
              <a:rPr lang="en-US" sz="3000" dirty="0" smtClean="0">
                <a:latin typeface="Arial-SGK-TV" pitchFamily="2" charset="0"/>
                <a:ea typeface="Arial-Rounded" panose="020B0500000000000000" pitchFamily="34" charset="0"/>
                <a:cs typeface="Arial-SGK-TV" pitchFamily="2" charset="0"/>
              </a:rPr>
              <a:t>Cuội buồn lắm không?</a:t>
            </a:r>
          </a:p>
          <a:p>
            <a:pPr>
              <a:defRPr/>
            </a:pPr>
            <a:r>
              <a:rPr lang="en-US" sz="3000" dirty="0" smtClean="0">
                <a:latin typeface="Arial-SGK-TV" pitchFamily="2" charset="0"/>
                <a:ea typeface="Arial-Rounded" panose="020B0500000000000000" pitchFamily="34" charset="0"/>
                <a:cs typeface="Arial-SGK-TV" pitchFamily="2" charset="0"/>
              </a:rPr>
              <a:t>Nên chú phi công</a:t>
            </a:r>
          </a:p>
          <a:p>
            <a:pPr>
              <a:defRPr/>
            </a:pPr>
            <a:r>
              <a:rPr lang="en-US" sz="3000" dirty="0" smtClean="0">
                <a:latin typeface="Arial-SGK-TV" pitchFamily="2" charset="0"/>
                <a:ea typeface="Arial-Rounded" panose="020B0500000000000000" pitchFamily="34" charset="0"/>
                <a:cs typeface="Arial-SGK-TV" pitchFamily="2" charset="0"/>
              </a:rPr>
              <a:t>Bay lên thăm cuội?</a:t>
            </a:r>
          </a:p>
          <a:p>
            <a:pPr>
              <a:defRPr/>
            </a:pPr>
            <a:endParaRPr lang="en-US" sz="2800" dirty="0">
              <a:latin typeface="Arial-SGK-TV" pitchFamily="2" charset="0"/>
              <a:ea typeface="Arial-Rounded" panose="020B0500000000000000" pitchFamily="34" charset="0"/>
              <a:cs typeface="Arial-SGK-TV" pitchFamily="2" charset="0"/>
            </a:endParaRPr>
          </a:p>
          <a:p>
            <a:pPr algn="r">
              <a:defRPr/>
            </a:pPr>
            <a:r>
              <a:rPr lang="en-US" sz="2000" dirty="0" smtClean="0">
                <a:latin typeface="Arial-SGK-TV" pitchFamily="2" charset="0"/>
                <a:ea typeface="Arial-Rounded" panose="020B0500000000000000" pitchFamily="34" charset="0"/>
                <a:cs typeface="Arial-SGK-TV" pitchFamily="2" charset="0"/>
              </a:rPr>
              <a:t>(</a:t>
            </a:r>
            <a:r>
              <a:rPr lang="en-US" sz="2000" dirty="0" err="1" smtClean="0">
                <a:latin typeface="Arial-SGK-TV" pitchFamily="2" charset="0"/>
                <a:ea typeface="Arial-Rounded" panose="020B0500000000000000" pitchFamily="34" charset="0"/>
                <a:cs typeface="Arial-SGK-TV" pitchFamily="2" charset="0"/>
              </a:rPr>
              <a:t>Nguyễn</a:t>
            </a:r>
            <a:r>
              <a:rPr lang="en-US" sz="2000" dirty="0" smtClean="0">
                <a:latin typeface="Arial-SGK-TV" pitchFamily="2" charset="0"/>
                <a:ea typeface="Arial-Rounded" panose="020B0500000000000000" pitchFamily="34" charset="0"/>
                <a:cs typeface="Arial-SGK-TV" pitchFamily="2" charset="0"/>
              </a:rPr>
              <a:t> Xuân Bồi)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Hành trang số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3099" y="666519"/>
            <a:ext cx="609600" cy="609600"/>
          </a:xfrm>
          <a:prstGeom prst="rect">
            <a:avLst/>
          </a:prstGeom>
        </p:spPr>
      </p:pic>
    </p:spTree>
    <p:extLst>
      <p:ext uri="{BB962C8B-B14F-4D97-AF65-F5344CB8AC3E}">
        <p14:creationId xmlns:p14="http://schemas.microsoft.com/office/powerpoint/2010/main" val="32661815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b="4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0" y="1629215"/>
            <a:ext cx="4572000" cy="3847207"/>
          </a:xfrm>
          <a:prstGeom prst="rect">
            <a:avLst/>
          </a:prstGeom>
        </p:spPr>
        <p:txBody>
          <a:bodyPr wrap="square">
            <a:spAutoFit/>
          </a:bodyPr>
          <a:lstStyle/>
          <a:p>
            <a:pPr marL="514350" indent="-514350">
              <a:buAutoNum type="arabicParenBoth"/>
              <a:defRPr/>
            </a:pPr>
            <a:r>
              <a:rPr lang="en-US" sz="3000" dirty="0" smtClean="0">
                <a:latin typeface="Arial-SGK-TV" pitchFamily="2" charset="0"/>
                <a:ea typeface="Arial-Rounded" panose="020B0500000000000000" pitchFamily="34" charset="0"/>
                <a:cs typeface="Arial-SGK-TV" pitchFamily="2" charset="0"/>
              </a:rPr>
              <a:t>Ai quạt thành gió</a:t>
            </a:r>
          </a:p>
          <a:p>
            <a:pPr>
              <a:defRPr/>
            </a:pPr>
            <a:r>
              <a:rPr lang="en-US" sz="3000" dirty="0" smtClean="0">
                <a:latin typeface="Arial-SGK-TV" pitchFamily="2" charset="0"/>
                <a:ea typeface="Arial-Rounded" panose="020B0500000000000000" pitchFamily="34" charset="0"/>
                <a:cs typeface="Arial-SGK-TV" pitchFamily="2" charset="0"/>
              </a:rPr>
              <a:t>     Thổi mây ngang trời?</a:t>
            </a:r>
          </a:p>
          <a:p>
            <a:pPr>
              <a:defRPr/>
            </a:pPr>
            <a:r>
              <a:rPr lang="en-US" sz="3000" dirty="0" smtClean="0">
                <a:latin typeface="Arial-SGK-TV" pitchFamily="2" charset="0"/>
                <a:ea typeface="Arial-Rounded" panose="020B0500000000000000" pitchFamily="34" charset="0"/>
                <a:cs typeface="Arial-SGK-TV" pitchFamily="2" charset="0"/>
              </a:rPr>
              <a:t>     Ai nhuộm mẹ ơi</a:t>
            </a:r>
          </a:p>
          <a:p>
            <a:pPr>
              <a:defRPr/>
            </a:pPr>
            <a:r>
              <a:rPr lang="en-US" sz="30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1" name="Rectangle 10"/>
          <p:cNvSpPr/>
          <p:nvPr/>
        </p:nvSpPr>
        <p:spPr>
          <a:xfrm>
            <a:off x="3886200" y="2837002"/>
            <a:ext cx="3650672" cy="3847207"/>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(2) </a:t>
            </a:r>
            <a:r>
              <a:rPr lang="en-US" sz="3000" dirty="0" smtClean="0">
                <a:latin typeface="Arial-SGK-TV" pitchFamily="2" charset="0"/>
                <a:ea typeface="Arial-Rounded" panose="020B0500000000000000" pitchFamily="34" charset="0"/>
                <a:cs typeface="Arial-SGK-TV" pitchFamily="2" charset="0"/>
              </a:rPr>
              <a:t>Ông sao thì bé</a:t>
            </a:r>
          </a:p>
          <a:p>
            <a:pPr>
              <a:defRPr/>
            </a:pPr>
            <a:r>
              <a:rPr lang="en-US" sz="3000" dirty="0" smtClean="0">
                <a:latin typeface="Arial-SGK-TV" pitchFamily="2" charset="0"/>
                <a:ea typeface="Arial-Rounded" panose="020B0500000000000000" pitchFamily="34" charset="0"/>
                <a:cs typeface="Arial-SGK-TV" pitchFamily="2" charset="0"/>
              </a:rPr>
              <a:t>Trăng rằm tròn to.</a:t>
            </a:r>
          </a:p>
          <a:p>
            <a:pPr>
              <a:defRPr/>
            </a:pPr>
            <a:r>
              <a:rPr lang="en-US" sz="3000" dirty="0" smtClean="0">
                <a:latin typeface="Arial-SGK-TV" pitchFamily="2" charset="0"/>
                <a:ea typeface="Arial-Rounded" panose="020B0500000000000000" pitchFamily="34" charset="0"/>
                <a:cs typeface="Arial-SGK-TV" pitchFamily="2" charset="0"/>
              </a:rPr>
              <a:t>Cuội ngồi gốc đa</a:t>
            </a:r>
          </a:p>
          <a:p>
            <a:pPr>
              <a:defRPr/>
            </a:pPr>
            <a:r>
              <a:rPr lang="en-US" sz="3000" dirty="0" smtClean="0">
                <a:latin typeface="Arial-SGK-TV" pitchFamily="2" charset="0"/>
                <a:ea typeface="Arial-Rounded" panose="020B0500000000000000" pitchFamily="34" charset="0"/>
                <a:cs typeface="Arial-SGK-TV" pitchFamily="2" charset="0"/>
              </a:rPr>
              <a:t>Phải chăn trâu mãi.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2" name="Rectangle 11"/>
          <p:cNvSpPr/>
          <p:nvPr/>
        </p:nvSpPr>
        <p:spPr>
          <a:xfrm>
            <a:off x="7966529" y="3541932"/>
            <a:ext cx="4225472" cy="4278094"/>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(3) </a:t>
            </a:r>
            <a:r>
              <a:rPr lang="en-US" sz="3000" dirty="0" smtClean="0">
                <a:latin typeface="Arial-SGK-TV" pitchFamily="2" charset="0"/>
                <a:ea typeface="Arial-Rounded" panose="020B0500000000000000" pitchFamily="34" charset="0"/>
                <a:cs typeface="Arial-SGK-TV" pitchFamily="2" charset="0"/>
              </a:rPr>
              <a:t>Mẹ ơi có phải</a:t>
            </a:r>
          </a:p>
          <a:p>
            <a:pPr>
              <a:defRPr/>
            </a:pPr>
            <a:r>
              <a:rPr lang="en-US" sz="3000" dirty="0" smtClean="0">
                <a:latin typeface="Arial-SGK-TV" pitchFamily="2" charset="0"/>
                <a:ea typeface="Arial-Rounded" panose="020B0500000000000000" pitchFamily="34" charset="0"/>
                <a:cs typeface="Arial-SGK-TV" pitchFamily="2" charset="0"/>
              </a:rPr>
              <a:t>Cuội buồn lắm không?</a:t>
            </a:r>
          </a:p>
          <a:p>
            <a:pPr>
              <a:defRPr/>
            </a:pPr>
            <a:r>
              <a:rPr lang="en-US" sz="3000" dirty="0" smtClean="0">
                <a:latin typeface="Arial-SGK-TV" pitchFamily="2" charset="0"/>
                <a:ea typeface="Arial-Rounded" panose="020B0500000000000000" pitchFamily="34" charset="0"/>
                <a:cs typeface="Arial-SGK-TV" pitchFamily="2" charset="0"/>
              </a:rPr>
              <a:t>Nên chú phi công</a:t>
            </a:r>
          </a:p>
          <a:p>
            <a:pPr>
              <a:defRPr/>
            </a:pPr>
            <a:r>
              <a:rPr lang="en-US" sz="3000" dirty="0" smtClean="0">
                <a:latin typeface="Arial-SGK-TV" pitchFamily="2" charset="0"/>
                <a:ea typeface="Arial-Rounded" panose="020B0500000000000000" pitchFamily="34" charset="0"/>
                <a:cs typeface="Arial-SGK-TV" pitchFamily="2" charset="0"/>
              </a:rPr>
              <a:t>Bay lên thăm cuội?</a:t>
            </a:r>
          </a:p>
          <a:p>
            <a:pPr>
              <a:defRPr/>
            </a:pPr>
            <a:endParaRPr lang="en-US" sz="2800" dirty="0">
              <a:latin typeface="Arial-SGK-TV" pitchFamily="2" charset="0"/>
              <a:ea typeface="Arial-Rounded" panose="020B0500000000000000" pitchFamily="34" charset="0"/>
              <a:cs typeface="Arial-SGK-TV" pitchFamily="2" charset="0"/>
            </a:endParaRP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a:t>
            </a:r>
            <a:endParaRPr lang="en-US" sz="28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311728" y="5476422"/>
            <a:ext cx="813416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5" name="Straight Connector 14"/>
          <p:cNvCxnSpPr/>
          <p:nvPr/>
        </p:nvCxnSpPr>
        <p:spPr>
          <a:xfrm flipH="1">
            <a:off x="990600" y="297180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111336" y="37338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128779" y="4495800"/>
            <a:ext cx="634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819400" y="2086497"/>
            <a:ext cx="457200" cy="277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829800" y="4495800"/>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930123" y="5476422"/>
            <a:ext cx="11663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1088" y="5479356"/>
            <a:ext cx="7445441"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câu lần 1.</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185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0" fill="hold"/>
                                        <p:tgtEl>
                                          <p:spTgt spid="27"/>
                                        </p:tgtEl>
                                        <p:attrNameLst>
                                          <p:attrName>ppt_x</p:attrName>
                                        </p:attrNameLst>
                                      </p:cBhvr>
                                      <p:tavLst>
                                        <p:tav tm="0">
                                          <p:val>
                                            <p:strVal val="1+#ppt_w/2"/>
                                          </p:val>
                                        </p:tav>
                                        <p:tav tm="100000">
                                          <p:val>
                                            <p:strVal val="#ppt_x"/>
                                          </p:val>
                                        </p:tav>
                                      </p:tavLst>
                                    </p:anim>
                                    <p:anim calcmode="lin" valueType="num">
                                      <p:cBhvr additive="base">
                                        <p:cTn id="6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r="-4000" b="48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 y="5541209"/>
            <a:ext cx="1122218" cy="1143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062462" y="5388808"/>
            <a:ext cx="1251028" cy="129540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0727" y="5607323"/>
            <a:ext cx="817418" cy="1038482"/>
          </a:xfrm>
          <a:prstGeom prst="rect">
            <a:avLst/>
          </a:prstGeom>
        </p:spPr>
      </p:pic>
      <p:sp>
        <p:nvSpPr>
          <p:cNvPr id="13" name="TextBox 12"/>
          <p:cNvSpPr txBox="1"/>
          <p:nvPr/>
        </p:nvSpPr>
        <p:spPr>
          <a:xfrm>
            <a:off x="2362200" y="246832"/>
            <a:ext cx="4191000" cy="769405"/>
          </a:xfrm>
          <a:prstGeom prst="rect">
            <a:avLst/>
          </a:prstGeom>
          <a:solidFill>
            <a:schemeClr val="accent6"/>
          </a:solidFill>
        </p:spPr>
        <p:txBody>
          <a:bodyPr wrap="square" lIns="91403" tIns="45702" rIns="91403" bIns="45702" rtlCol="0">
            <a:spAutoFit/>
          </a:bodyPr>
          <a:lstStyle/>
          <a:p>
            <a:pPr algn="ctr"/>
            <a:r>
              <a:rPr lang="en-US" sz="4400" dirty="0" smtClean="0">
                <a:latin typeface="Arial-SGK-TV" pitchFamily="2" charset="0"/>
                <a:ea typeface="Arial-Rounded" pitchFamily="34" charset="0"/>
                <a:cs typeface="Arial-SGK-TV" pitchFamily="2" charset="0"/>
              </a:rPr>
              <a:t>Giải nghĩa từ</a:t>
            </a:r>
            <a:endParaRPr lang="en-US" sz="4400" dirty="0">
              <a:latin typeface="Arial-SGK-TV" pitchFamily="2" charset="0"/>
              <a:ea typeface="Arial-Rounded" pitchFamily="34" charset="0"/>
              <a:cs typeface="Arial-SGK-TV" pitchFamily="2" charset="0"/>
            </a:endParaRPr>
          </a:p>
        </p:txBody>
      </p:sp>
      <p:sp>
        <p:nvSpPr>
          <p:cNvPr id="14" name="Rectangle 13"/>
          <p:cNvSpPr/>
          <p:nvPr/>
        </p:nvSpPr>
        <p:spPr>
          <a:xfrm>
            <a:off x="533399" y="3326833"/>
            <a:ext cx="10439400" cy="2308324"/>
          </a:xfrm>
          <a:prstGeom prst="rect">
            <a:avLst/>
          </a:prstGeom>
        </p:spPr>
        <p:txBody>
          <a:bodyPr wrap="square">
            <a:spAutoFit/>
          </a:bodyPr>
          <a:lstStyle/>
          <a:p>
            <a:r>
              <a:rPr lang="en-US" sz="36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vi-VN" sz="3600" i="1" dirty="0" smtClean="0">
                <a:solidFill>
                  <a:srgbClr val="FF0000"/>
                </a:solidFill>
                <a:latin typeface="Arial-SGK-TV" pitchFamily="2" charset="0"/>
                <a:ea typeface="Arial-Rounded" panose="020B0500000000000000" pitchFamily="34" charset="0"/>
                <a:cs typeface="Arial-SGK-TV" pitchFamily="2" charset="0"/>
              </a:rPr>
              <a:t>huộm</a:t>
            </a:r>
            <a:r>
              <a:rPr lang="en-US" sz="3600" i="1" dirty="0" smtClean="0">
                <a:solidFill>
                  <a:srgbClr val="000000"/>
                </a:solidFill>
                <a:latin typeface="Arial-SGK-TV" pitchFamily="2" charset="0"/>
                <a:ea typeface="Arial-Rounded" panose="020B0500000000000000" pitchFamily="34" charset="0"/>
                <a:cs typeface="Arial-SGK-TV" pitchFamily="2" charset="0"/>
              </a:rPr>
              <a:t>:</a:t>
            </a:r>
            <a:r>
              <a:rPr lang="vi-VN" sz="3600" dirty="0" smtClean="0">
                <a:solidFill>
                  <a:srgbClr val="000000"/>
                </a:solidFill>
                <a:latin typeface="Arial-SGK-TV" pitchFamily="2" charset="0"/>
                <a:ea typeface="Arial-Rounded" panose="020B0500000000000000" pitchFamily="34" charset="0"/>
                <a:cs typeface="Arial-SGK-TV" pitchFamily="2" charset="0"/>
              </a:rPr>
              <a:t> </a:t>
            </a:r>
            <a:r>
              <a:rPr lang="en-US" sz="3600" dirty="0" smtClean="0">
                <a:solidFill>
                  <a:srgbClr val="000000"/>
                </a:solidFill>
                <a:latin typeface="Arial-SGK-TV" pitchFamily="2" charset="0"/>
                <a:ea typeface="Arial-Rounded" panose="020B0500000000000000" pitchFamily="34" charset="0"/>
                <a:cs typeface="Arial-SGK-TV" pitchFamily="2" charset="0"/>
              </a:rPr>
              <a:t> </a:t>
            </a:r>
            <a:r>
              <a:rPr lang="vi-VN" sz="3600" dirty="0" smtClean="0">
                <a:solidFill>
                  <a:srgbClr val="000000"/>
                </a:solidFill>
                <a:latin typeface="Arial-SGK-TV" pitchFamily="2" charset="0"/>
                <a:ea typeface="Arial-Rounded" panose="020B0500000000000000" pitchFamily="34" charset="0"/>
                <a:cs typeface="Arial-SGK-TV" pitchFamily="2" charset="0"/>
              </a:rPr>
              <a:t>làm </a:t>
            </a:r>
            <a:r>
              <a:rPr lang="vi-VN" sz="3600" dirty="0">
                <a:solidFill>
                  <a:srgbClr val="000000"/>
                </a:solidFill>
                <a:latin typeface="Arial-SGK-TV" pitchFamily="2" charset="0"/>
                <a:ea typeface="Arial-Rounded" panose="020B0500000000000000" pitchFamily="34" charset="0"/>
                <a:cs typeface="Arial-SGK-TV" pitchFamily="2" charset="0"/>
              </a:rPr>
              <a:t>thay đổi màu sắc bằng thuốc có </a:t>
            </a:r>
            <a:r>
              <a:rPr lang="vi-VN" sz="3600" dirty="0" smtClean="0">
                <a:solidFill>
                  <a:srgbClr val="000000"/>
                </a:solidFill>
                <a:latin typeface="Arial-SGK-TV" pitchFamily="2" charset="0"/>
                <a:ea typeface="Arial-Rounded" panose="020B0500000000000000" pitchFamily="34" charset="0"/>
                <a:cs typeface="Arial-SGK-TV" pitchFamily="2" charset="0"/>
              </a:rPr>
              <a:t>màu</a:t>
            </a:r>
            <a:r>
              <a:rPr lang="en-US" sz="3600" dirty="0">
                <a:solidFill>
                  <a:srgbClr val="000000"/>
                </a:solidFill>
                <a:latin typeface="Arial-SGK-TV" pitchFamily="2" charset="0"/>
                <a:ea typeface="Arial-Rounded" panose="020B0500000000000000" pitchFamily="34" charset="0"/>
                <a:cs typeface="Arial-SGK-TV" pitchFamily="2" charset="0"/>
              </a:rPr>
              <a:t>.</a:t>
            </a:r>
            <a:endParaRPr lang="en-US" sz="3600" dirty="0" smtClean="0">
              <a:solidFill>
                <a:srgbClr val="000000"/>
              </a:solidFill>
              <a:latin typeface="Arial-SGK-TV" pitchFamily="2" charset="0"/>
              <a:ea typeface="Arial-Rounded" panose="020B0500000000000000" pitchFamily="34" charset="0"/>
              <a:cs typeface="Arial-SGK-TV" pitchFamily="2" charset="0"/>
            </a:endParaRPr>
          </a:p>
          <a:p>
            <a:r>
              <a:rPr lang="vi-VN" sz="3600" i="1" dirty="0" smtClean="0">
                <a:solidFill>
                  <a:srgbClr val="FF0000"/>
                </a:solidFill>
                <a:latin typeface="Arial-SGK-TV" pitchFamily="2" charset="0"/>
                <a:ea typeface="Arial-Rounded" panose="020B0500000000000000" pitchFamily="34" charset="0"/>
                <a:cs typeface="Arial-SGK-TV" pitchFamily="2" charset="0"/>
              </a:rPr>
              <a:t>trăng rằm</a:t>
            </a:r>
            <a:r>
              <a:rPr lang="en-US" sz="3600" i="1" dirty="0" smtClean="0">
                <a:solidFill>
                  <a:srgbClr val="000000"/>
                </a:solidFill>
                <a:latin typeface="Arial-SGK-TV" pitchFamily="2" charset="0"/>
                <a:ea typeface="Arial-Rounded" panose="020B0500000000000000" pitchFamily="34" charset="0"/>
                <a:cs typeface="Arial-SGK-TV" pitchFamily="2" charset="0"/>
              </a:rPr>
              <a:t>: </a:t>
            </a:r>
            <a:r>
              <a:rPr lang="vi-VN" sz="3600" dirty="0" smtClean="0">
                <a:solidFill>
                  <a:srgbClr val="000000"/>
                </a:solidFill>
                <a:latin typeface="Arial-SGK-TV" pitchFamily="2" charset="0"/>
                <a:ea typeface="Arial-Rounded" panose="020B0500000000000000" pitchFamily="34" charset="0"/>
                <a:cs typeface="Arial-SGK-TV" pitchFamily="2" charset="0"/>
              </a:rPr>
              <a:t>trăng </a:t>
            </a:r>
            <a:r>
              <a:rPr lang="vi-VN" sz="3600" dirty="0">
                <a:solidFill>
                  <a:srgbClr val="000000"/>
                </a:solidFill>
                <a:latin typeface="Arial-SGK-TV" pitchFamily="2" charset="0"/>
                <a:ea typeface="Arial-Rounded" panose="020B0500000000000000" pitchFamily="34" charset="0"/>
                <a:cs typeface="Arial-SGK-TV" pitchFamily="2" charset="0"/>
              </a:rPr>
              <a:t>vào đêm 15 âm lịch hằng </a:t>
            </a:r>
            <a:r>
              <a:rPr lang="vi-VN" sz="3600" dirty="0" smtClean="0">
                <a:solidFill>
                  <a:srgbClr val="000000"/>
                </a:solidFill>
                <a:latin typeface="Arial-SGK-TV" pitchFamily="2" charset="0"/>
                <a:ea typeface="Arial-Rounded" panose="020B0500000000000000" pitchFamily="34" charset="0"/>
                <a:cs typeface="Arial-SGK-TV" pitchFamily="2" charset="0"/>
              </a:rPr>
              <a:t>tháng</a:t>
            </a:r>
            <a:r>
              <a:rPr lang="en-US" sz="3600" dirty="0">
                <a:solidFill>
                  <a:srgbClr val="000000"/>
                </a:solidFill>
                <a:latin typeface="Arial-SGK-TV" pitchFamily="2" charset="0"/>
                <a:ea typeface="Arial-Rounded" panose="020B0500000000000000" pitchFamily="34" charset="0"/>
                <a:cs typeface="Arial-SGK-TV" pitchFamily="2" charset="0"/>
              </a:rPr>
              <a:t>.</a:t>
            </a:r>
            <a:endParaRPr lang="en-US" sz="3600" dirty="0" smtClean="0">
              <a:solidFill>
                <a:srgbClr val="000000"/>
              </a:solidFill>
              <a:latin typeface="Arial-SGK-TV" pitchFamily="2" charset="0"/>
              <a:ea typeface="Arial-Rounded" panose="020B0500000000000000" pitchFamily="34" charset="0"/>
              <a:cs typeface="Arial-SGK-TV" pitchFamily="2" charset="0"/>
            </a:endParaRPr>
          </a:p>
          <a:p>
            <a:r>
              <a:rPr lang="vi-VN" sz="3600" i="1" dirty="0" smtClean="0">
                <a:solidFill>
                  <a:srgbClr val="FF0000"/>
                </a:solidFill>
                <a:latin typeface="Arial-SGK-TV" pitchFamily="2" charset="0"/>
                <a:ea typeface="Arial-Rounded" panose="020B0500000000000000" pitchFamily="34" charset="0"/>
                <a:cs typeface="Arial-SGK-TV" pitchFamily="2" charset="0"/>
              </a:rPr>
              <a:t>Cuội</a:t>
            </a:r>
            <a:r>
              <a:rPr lang="vi-VN" sz="3600" i="1" dirty="0">
                <a:solidFill>
                  <a:srgbClr val="000000"/>
                </a:solidFill>
                <a:latin typeface="Arial-SGK-TV" pitchFamily="2" charset="0"/>
                <a:ea typeface="Arial-Rounded" panose="020B0500000000000000" pitchFamily="34" charset="0"/>
                <a:cs typeface="Arial-SGK-TV" pitchFamily="2" charset="0"/>
              </a:rPr>
              <a:t>: </a:t>
            </a:r>
            <a:r>
              <a:rPr lang="vi-VN" sz="3600" dirty="0">
                <a:solidFill>
                  <a:srgbClr val="000000"/>
                </a:solidFill>
                <a:latin typeface="Arial-SGK-TV" pitchFamily="2" charset="0"/>
                <a:ea typeface="Arial-Rounded" panose="020B0500000000000000" pitchFamily="34" charset="0"/>
                <a:cs typeface="Arial-SGK-TV" pitchFamily="2" charset="0"/>
              </a:rPr>
              <a:t>nhân vật cổ tích, ngồi gốc cây đa trên cung </a:t>
            </a:r>
            <a:r>
              <a:rPr lang="vi-VN" sz="3600" dirty="0" smtClean="0">
                <a:solidFill>
                  <a:srgbClr val="000000"/>
                </a:solidFill>
                <a:latin typeface="Arial-SGK-TV" pitchFamily="2" charset="0"/>
                <a:ea typeface="Arial-Rounded" panose="020B0500000000000000" pitchFamily="34" charset="0"/>
                <a:cs typeface="Arial-SGK-TV" pitchFamily="2" charset="0"/>
              </a:rPr>
              <a:t>trăng</a:t>
            </a:r>
            <a:r>
              <a:rPr lang="en-US" sz="3600" dirty="0" smtClean="0">
                <a:solidFill>
                  <a:srgbClr val="000000"/>
                </a:solidFill>
                <a:latin typeface="Arial-SGK-TV" pitchFamily="2" charset="0"/>
                <a:ea typeface="Arial-Rounded" panose="020B0500000000000000" pitchFamily="34" charset="0"/>
                <a:cs typeface="Arial-SGK-TV" pitchFamily="2" charset="0"/>
              </a:rPr>
              <a:t>.</a:t>
            </a:r>
            <a:endParaRPr lang="en-US" sz="4400" dirty="0">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11686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accel="24000" decel="20000" fill="hold" nodeType="afterEffect">
                                  <p:stCondLst>
                                    <p:cond delay="500"/>
                                  </p:stCondLst>
                                  <p:iterate type="lt">
                                    <p:tmPct val="10000"/>
                                  </p:iterate>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800"/>
                            </p:stCondLst>
                            <p:childTnLst>
                              <p:par>
                                <p:cTn id="15" presetID="2" presetClass="entr" presetSubtype="12" accel="24000" decel="20000" fill="hold" nodeType="afterEffect">
                                  <p:stCondLst>
                                    <p:cond delay="500"/>
                                  </p:stCondLst>
                                  <p:iterate type="lt">
                                    <p:tmPct val="10000"/>
                                  </p:iterate>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650"/>
                            </p:stCondLst>
                            <p:childTnLst>
                              <p:par>
                                <p:cTn id="20" presetID="2" presetClass="entr" presetSubtype="12" accel="24000" decel="20000" fill="hold" nodeType="afterEffect">
                                  <p:stCondLst>
                                    <p:cond delay="500"/>
                                  </p:stCondLst>
                                  <p:iterate type="lt">
                                    <p:tmPct val="10000"/>
                                  </p:iterate>
                                  <p:childTnLst>
                                    <p:set>
                                      <p:cBhvr>
                                        <p:cTn id="21" dur="1" fill="hold">
                                          <p:stCondLst>
                                            <p:cond delay="0"/>
                                          </p:stCondLst>
                                        </p:cTn>
                                        <p:tgtEl>
                                          <p:spTgt spid="14">
                                            <p:txEl>
                                              <p:pRg st="2" end="2"/>
                                            </p:txEl>
                                          </p:spTgt>
                                        </p:tgtEl>
                                        <p:attrNameLst>
                                          <p:attrName>style.visibility</p:attrName>
                                        </p:attrNameLst>
                                      </p:cBhvr>
                                      <p:to>
                                        <p:strVal val="visible"/>
                                      </p:to>
                                    </p:set>
                                    <p:anim calcmode="lin" valueType="num">
                                      <p:cBhvr additive="base">
                                        <p:cTn id="22"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2617</TotalTime>
  <Words>932</Words>
  <Application>Microsoft Office PowerPoint</Application>
  <PresentationFormat>Widescreen</PresentationFormat>
  <Paragraphs>231</Paragraphs>
  <Slides>18</Slides>
  <Notes>4</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.VnAvant</vt:lpstr>
      <vt:lpstr>Arial</vt:lpstr>
      <vt:lpstr>Arial Rounded MT Bold</vt:lpstr>
      <vt:lpstr>Arial-Rounded</vt:lpstr>
      <vt:lpstr>Arial-SGK-TV</vt:lpstr>
      <vt:lpstr>Calibri</vt:lpstr>
      <vt:lpstr>Times New Roman</vt:lpstr>
      <vt:lpstr>TìmTimes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83</cp:revision>
  <dcterms:created xsi:type="dcterms:W3CDTF">2020-06-14T07:01:18Z</dcterms:created>
  <dcterms:modified xsi:type="dcterms:W3CDTF">2022-04-24T04:11:57Z</dcterms:modified>
</cp:coreProperties>
</file>