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5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0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4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5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7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4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6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1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3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BA870-0BE2-41D9-A0BC-6DDF0330BC9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638C6-C0DD-4E4B-BD2A-1D0E49922F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5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inh Sa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3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9"/>
          <p:cNvSpPr>
            <a:spLocks noChangeArrowheads="1" noChangeShapeType="1" noTextEdit="1"/>
          </p:cNvSpPr>
          <p:nvPr/>
        </p:nvSpPr>
        <p:spPr bwMode="auto">
          <a:xfrm>
            <a:off x="2667000" y="290126"/>
            <a:ext cx="70104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PHÒNG GD &amp; ĐT QUẬN LONG BIÊN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5"/>
          <p:cNvSpPr>
            <a:spLocks noChangeArrowheads="1" noChangeShapeType="1" noTextEdit="1"/>
          </p:cNvSpPr>
          <p:nvPr/>
        </p:nvSpPr>
        <p:spPr bwMode="auto">
          <a:xfrm>
            <a:off x="3293919" y="2367192"/>
            <a:ext cx="5867400" cy="600681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LỚP 1</a:t>
            </a:r>
          </a:p>
        </p:txBody>
      </p: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5347198" y="1219201"/>
            <a:ext cx="1739403" cy="1005761"/>
            <a:chOff x="5225" y="9335"/>
            <a:chExt cx="2520" cy="1750"/>
          </a:xfrm>
        </p:grpSpPr>
        <p:sp>
          <p:nvSpPr>
            <p:cNvPr id="8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pic>
          <p:nvPicPr>
            <p:cNvPr id="9" name="Picture 26" descr="cosmo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5" descr="BOOK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24" descr="BOOK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3" descr="QUILLPEN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800">
                  <a:latin typeface="VnBangkok"/>
                  <a:cs typeface="Times New Roman" pitchFamily="18" charset="0"/>
                </a:rPr>
                <a:t> </a:t>
              </a:r>
              <a:endParaRPr lang="en-US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4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18" name="WordArt 11"/>
          <p:cNvSpPr>
            <a:spLocks noChangeArrowheads="1" noChangeShapeType="1" noTextEdit="1"/>
          </p:cNvSpPr>
          <p:nvPr/>
        </p:nvSpPr>
        <p:spPr bwMode="auto">
          <a:xfrm>
            <a:off x="1111637" y="3186111"/>
            <a:ext cx="101346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15: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Vị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trí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định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hướng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trong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không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gian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bg2">
                    <a:lumMod val="1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bg2">
                  <a:lumMod val="10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192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nh San\Desktop\Giáo án\Hình nền pp\pngtree-cute-hand-drawn-style-mathematics-education-pink-stripes-background-image_3375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69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2743200" y="2667000"/>
            <a:ext cx="3962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54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4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00600" y="1125682"/>
            <a:ext cx="2133600" cy="1143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81200" y="3456209"/>
            <a:ext cx="4398818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81200" y="4267201"/>
            <a:ext cx="58674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5134339"/>
            <a:ext cx="58674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smtClean="0">
                <a:latin typeface="Times New Roman" pitchFamily="18" charset="0"/>
                <a:cs typeface="Times New Roman" pitchFamily="18" charset="0"/>
              </a:rPr>
              <a:t>những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66800" y="706582"/>
            <a:ext cx="19812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8305800" y="706582"/>
            <a:ext cx="19812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1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logo kham p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64"/>
            <a:ext cx="2459493" cy="99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13" t="11976" r="3726"/>
          <a:stretch/>
        </p:blipFill>
        <p:spPr bwMode="auto">
          <a:xfrm>
            <a:off x="6214092" y="39100"/>
            <a:ext cx="5520707" cy="4573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98500" y="4995782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ùa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85800" y="5594858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85" r="60935" b="-7855"/>
          <a:stretch/>
        </p:blipFill>
        <p:spPr bwMode="auto">
          <a:xfrm>
            <a:off x="685800" y="980884"/>
            <a:ext cx="4708577" cy="4000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6207996" y="5105400"/>
            <a:ext cx="55268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18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Desktop\GA ĐT TOAN\hoat d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33" y="36137"/>
            <a:ext cx="2143878" cy="99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4959"/>
          <a:stretch/>
        </p:blipFill>
        <p:spPr bwMode="auto">
          <a:xfrm>
            <a:off x="7086600" y="2362200"/>
            <a:ext cx="3836924" cy="335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1" r="58602"/>
          <a:stretch/>
        </p:blipFill>
        <p:spPr bwMode="auto">
          <a:xfrm>
            <a:off x="2362200" y="2666999"/>
            <a:ext cx="3176847" cy="3316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78" y="1219200"/>
            <a:ext cx="8915400" cy="88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01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64" t="6840"/>
          <a:stretch/>
        </p:blipFill>
        <p:spPr bwMode="auto">
          <a:xfrm>
            <a:off x="6860418" y="3194544"/>
            <a:ext cx="5200818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223"/>
          <a:stretch/>
        </p:blipFill>
        <p:spPr bwMode="auto">
          <a:xfrm>
            <a:off x="480558" y="3133152"/>
            <a:ext cx="3109843" cy="3271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93" r="46316"/>
          <a:stretch/>
        </p:blipFill>
        <p:spPr bwMode="auto">
          <a:xfrm>
            <a:off x="3733800" y="3082637"/>
            <a:ext cx="3274759" cy="3271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381000" y="228600"/>
            <a:ext cx="602625" cy="606620"/>
            <a:chOff x="1064255" y="3467099"/>
            <a:chExt cx="764543" cy="668083"/>
          </a:xfrm>
        </p:grpSpPr>
        <p:sp>
          <p:nvSpPr>
            <p:cNvPr id="9" name="Oval 8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398213" y="745335"/>
            <a:ext cx="11852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398214" y="1495506"/>
            <a:ext cx="11852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398215" y="2216035"/>
            <a:ext cx="11852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0591800" y="683797"/>
            <a:ext cx="972145" cy="533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9829800" y="1493804"/>
            <a:ext cx="3797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9296400" y="2203431"/>
            <a:ext cx="3797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25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4" grpId="0" animBg="1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710" t="31771" r="2934" b="11599"/>
          <a:stretch/>
        </p:blipFill>
        <p:spPr bwMode="auto">
          <a:xfrm>
            <a:off x="8063813" y="1206787"/>
            <a:ext cx="3886200" cy="190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56" t="17957" r="50000"/>
          <a:stretch/>
        </p:blipFill>
        <p:spPr bwMode="auto">
          <a:xfrm>
            <a:off x="2592951" y="651443"/>
            <a:ext cx="3389790" cy="2759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1" t="25878" r="72155"/>
          <a:stretch/>
        </p:blipFill>
        <p:spPr bwMode="auto">
          <a:xfrm>
            <a:off x="57239" y="905648"/>
            <a:ext cx="2898372" cy="2493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381000" y="914400"/>
            <a:ext cx="602625" cy="606620"/>
            <a:chOff x="1064255" y="3467099"/>
            <a:chExt cx="764543" cy="668083"/>
          </a:xfrm>
        </p:grpSpPr>
        <p:sp>
          <p:nvSpPr>
            <p:cNvPr id="6" name="Oval 5"/>
            <p:cNvSpPr/>
            <p:nvPr/>
          </p:nvSpPr>
          <p:spPr>
            <a:xfrm>
              <a:off x="1064255" y="3474207"/>
              <a:ext cx="764543" cy="660975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90563" y="3467099"/>
              <a:ext cx="453739" cy="64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 t="21610" r="61174" b="69344"/>
          <a:stretch/>
        </p:blipFill>
        <p:spPr bwMode="auto">
          <a:xfrm>
            <a:off x="5029201" y="9466"/>
            <a:ext cx="2403763" cy="107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1036135" y="4314096"/>
            <a:ext cx="8946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F97CBB-3E34-41E0-8568-7A7204175D8F}"/>
              </a:ext>
            </a:extLst>
          </p:cNvPr>
          <p:cNvSpPr txBox="1"/>
          <p:nvPr/>
        </p:nvSpPr>
        <p:spPr>
          <a:xfrm>
            <a:off x="1060848" y="5216876"/>
            <a:ext cx="8946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7236" r="31926"/>
          <a:stretch/>
        </p:blipFill>
        <p:spPr bwMode="auto">
          <a:xfrm>
            <a:off x="5177501" y="914400"/>
            <a:ext cx="2883889" cy="278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497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84618"/>
            <a:ext cx="10058400" cy="4555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11582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933182"/>
            <a:ext cx="112776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37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nh San\Desktop\Giáo án\Hình nền pp\hinh-nen-thiet-ke-bai-giang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7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051758" y="2286000"/>
            <a:ext cx="68082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nối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và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dụng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233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173</Words>
  <Application>Microsoft Office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VnBangkok</vt:lpstr>
      <vt:lpstr>VNbritannic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 San</dc:creator>
  <cp:lastModifiedBy>Admin</cp:lastModifiedBy>
  <cp:revision>9</cp:revision>
  <dcterms:created xsi:type="dcterms:W3CDTF">2020-08-24T03:21:28Z</dcterms:created>
  <dcterms:modified xsi:type="dcterms:W3CDTF">2021-12-27T02:55:22Z</dcterms:modified>
</cp:coreProperties>
</file>