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2" r:id="rId3"/>
    <p:sldId id="256" r:id="rId4"/>
    <p:sldId id="258" r:id="rId5"/>
    <p:sldId id="260" r:id="rId6"/>
    <p:sldId id="266" r:id="rId7"/>
    <p:sldId id="267" r:id="rId8"/>
    <p:sldId id="269" r:id="rId9"/>
    <p:sldId id="268" r:id="rId10"/>
    <p:sldId id="27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FF99FF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9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981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724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802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446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905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60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823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4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276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066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520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6A1D1-6B41-46B8-A566-656D62AD15A1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844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2" y="1914117"/>
            <a:ext cx="11966708" cy="2734083"/>
            <a:chOff x="258097" y="1914117"/>
            <a:chExt cx="8458200" cy="1828800"/>
          </a:xfrm>
        </p:grpSpPr>
        <p:sp>
          <p:nvSpPr>
            <p:cNvPr id="12" name="Rounded Rectangle 11"/>
            <p:cNvSpPr/>
            <p:nvPr/>
          </p:nvSpPr>
          <p:spPr>
            <a:xfrm>
              <a:off x="258097" y="1914117"/>
              <a:ext cx="8458200" cy="1828800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381000" y="1968912"/>
              <a:ext cx="8200103" cy="161248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Bài</a:t>
              </a:r>
              <a:r>
                <a:rPr lang="en-US" sz="6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6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11</a:t>
              </a:r>
              <a:endParaRPr lang="en-US" sz="6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54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PHÉP </a:t>
              </a:r>
              <a:r>
                <a:rPr lang="en-US" sz="5400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TRỪ TRONG </a:t>
              </a:r>
              <a:r>
                <a:rPr lang="en-US" sz="54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PHẠM VI 10</a:t>
              </a:r>
              <a:endParaRPr lang="vi-VN" sz="5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" y="0"/>
            <a:ext cx="12192000" cy="2188522"/>
            <a:chOff x="0" y="0"/>
            <a:chExt cx="9144000" cy="2188522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9144000" cy="18288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" name="Cloud 5"/>
            <p:cNvSpPr/>
            <p:nvPr/>
          </p:nvSpPr>
          <p:spPr>
            <a:xfrm rot="1034735">
              <a:off x="166596" y="249878"/>
              <a:ext cx="3007788" cy="1938644"/>
            </a:xfrm>
            <a:prstGeom prst="cloud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8" name="Rectangle 7"/>
            <p:cNvSpPr/>
            <p:nvPr/>
          </p:nvSpPr>
          <p:spPr>
            <a:xfrm rot="789568">
              <a:off x="533486" y="753070"/>
              <a:ext cx="219483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5300" b="1" dirty="0" err="1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ysClr val="windowText" lastClr="000000"/>
                  </a:solidFill>
                  <a:latin typeface="HP-168" pitchFamily="34" charset="0"/>
                </a:rPr>
                <a:t>Chủ</a:t>
              </a:r>
              <a:r>
                <a:rPr lang="en-US" sz="5300" b="1" dirty="0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ysClr val="windowText" lastClr="000000"/>
                  </a:solidFill>
                  <a:latin typeface="HP-168" pitchFamily="34" charset="0"/>
                </a:rPr>
                <a:t> </a:t>
              </a:r>
              <a:r>
                <a:rPr lang="en-US" sz="5300" b="1" dirty="0" err="1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ysClr val="windowText" lastClr="000000"/>
                  </a:solidFill>
                  <a:latin typeface="HP-168" pitchFamily="34" charset="0"/>
                </a:rPr>
                <a:t>đề</a:t>
              </a:r>
              <a:endParaRPr lang="en-US" sz="53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latin typeface="HP-168" pitchFamily="34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524002" y="533401"/>
            <a:ext cx="1241789" cy="2481964"/>
          </a:xfrm>
          <a:prstGeom prst="rect">
            <a:avLst/>
          </a:prstGeom>
          <a:noFill/>
        </p:spPr>
        <p:txBody>
          <a:bodyPr wrap="none" lIns="121871" tIns="60936" rIns="121871" bIns="60936" rtlCol="0">
            <a:spAutoFit/>
          </a:bodyPr>
          <a:lstStyle/>
          <a:p>
            <a:r>
              <a:rPr lang="en-US" sz="15300" b="1" dirty="0"/>
              <a:t>3</a:t>
            </a:r>
            <a:endParaRPr lang="vi-VN" sz="15300" b="1" dirty="0"/>
          </a:p>
        </p:txBody>
      </p:sp>
      <p:sp>
        <p:nvSpPr>
          <p:cNvPr id="11" name="Rectangle 10"/>
          <p:cNvSpPr/>
          <p:nvPr/>
        </p:nvSpPr>
        <p:spPr>
          <a:xfrm>
            <a:off x="3406234" y="69272"/>
            <a:ext cx="8813370" cy="1928138"/>
          </a:xfrm>
          <a:prstGeom prst="rect">
            <a:avLst/>
          </a:prstGeom>
          <a:noFill/>
        </p:spPr>
        <p:txBody>
          <a:bodyPr wrap="none" lIns="121871" tIns="60936" rIns="121871" bIns="60936">
            <a:spAutoFit/>
          </a:bodyPr>
          <a:lstStyle/>
          <a:p>
            <a:r>
              <a:rPr lang="en-US" sz="5900" b="1" dirty="0" err="1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59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900" b="1" dirty="0" err="1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59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5900" b="1" dirty="0" err="1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59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900" b="1" dirty="0" err="1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TRỪ</a:t>
            </a:r>
            <a:endParaRPr lang="en-US" sz="5900" b="1" dirty="0">
              <a:ln w="12700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5900" b="1" dirty="0" err="1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59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900" b="1" dirty="0" err="1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59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VI 10</a:t>
            </a:r>
            <a:endParaRPr lang="vi-VN" sz="5900" b="1" dirty="0">
              <a:ln w="12700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1828800" y="4724400"/>
            <a:ext cx="8534401" cy="1752600"/>
          </a:xfrm>
          <a:solidFill>
            <a:srgbClr val="FFCCFF"/>
          </a:solidFill>
        </p:spPr>
        <p:txBody>
          <a:bodyPr>
            <a:noAutofit/>
          </a:bodyPr>
          <a:lstStyle/>
          <a:p>
            <a:r>
              <a:rPr lang="en-US" sz="6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TIẾT 5</a:t>
            </a:r>
          </a:p>
          <a:p>
            <a:r>
              <a:rPr lang="en-US" sz="4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4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4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76 - 77)</a:t>
            </a:r>
            <a:endParaRPr lang="vi-VN" sz="48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351092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445" b="11853"/>
          <a:stretch/>
        </p:blipFill>
        <p:spPr>
          <a:xfrm>
            <a:off x="297932" y="349624"/>
            <a:ext cx="11279986" cy="6104963"/>
          </a:xfrm>
        </p:spPr>
      </p:pic>
      <p:sp>
        <p:nvSpPr>
          <p:cNvPr id="3" name="Oval 2"/>
          <p:cNvSpPr/>
          <p:nvPr/>
        </p:nvSpPr>
        <p:spPr>
          <a:xfrm>
            <a:off x="7463118" y="1721224"/>
            <a:ext cx="470647" cy="537882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038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93550" y="575106"/>
            <a:ext cx="51892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 Tính nhẩm.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805721" y="575106"/>
            <a:ext cx="587829" cy="587829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 smtClean="0">
                <a:latin typeface="+mj-lt"/>
              </a:rPr>
              <a:t>1</a:t>
            </a:r>
            <a:endParaRPr lang="en-US" sz="3600" b="1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93550" y="1358888"/>
            <a:ext cx="1536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 smtClean="0">
                <a:solidFill>
                  <a:srgbClr val="000099"/>
                </a:solidFill>
                <a:latin typeface="+mj-lt"/>
              </a:rPr>
              <a:t>2 - 1</a:t>
            </a:r>
            <a:endParaRPr lang="en-US" sz="3600" b="1" dirty="0">
              <a:solidFill>
                <a:srgbClr val="000099"/>
              </a:solidFill>
              <a:latin typeface=".VnPresentH" panose="020B7200000000000000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34821" y="1421159"/>
            <a:ext cx="1536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 smtClean="0">
                <a:solidFill>
                  <a:srgbClr val="FF0000"/>
                </a:solidFill>
                <a:latin typeface="+mj-lt"/>
              </a:rPr>
              <a:t>= 1</a:t>
            </a:r>
            <a:endParaRPr lang="en-US" sz="3600" b="1" dirty="0">
              <a:solidFill>
                <a:srgbClr val="FF0000"/>
              </a:solidFill>
              <a:latin typeface=".VnPresentH" panose="020B7200000000000000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93550" y="2132714"/>
            <a:ext cx="1536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 smtClean="0">
                <a:solidFill>
                  <a:srgbClr val="000099"/>
                </a:solidFill>
                <a:latin typeface="+mj-lt"/>
              </a:rPr>
              <a:t>4 - 1</a:t>
            </a:r>
            <a:endParaRPr lang="en-US" sz="3600" b="1" dirty="0">
              <a:solidFill>
                <a:srgbClr val="000099"/>
              </a:solidFill>
              <a:latin typeface=".VnPresentH" panose="020B7200000000000000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34821" y="2147079"/>
            <a:ext cx="1536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 smtClean="0">
                <a:solidFill>
                  <a:srgbClr val="FF0000"/>
                </a:solidFill>
                <a:latin typeface="+mj-lt"/>
              </a:rPr>
              <a:t>= 3</a:t>
            </a:r>
            <a:endParaRPr lang="en-US" sz="3600" b="1" dirty="0">
              <a:solidFill>
                <a:srgbClr val="FF0000"/>
              </a:solidFill>
              <a:latin typeface=".VnPresentH" panose="020B7200000000000000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10658" y="1398076"/>
            <a:ext cx="1536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 smtClean="0">
                <a:solidFill>
                  <a:srgbClr val="000099"/>
                </a:solidFill>
                <a:latin typeface="+mj-lt"/>
              </a:rPr>
              <a:t>3 - 2</a:t>
            </a:r>
            <a:endParaRPr lang="en-US" sz="3600" b="1" dirty="0">
              <a:solidFill>
                <a:srgbClr val="000099"/>
              </a:solidFill>
              <a:latin typeface=".VnPresentH" panose="020B7200000000000000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51929" y="1460347"/>
            <a:ext cx="1536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 smtClean="0">
                <a:solidFill>
                  <a:srgbClr val="FF0000"/>
                </a:solidFill>
                <a:latin typeface="+mj-lt"/>
              </a:rPr>
              <a:t>= 1</a:t>
            </a:r>
            <a:endParaRPr lang="en-US" sz="3600" b="1" dirty="0">
              <a:solidFill>
                <a:srgbClr val="FF0000"/>
              </a:solidFill>
              <a:latin typeface=".VnPresentH" panose="020B7200000000000000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10658" y="2171902"/>
            <a:ext cx="1536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 smtClean="0">
                <a:solidFill>
                  <a:srgbClr val="000099"/>
                </a:solidFill>
                <a:latin typeface="+mj-lt"/>
              </a:rPr>
              <a:t>3 - 1</a:t>
            </a:r>
            <a:endParaRPr lang="en-US" sz="3600" b="1" dirty="0">
              <a:solidFill>
                <a:srgbClr val="000099"/>
              </a:solidFill>
              <a:latin typeface=".VnPresentH" panose="020B7200000000000000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51929" y="2221111"/>
            <a:ext cx="1536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 smtClean="0">
                <a:solidFill>
                  <a:srgbClr val="FF0000"/>
                </a:solidFill>
                <a:latin typeface="+mj-lt"/>
              </a:rPr>
              <a:t>= 2</a:t>
            </a:r>
            <a:endParaRPr lang="en-US" sz="3600" b="1" dirty="0">
              <a:solidFill>
                <a:srgbClr val="FF0000"/>
              </a:solidFill>
              <a:latin typeface=".VnPresentH" panose="020B7200000000000000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27766" y="1383272"/>
            <a:ext cx="1536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 smtClean="0">
                <a:solidFill>
                  <a:srgbClr val="000099"/>
                </a:solidFill>
                <a:latin typeface="+mj-lt"/>
              </a:rPr>
              <a:t>4 - 3</a:t>
            </a:r>
            <a:endParaRPr lang="en-US" sz="3600" b="1" dirty="0">
              <a:solidFill>
                <a:srgbClr val="000099"/>
              </a:solidFill>
              <a:latin typeface=".VnPresentH" panose="020B7200000000000000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69037" y="1410699"/>
            <a:ext cx="1536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 smtClean="0">
                <a:solidFill>
                  <a:srgbClr val="FF0000"/>
                </a:solidFill>
                <a:latin typeface="+mj-lt"/>
              </a:rPr>
              <a:t>= 1</a:t>
            </a:r>
            <a:endParaRPr lang="en-US" sz="3600" b="1" dirty="0">
              <a:solidFill>
                <a:srgbClr val="FF0000"/>
              </a:solidFill>
              <a:latin typeface=".VnPresentH" panose="020B7200000000000000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627766" y="2157098"/>
            <a:ext cx="1536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 smtClean="0">
                <a:solidFill>
                  <a:srgbClr val="000099"/>
                </a:solidFill>
                <a:latin typeface="+mj-lt"/>
              </a:rPr>
              <a:t>5 - 1</a:t>
            </a:r>
            <a:endParaRPr lang="en-US" sz="3600" b="1" dirty="0">
              <a:solidFill>
                <a:srgbClr val="000099"/>
              </a:solidFill>
              <a:latin typeface=".VnPresentH" panose="020B7200000000000000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69037" y="2171463"/>
            <a:ext cx="1536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 smtClean="0">
                <a:solidFill>
                  <a:srgbClr val="FF0000"/>
                </a:solidFill>
                <a:latin typeface="+mj-lt"/>
              </a:rPr>
              <a:t>= 4</a:t>
            </a:r>
            <a:endParaRPr lang="en-US" sz="3600" b="1" dirty="0">
              <a:solidFill>
                <a:srgbClr val="FF0000"/>
              </a:solidFill>
              <a:latin typeface=".VnPresentH" panose="020B7200000000000000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244874" y="1407656"/>
            <a:ext cx="1536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 smtClean="0">
                <a:solidFill>
                  <a:srgbClr val="000099"/>
                </a:solidFill>
                <a:latin typeface="+mj-lt"/>
              </a:rPr>
              <a:t>4 - 4</a:t>
            </a:r>
            <a:endParaRPr lang="en-US" sz="3600" b="1" dirty="0">
              <a:solidFill>
                <a:srgbClr val="000099"/>
              </a:solidFill>
              <a:latin typeface=".VnPresentH" panose="020B7200000000000000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225249" y="2157098"/>
            <a:ext cx="1536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 smtClean="0">
                <a:solidFill>
                  <a:srgbClr val="FF0000"/>
                </a:solidFill>
                <a:latin typeface="+mj-lt"/>
              </a:rPr>
              <a:t>= 2</a:t>
            </a:r>
            <a:endParaRPr lang="en-US" sz="3600" b="1" dirty="0">
              <a:solidFill>
                <a:srgbClr val="FF0000"/>
              </a:solidFill>
              <a:latin typeface=".VnPresentH" panose="020B7200000000000000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244874" y="2181482"/>
            <a:ext cx="1536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 smtClean="0">
                <a:solidFill>
                  <a:srgbClr val="000099"/>
                </a:solidFill>
                <a:latin typeface="+mj-lt"/>
              </a:rPr>
              <a:t>2 - 0</a:t>
            </a:r>
            <a:endParaRPr lang="en-US" sz="3600" b="1" dirty="0">
              <a:solidFill>
                <a:srgbClr val="000099"/>
              </a:solidFill>
              <a:latin typeface=".VnPresentH" panose="020B7200000000000000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180128" y="1421159"/>
            <a:ext cx="1536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 smtClean="0">
                <a:solidFill>
                  <a:srgbClr val="FF0000"/>
                </a:solidFill>
                <a:latin typeface="+mj-lt"/>
              </a:rPr>
              <a:t>= 0</a:t>
            </a:r>
            <a:endParaRPr lang="en-US" sz="3600" b="1" dirty="0">
              <a:solidFill>
                <a:srgbClr val="FF0000"/>
              </a:solidFill>
              <a:latin typeface=".VnPresentH" panose="020B7200000000000000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/>
          <a:srcRect t="21959"/>
          <a:stretch/>
        </p:blipFill>
        <p:spPr>
          <a:xfrm>
            <a:off x="1009758" y="3867462"/>
            <a:ext cx="10326950" cy="2302629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213668" y="3195095"/>
            <a:ext cx="51892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 Số?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3641117" y="5431018"/>
            <a:ext cx="659568" cy="65956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 smtClean="0">
                <a:solidFill>
                  <a:srgbClr val="FF0000"/>
                </a:solidFill>
                <a:latin typeface="+mj-lt"/>
              </a:rPr>
              <a:t>5</a:t>
            </a:r>
            <a:endParaRPr lang="en-US" sz="32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5843449" y="5447104"/>
            <a:ext cx="659568" cy="659568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 smtClean="0">
                <a:solidFill>
                  <a:srgbClr val="FF0000"/>
                </a:solidFill>
                <a:latin typeface="+mj-lt"/>
              </a:rPr>
              <a:t>3</a:t>
            </a:r>
            <a:endParaRPr lang="en-US" sz="32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6975986" y="5447104"/>
            <a:ext cx="659568" cy="65956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 smtClean="0">
                <a:solidFill>
                  <a:srgbClr val="FF0000"/>
                </a:solidFill>
                <a:latin typeface="+mj-lt"/>
              </a:rPr>
              <a:t>2</a:t>
            </a:r>
            <a:endParaRPr lang="en-US" sz="32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8045781" y="5461611"/>
            <a:ext cx="659568" cy="659568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 smtClean="0">
                <a:solidFill>
                  <a:srgbClr val="FF0000"/>
                </a:solidFill>
                <a:latin typeface="+mj-lt"/>
              </a:rPr>
              <a:t>1</a:t>
            </a:r>
            <a:endParaRPr lang="en-US" sz="32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10225249" y="5475988"/>
            <a:ext cx="659568" cy="65956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 smtClean="0">
                <a:solidFill>
                  <a:srgbClr val="FF0000"/>
                </a:solidFill>
                <a:latin typeface="+mj-lt"/>
              </a:rPr>
              <a:t>7</a:t>
            </a:r>
            <a:endParaRPr lang="en-US" sz="32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60624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2" grpId="0"/>
      <p:bldP spid="14" grpId="0"/>
      <p:bldP spid="16" grpId="0"/>
      <p:bldP spid="18" grpId="0"/>
      <p:bldP spid="20" grpId="0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9417"/>
          <a:stretch/>
        </p:blipFill>
        <p:spPr>
          <a:xfrm>
            <a:off x="1236420" y="1121524"/>
            <a:ext cx="9908500" cy="551638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48775" y="386531"/>
            <a:ext cx="104037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 bông hoa nào ghi phép tính có kết quả lớn hơn 3?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460947" y="386531"/>
            <a:ext cx="587829" cy="587829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 smtClean="0">
                <a:latin typeface="+mj-lt"/>
              </a:rPr>
              <a:t>2</a:t>
            </a:r>
            <a:endParaRPr lang="en-US" sz="36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8204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5682" t="8050" r="11486" b="23170"/>
          <a:stretch/>
        </p:blipFill>
        <p:spPr>
          <a:xfrm>
            <a:off x="2113738" y="971306"/>
            <a:ext cx="7884827" cy="362762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3256" y="5395611"/>
            <a:ext cx="7535309" cy="110347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48775" y="386531"/>
            <a:ext cx="104037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 Có mấy con cá đang cắn câu?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460947" y="386531"/>
            <a:ext cx="587829" cy="587829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 smtClean="0">
                <a:latin typeface="+mj-lt"/>
              </a:rPr>
              <a:t>3</a:t>
            </a:r>
            <a:endParaRPr lang="en-US" sz="3600" b="1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88618" y="4704881"/>
            <a:ext cx="104037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 Số?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Explosion 1 7"/>
          <p:cNvSpPr/>
          <p:nvPr/>
        </p:nvSpPr>
        <p:spPr>
          <a:xfrm rot="215704">
            <a:off x="9269431" y="2064392"/>
            <a:ext cx="2243873" cy="1869471"/>
          </a:xfrm>
          <a:prstGeom prst="irregularSeal1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b="1" dirty="0" smtClean="0">
                <a:solidFill>
                  <a:srgbClr val="0070C0"/>
                </a:solidFill>
                <a:latin typeface="+mj-lt"/>
              </a:rPr>
              <a:t>5</a:t>
            </a:r>
            <a:endParaRPr lang="en-US" sz="48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773706" y="5488556"/>
            <a:ext cx="605118" cy="62985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691717" y="5492869"/>
            <a:ext cx="605118" cy="62985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7942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mph" presetSubtype="0" repeatCount="2000" fill="remove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41" dur="50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2" dur="50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3" dur="50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8" grpId="0" animBg="1"/>
      <p:bldP spid="8" grpId="1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10994"/>
          <a:stretch/>
        </p:blipFill>
        <p:spPr>
          <a:xfrm>
            <a:off x="689546" y="959371"/>
            <a:ext cx="10792919" cy="55163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48776" y="386531"/>
            <a:ext cx="17989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460947" y="386531"/>
            <a:ext cx="566631" cy="587829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 smtClean="0">
                <a:latin typeface="+mj-lt"/>
              </a:rPr>
              <a:t>4</a:t>
            </a:r>
            <a:endParaRPr lang="en-US" sz="3600" b="1" dirty="0">
              <a:latin typeface="+mj-lt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216578" y="5774854"/>
            <a:ext cx="535148" cy="54864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370820" y="5777211"/>
            <a:ext cx="550137" cy="54864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7031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n-US" sz="9600" b="1" dirty="0">
                <a:latin typeface="Times New Roman" pitchFamily="18" charset="0"/>
                <a:cs typeface="Times New Roman" pitchFamily="18" charset="0"/>
              </a:rPr>
              <a:t>HDHS LÀM VỞ BÀI TẬP TOÁN </a:t>
            </a:r>
            <a:r>
              <a:rPr lang="en-US" sz="9600" b="1" dirty="0" smtClean="0">
                <a:latin typeface="Times New Roman" pitchFamily="18" charset="0"/>
                <a:cs typeface="Times New Roman" pitchFamily="18" charset="0"/>
              </a:rPr>
              <a:t>TRANG(70-71</a:t>
            </a:r>
            <a:r>
              <a:rPr lang="en-US" sz="96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vi-VN" sz="9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1204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07" b="57280"/>
          <a:stretch/>
        </p:blipFill>
        <p:spPr>
          <a:xfrm>
            <a:off x="493652" y="309283"/>
            <a:ext cx="10633582" cy="5257800"/>
          </a:xfrm>
        </p:spPr>
      </p:pic>
      <p:sp>
        <p:nvSpPr>
          <p:cNvPr id="5" name="Rounded Rectangle 4"/>
          <p:cNvSpPr/>
          <p:nvPr/>
        </p:nvSpPr>
        <p:spPr>
          <a:xfrm>
            <a:off x="2930578" y="2076913"/>
            <a:ext cx="535148" cy="54864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930578" y="2696165"/>
            <a:ext cx="535148" cy="54864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866954" y="2076913"/>
            <a:ext cx="535148" cy="54864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866954" y="2696165"/>
            <a:ext cx="535148" cy="54864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220189" y="2076913"/>
            <a:ext cx="535148" cy="54864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220189" y="2696165"/>
            <a:ext cx="535148" cy="54864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9533084" y="2076913"/>
            <a:ext cx="535148" cy="54864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9533084" y="2696165"/>
            <a:ext cx="535148" cy="54864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914065" y="4982165"/>
            <a:ext cx="535148" cy="54864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749150" y="4982165"/>
            <a:ext cx="535148" cy="54864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5485518" y="4982165"/>
            <a:ext cx="535148" cy="54864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320603" y="4982165"/>
            <a:ext cx="535148" cy="54864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7219307" y="4982165"/>
            <a:ext cx="535148" cy="54864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7970976" y="4982165"/>
            <a:ext cx="535148" cy="54864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8697999" y="4982165"/>
            <a:ext cx="535148" cy="54864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9533084" y="4982165"/>
            <a:ext cx="535148" cy="54864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498374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720" b="10926"/>
          <a:stretch/>
        </p:blipFill>
        <p:spPr>
          <a:xfrm>
            <a:off x="938763" y="349624"/>
            <a:ext cx="11042565" cy="5325036"/>
          </a:xfrm>
        </p:spPr>
      </p:pic>
      <p:sp>
        <p:nvSpPr>
          <p:cNvPr id="5" name="Rounded Rectangle 4"/>
          <p:cNvSpPr/>
          <p:nvPr/>
        </p:nvSpPr>
        <p:spPr>
          <a:xfrm>
            <a:off x="8763865" y="4651761"/>
            <a:ext cx="1388663" cy="45044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7 - 4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34465" y="3644153"/>
            <a:ext cx="10040041" cy="193899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marL="457200" indent="-457200">
              <a:buAutoNum type="alphaLcPeriod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…………….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>
              <a:buFontTx/>
              <a:buChar char="-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…………..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……………</a:t>
            </a:r>
          </a:p>
          <a:p>
            <a:pPr marL="342900" indent="-342900">
              <a:buFontTx/>
              <a:buChar char="-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…………..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…………….</a:t>
            </a:r>
          </a:p>
          <a:p>
            <a:pPr marL="342900" indent="-342900">
              <a:buFontTx/>
              <a:buChar char="-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8602503" y="3644153"/>
            <a:ext cx="1052485" cy="32942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7 - 4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874055" y="4768101"/>
            <a:ext cx="1052485" cy="33410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- 4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872749" y="4768101"/>
            <a:ext cx="1052485" cy="33410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- 0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874055" y="4393736"/>
            <a:ext cx="1052485" cy="33410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7 - 2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872749" y="4393736"/>
            <a:ext cx="1052485" cy="33410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6 - 1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8951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71" b="49554"/>
          <a:stretch/>
        </p:blipFill>
        <p:spPr>
          <a:xfrm>
            <a:off x="470647" y="615397"/>
            <a:ext cx="11349318" cy="5292402"/>
          </a:xfrm>
        </p:spPr>
      </p:pic>
      <p:sp>
        <p:nvSpPr>
          <p:cNvPr id="5" name="Rounded Rectangle 4"/>
          <p:cNvSpPr/>
          <p:nvPr/>
        </p:nvSpPr>
        <p:spPr>
          <a:xfrm>
            <a:off x="4433915" y="5452783"/>
            <a:ext cx="501156" cy="38996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679574" y="5002307"/>
            <a:ext cx="501156" cy="38996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930152" y="5452783"/>
            <a:ext cx="501156" cy="38996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1447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</TotalTime>
  <Words>208</Words>
  <Application>Microsoft Office PowerPoint</Application>
  <PresentationFormat>Widescreen</PresentationFormat>
  <Paragraphs>74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.VnPresentH</vt:lpstr>
      <vt:lpstr>Arial</vt:lpstr>
      <vt:lpstr>Calibri</vt:lpstr>
      <vt:lpstr>Calibri Light</vt:lpstr>
      <vt:lpstr>HP-168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45</cp:revision>
  <dcterms:created xsi:type="dcterms:W3CDTF">2020-08-14T13:15:10Z</dcterms:created>
  <dcterms:modified xsi:type="dcterms:W3CDTF">2021-11-29T02:14:24Z</dcterms:modified>
</cp:coreProperties>
</file>